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1"/>
    <p:sldMasterId id="2147483782" r:id="rId2"/>
    <p:sldMasterId id="2147483676" r:id="rId3"/>
  </p:sldMasterIdLst>
  <p:notesMasterIdLst>
    <p:notesMasterId r:id="rId96"/>
  </p:notesMasterIdLst>
  <p:handoutMasterIdLst>
    <p:handoutMasterId r:id="rId97"/>
  </p:handoutMasterIdLst>
  <p:sldIdLst>
    <p:sldId id="1709" r:id="rId4"/>
    <p:sldId id="305" r:id="rId5"/>
    <p:sldId id="1710" r:id="rId6"/>
    <p:sldId id="1706" r:id="rId7"/>
    <p:sldId id="1557" r:id="rId8"/>
    <p:sldId id="1583" r:id="rId9"/>
    <p:sldId id="1609" r:id="rId10"/>
    <p:sldId id="353" r:id="rId11"/>
    <p:sldId id="318" r:id="rId12"/>
    <p:sldId id="1612" r:id="rId13"/>
    <p:sldId id="1613" r:id="rId14"/>
    <p:sldId id="1494" r:id="rId15"/>
    <p:sldId id="1717" r:id="rId16"/>
    <p:sldId id="1718" r:id="rId17"/>
    <p:sldId id="1713" r:id="rId18"/>
    <p:sldId id="1684" r:id="rId19"/>
    <p:sldId id="298" r:id="rId20"/>
    <p:sldId id="1623" r:id="rId21"/>
    <p:sldId id="1463" r:id="rId22"/>
    <p:sldId id="1462" r:id="rId23"/>
    <p:sldId id="1466" r:id="rId24"/>
    <p:sldId id="1481" r:id="rId25"/>
    <p:sldId id="1544" r:id="rId26"/>
    <p:sldId id="275" r:id="rId27"/>
    <p:sldId id="703" r:id="rId28"/>
    <p:sldId id="1546" r:id="rId29"/>
    <p:sldId id="310" r:id="rId30"/>
    <p:sldId id="1635" r:id="rId31"/>
    <p:sldId id="492" r:id="rId32"/>
    <p:sldId id="1477" r:id="rId33"/>
    <p:sldId id="1703" r:id="rId34"/>
    <p:sldId id="1705" r:id="rId35"/>
    <p:sldId id="319" r:id="rId36"/>
    <p:sldId id="482" r:id="rId37"/>
    <p:sldId id="1714" r:id="rId38"/>
    <p:sldId id="471" r:id="rId39"/>
    <p:sldId id="1602" r:id="rId40"/>
    <p:sldId id="1702" r:id="rId41"/>
    <p:sldId id="1638" r:id="rId42"/>
    <p:sldId id="1715" r:id="rId43"/>
    <p:sldId id="1716" r:id="rId44"/>
    <p:sldId id="477" r:id="rId45"/>
    <p:sldId id="485" r:id="rId46"/>
    <p:sldId id="1579" r:id="rId47"/>
    <p:sldId id="1603" r:id="rId48"/>
    <p:sldId id="478" r:id="rId49"/>
    <p:sldId id="1552" r:id="rId50"/>
    <p:sldId id="1582" r:id="rId51"/>
    <p:sldId id="1597" r:id="rId52"/>
    <p:sldId id="1444" r:id="rId53"/>
    <p:sldId id="1685" r:id="rId54"/>
    <p:sldId id="506" r:id="rId55"/>
    <p:sldId id="1686" r:id="rId56"/>
    <p:sldId id="1592" r:id="rId57"/>
    <p:sldId id="1599" r:id="rId58"/>
    <p:sldId id="1690" r:id="rId59"/>
    <p:sldId id="1478" r:id="rId60"/>
    <p:sldId id="462" r:id="rId61"/>
    <p:sldId id="1470" r:id="rId62"/>
    <p:sldId id="483" r:id="rId63"/>
    <p:sldId id="1471" r:id="rId64"/>
    <p:sldId id="1548" r:id="rId65"/>
    <p:sldId id="574" r:id="rId66"/>
    <p:sldId id="578" r:id="rId67"/>
    <p:sldId id="1560" r:id="rId68"/>
    <p:sldId id="805" r:id="rId69"/>
    <p:sldId id="284" r:id="rId70"/>
    <p:sldId id="1624" r:id="rId71"/>
    <p:sldId id="1625" r:id="rId72"/>
    <p:sldId id="320" r:id="rId73"/>
    <p:sldId id="321" r:id="rId74"/>
    <p:sldId id="322" r:id="rId75"/>
    <p:sldId id="1534" r:id="rId76"/>
    <p:sldId id="1633" r:id="rId77"/>
    <p:sldId id="1639" r:id="rId78"/>
    <p:sldId id="1701" r:id="rId79"/>
    <p:sldId id="594" r:id="rId80"/>
    <p:sldId id="516" r:id="rId81"/>
    <p:sldId id="472" r:id="rId82"/>
    <p:sldId id="517" r:id="rId83"/>
    <p:sldId id="1634" r:id="rId84"/>
    <p:sldId id="398" r:id="rId85"/>
    <p:sldId id="389" r:id="rId86"/>
    <p:sldId id="384" r:id="rId87"/>
    <p:sldId id="1674" r:id="rId88"/>
    <p:sldId id="1675" r:id="rId89"/>
    <p:sldId id="1676" r:id="rId90"/>
    <p:sldId id="1681" r:id="rId91"/>
    <p:sldId id="1678" r:id="rId92"/>
    <p:sldId id="1677" r:id="rId93"/>
    <p:sldId id="346" r:id="rId94"/>
    <p:sldId id="344" r:id="rId9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111E26-D805-6168-FEE9-27B5896FC67E}" name="V1FAEMX" initials="V" userId="S-1-5-21-762765842-3405140726-1983329123-1109" providerId="AD"/>
  <p188:author id="{EAA2323D-3DC5-3C70-47CE-7F510F5FABC8}" name="V1FAEMX" initials="V" userId="V1FAEMX" providerId="None"/>
  <p188:author id="{A6486868-34DF-14FD-6C10-C5C9AFB82DFD}" name="Angelina Canevet" initials="AC" userId="S::angelina.canevet01@etu.umontpellier.fr::2c3afb2c-ecd9-4c30-ab3b-88ea396d5b69" providerId="AD"/>
  <p188:author id="{A598259D-B753-EFF1-2A1A-577C31599307}" name="VHE" initials="V" userId="S-1-5-21-762765842-3405140726-1983329123-111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42C4E3"/>
    <a:srgbClr val="2F5597"/>
    <a:srgbClr val="CFEDEF"/>
    <a:srgbClr val="E15A4C"/>
    <a:srgbClr val="CF3323"/>
    <a:srgbClr val="1C5CAA"/>
    <a:srgbClr val="E47920"/>
    <a:srgbClr val="FBB907"/>
    <a:srgbClr val="BA80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4" autoAdjust="0"/>
    <p:restoredTop sz="91618" autoAdjust="0"/>
  </p:normalViewPr>
  <p:slideViewPr>
    <p:cSldViewPr snapToGrid="0">
      <p:cViewPr varScale="1">
        <p:scale>
          <a:sx n="72" d="100"/>
          <a:sy n="72" d="100"/>
        </p:scale>
        <p:origin x="1042" y="62"/>
      </p:cViewPr>
      <p:guideLst/>
    </p:cSldViewPr>
  </p:slideViewPr>
  <p:notesTextViewPr>
    <p:cViewPr>
      <p:scale>
        <a:sx n="1" d="1"/>
        <a:sy n="1" d="1"/>
      </p:scale>
      <p:origin x="0" y="0"/>
    </p:cViewPr>
  </p:notesTextViewPr>
  <p:sorterViewPr>
    <p:cViewPr>
      <p:scale>
        <a:sx n="84" d="100"/>
        <a:sy n="84" d="100"/>
      </p:scale>
      <p:origin x="0" y="-8645"/>
    </p:cViewPr>
  </p:sorterViewPr>
  <p:notesViewPr>
    <p:cSldViewPr snapToGrid="0">
      <p:cViewPr varScale="1">
        <p:scale>
          <a:sx n="88" d="100"/>
          <a:sy n="88" d="100"/>
        </p:scale>
        <p:origin x="2886"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microsoft.com/office/2018/10/relationships/authors" Target="authors.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handoutMaster" Target="handoutMasters/handoutMaster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presProps" Target="presProps.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Feuil1!$B$1</c:f>
              <c:strCache>
                <c:ptCount val="1"/>
                <c:pt idx="0">
                  <c:v>Série 1</c:v>
                </c:pt>
              </c:strCache>
            </c:strRef>
          </c:tx>
          <c:spPr>
            <a:solidFill>
              <a:schemeClr val="accent5">
                <a:lumMod val="75000"/>
              </a:schemeClr>
            </a:solidFill>
            <a:ln>
              <a:noFill/>
            </a:ln>
            <a:effectLst/>
          </c:spPr>
          <c:invertIfNegative val="0"/>
          <c:cat>
            <c:strRef>
              <c:f>Feuil1!$A$2:$A$11</c:f>
              <c:strCache>
                <c:ptCount val="10"/>
                <c:pt idx="0">
                  <c:v>A/R Paris-New York en avion </c:v>
                </c:pt>
                <c:pt idx="1">
                  <c:v>Trajet de 10km en voiture seul 
sur un an</c:v>
                </c:pt>
                <c:pt idx="2">
                  <c:v>Trajet de 20km en voiture en covoiturage (2 personnes) sur un an</c:v>
                </c:pt>
                <c:pt idx="3">
                  <c:v>Un repas avec du bœuf par semaine</c:v>
                </c:pt>
                <c:pt idx="4">
                  <c:v>3 repas avec du poulet par semaine</c:v>
                </c:pt>
                <c:pt idx="5">
                  <c:v>80 000km en TGV</c:v>
                </c:pt>
                <c:pt idx="6">
                  <c:v>5 repas avec du bœuf en un an</c:v>
                </c:pt>
                <c:pt idx="7">
                  <c:v>Un nouveau smartphone</c:v>
                </c:pt>
                <c:pt idx="8">
                  <c:v>Un nouveau jean</c:v>
                </c:pt>
                <c:pt idx="9">
                  <c:v>5 mails par jour avec pj de 5 Mo</c:v>
                </c:pt>
              </c:strCache>
            </c:strRef>
          </c:cat>
          <c:val>
            <c:numRef>
              <c:f>Feuil1!$B$2:$B$11</c:f>
              <c:numCache>
                <c:formatCode>General</c:formatCode>
                <c:ptCount val="10"/>
                <c:pt idx="0">
                  <c:v>1774</c:v>
                </c:pt>
                <c:pt idx="1">
                  <c:v>1000</c:v>
                </c:pt>
                <c:pt idx="2">
                  <c:v>725</c:v>
                </c:pt>
                <c:pt idx="3">
                  <c:v>364</c:v>
                </c:pt>
                <c:pt idx="4">
                  <c:v>250</c:v>
                </c:pt>
                <c:pt idx="5">
                  <c:v>230</c:v>
                </c:pt>
                <c:pt idx="6">
                  <c:v>35</c:v>
                </c:pt>
                <c:pt idx="7">
                  <c:v>25</c:v>
                </c:pt>
                <c:pt idx="8">
                  <c:v>25</c:v>
                </c:pt>
                <c:pt idx="9">
                  <c:v>20</c:v>
                </c:pt>
              </c:numCache>
            </c:numRef>
          </c:val>
          <c:extLst>
            <c:ext xmlns:c16="http://schemas.microsoft.com/office/drawing/2014/chart" uri="{C3380CC4-5D6E-409C-BE32-E72D297353CC}">
              <c16:uniqueId val="{00000000-CB9A-4667-8925-1CCE3973FD30}"/>
            </c:ext>
          </c:extLst>
        </c:ser>
        <c:ser>
          <c:idx val="1"/>
          <c:order val="1"/>
          <c:tx>
            <c:strRef>
              <c:f>Feuil1!$C$1</c:f>
              <c:strCache>
                <c:ptCount val="1"/>
                <c:pt idx="0">
                  <c:v>Série 2</c:v>
                </c:pt>
              </c:strCache>
            </c:strRef>
          </c:tx>
          <c:spPr>
            <a:solidFill>
              <a:schemeClr val="accent2"/>
            </a:solidFill>
            <a:ln>
              <a:noFill/>
            </a:ln>
            <a:effectLst/>
          </c:spPr>
          <c:invertIfNegative val="0"/>
          <c:cat>
            <c:strRef>
              <c:f>Feuil1!$A$2:$A$11</c:f>
              <c:strCache>
                <c:ptCount val="10"/>
                <c:pt idx="0">
                  <c:v>A/R Paris-New York en avion </c:v>
                </c:pt>
                <c:pt idx="1">
                  <c:v>Trajet de 10km en voiture seul 
sur un an</c:v>
                </c:pt>
                <c:pt idx="2">
                  <c:v>Trajet de 20km en voiture en covoiturage (2 personnes) sur un an</c:v>
                </c:pt>
                <c:pt idx="3">
                  <c:v>Un repas avec du bœuf par semaine</c:v>
                </c:pt>
                <c:pt idx="4">
                  <c:v>3 repas avec du poulet par semaine</c:v>
                </c:pt>
                <c:pt idx="5">
                  <c:v>80 000km en TGV</c:v>
                </c:pt>
                <c:pt idx="6">
                  <c:v>5 repas avec du bœuf en un an</c:v>
                </c:pt>
                <c:pt idx="7">
                  <c:v>Un nouveau smartphone</c:v>
                </c:pt>
                <c:pt idx="8">
                  <c:v>Un nouveau jean</c:v>
                </c:pt>
                <c:pt idx="9">
                  <c:v>5 mails par jour avec pj de 5 Mo</c:v>
                </c:pt>
              </c:strCache>
            </c:strRef>
          </c:cat>
          <c:val>
            <c:numRef>
              <c:f>Feuil1!$C$2:$C$11</c:f>
              <c:numCache>
                <c:formatCode>General</c:formatCode>
                <c:ptCount val="10"/>
              </c:numCache>
            </c:numRef>
          </c:val>
          <c:extLst>
            <c:ext xmlns:c16="http://schemas.microsoft.com/office/drawing/2014/chart" uri="{C3380CC4-5D6E-409C-BE32-E72D297353CC}">
              <c16:uniqueId val="{00000001-CB9A-4667-8925-1CCE3973FD30}"/>
            </c:ext>
          </c:extLst>
        </c:ser>
        <c:ser>
          <c:idx val="2"/>
          <c:order val="2"/>
          <c:tx>
            <c:strRef>
              <c:f>Feuil1!$D$1</c:f>
              <c:strCache>
                <c:ptCount val="1"/>
                <c:pt idx="0">
                  <c:v>Série 3</c:v>
                </c:pt>
              </c:strCache>
            </c:strRef>
          </c:tx>
          <c:spPr>
            <a:solidFill>
              <a:schemeClr val="accent3"/>
            </a:solidFill>
            <a:ln>
              <a:noFill/>
            </a:ln>
            <a:effectLst/>
          </c:spPr>
          <c:invertIfNegative val="0"/>
          <c:cat>
            <c:strRef>
              <c:f>Feuil1!$A$2:$A$11</c:f>
              <c:strCache>
                <c:ptCount val="10"/>
                <c:pt idx="0">
                  <c:v>A/R Paris-New York en avion </c:v>
                </c:pt>
                <c:pt idx="1">
                  <c:v>Trajet de 10km en voiture seul 
sur un an</c:v>
                </c:pt>
                <c:pt idx="2">
                  <c:v>Trajet de 20km en voiture en covoiturage (2 personnes) sur un an</c:v>
                </c:pt>
                <c:pt idx="3">
                  <c:v>Un repas avec du bœuf par semaine</c:v>
                </c:pt>
                <c:pt idx="4">
                  <c:v>3 repas avec du poulet par semaine</c:v>
                </c:pt>
                <c:pt idx="5">
                  <c:v>80 000km en TGV</c:v>
                </c:pt>
                <c:pt idx="6">
                  <c:v>5 repas avec du bœuf en un an</c:v>
                </c:pt>
                <c:pt idx="7">
                  <c:v>Un nouveau smartphone</c:v>
                </c:pt>
                <c:pt idx="8">
                  <c:v>Un nouveau jean</c:v>
                </c:pt>
                <c:pt idx="9">
                  <c:v>5 mails par jour avec pj de 5 Mo</c:v>
                </c:pt>
              </c:strCache>
            </c:strRef>
          </c:cat>
          <c:val>
            <c:numRef>
              <c:f>Feuil1!$D$2:$D$11</c:f>
              <c:numCache>
                <c:formatCode>General</c:formatCode>
                <c:ptCount val="10"/>
              </c:numCache>
            </c:numRef>
          </c:val>
          <c:extLst>
            <c:ext xmlns:c16="http://schemas.microsoft.com/office/drawing/2014/chart" uri="{C3380CC4-5D6E-409C-BE32-E72D297353CC}">
              <c16:uniqueId val="{00000002-CB9A-4667-8925-1CCE3973FD30}"/>
            </c:ext>
          </c:extLst>
        </c:ser>
        <c:dLbls>
          <c:showLegendKey val="0"/>
          <c:showVal val="0"/>
          <c:showCatName val="0"/>
          <c:showSerName val="0"/>
          <c:showPercent val="0"/>
          <c:showBubbleSize val="0"/>
        </c:dLbls>
        <c:gapWidth val="150"/>
        <c:overlap val="100"/>
        <c:axId val="606274431"/>
        <c:axId val="606274847"/>
      </c:barChart>
      <c:catAx>
        <c:axId val="6062744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accent1">
                    <a:lumMod val="50000"/>
                  </a:schemeClr>
                </a:solidFill>
                <a:latin typeface="+mn-lt"/>
                <a:ea typeface="+mn-ea"/>
                <a:cs typeface="+mn-cs"/>
              </a:defRPr>
            </a:pPr>
            <a:endParaRPr lang="fr-FR"/>
          </a:p>
        </c:txPr>
        <c:crossAx val="606274847"/>
        <c:crosses val="autoZero"/>
        <c:auto val="1"/>
        <c:lblAlgn val="ctr"/>
        <c:lblOffset val="100"/>
        <c:noMultiLvlLbl val="0"/>
      </c:catAx>
      <c:valAx>
        <c:axId val="606274847"/>
        <c:scaling>
          <c:orientation val="minMax"/>
          <c:max val="2000"/>
          <c:min val="1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accent1">
                    <a:lumMod val="50000"/>
                  </a:schemeClr>
                </a:solidFill>
                <a:latin typeface="+mn-lt"/>
                <a:ea typeface="+mn-ea"/>
                <a:cs typeface="+mn-cs"/>
              </a:defRPr>
            </a:pPr>
            <a:endParaRPr lang="fr-FR"/>
          </a:p>
        </c:txPr>
        <c:crossAx val="6062744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45C69F2-6400-EB9B-18D9-469C0392056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A39EC6FD-862C-8773-5AB3-ADFB070EF9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93BD0DD-4161-4BD8-B5BF-10AA9A010BCB}" type="datetimeFigureOut">
              <a:rPr lang="fr-FR" smtClean="0"/>
              <a:t>03/08/2026</a:t>
            </a:fld>
            <a:endParaRPr lang="fr-FR"/>
          </a:p>
        </p:txBody>
      </p:sp>
      <p:sp>
        <p:nvSpPr>
          <p:cNvPr id="4" name="Espace réservé du pied de page 3">
            <a:extLst>
              <a:ext uri="{FF2B5EF4-FFF2-40B4-BE49-F238E27FC236}">
                <a16:creationId xmlns:a16="http://schemas.microsoft.com/office/drawing/2014/main" id="{FFE1804E-4F69-6EA9-C04F-E0CC0487BF0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60AEDB1-9A41-46CE-1442-3127F3B4F98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AE7362D-A77D-4D38-9BFD-A736BF5417C5}" type="slidenum">
              <a:rPr lang="fr-FR" smtClean="0"/>
              <a:t>‹N°›</a:t>
            </a:fld>
            <a:endParaRPr lang="fr-FR"/>
          </a:p>
        </p:txBody>
      </p:sp>
    </p:spTree>
    <p:extLst>
      <p:ext uri="{BB962C8B-B14F-4D97-AF65-F5344CB8AC3E}">
        <p14:creationId xmlns:p14="http://schemas.microsoft.com/office/powerpoint/2010/main" val="38622643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32709B-9A70-4409-B9B4-64E23AED2E65}" type="datetimeFigureOut">
              <a:rPr lang="fr-FR" smtClean="0"/>
              <a:t>03/08/2026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C5AC5-CD56-40CA-9CF7-FE872E5349F1}" type="slidenum">
              <a:rPr lang="fr-FR" smtClean="0"/>
              <a:t>‹N°›</a:t>
            </a:fld>
            <a:endParaRPr lang="fr-FR"/>
          </a:p>
        </p:txBody>
      </p:sp>
    </p:spTree>
    <p:extLst>
      <p:ext uri="{BB962C8B-B14F-4D97-AF65-F5344CB8AC3E}">
        <p14:creationId xmlns:p14="http://schemas.microsoft.com/office/powerpoint/2010/main" val="3634571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C5AC5-CD56-40CA-9CF7-FE872E5349F1}" type="slidenum">
              <a:rPr lang="fr-FR" smtClean="0"/>
              <a:t>5</a:t>
            </a:fld>
            <a:endParaRPr lang="fr-FR"/>
          </a:p>
        </p:txBody>
      </p:sp>
    </p:spTree>
    <p:extLst>
      <p:ext uri="{BB962C8B-B14F-4D97-AF65-F5344CB8AC3E}">
        <p14:creationId xmlns:p14="http://schemas.microsoft.com/office/powerpoint/2010/main" val="897721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C5AC5-CD56-40CA-9CF7-FE872E5349F1}" type="slidenum">
              <a:rPr lang="fr-FR" smtClean="0"/>
              <a:t>23</a:t>
            </a:fld>
            <a:endParaRPr lang="fr-FR"/>
          </a:p>
        </p:txBody>
      </p:sp>
    </p:spTree>
    <p:extLst>
      <p:ext uri="{BB962C8B-B14F-4D97-AF65-F5344CB8AC3E}">
        <p14:creationId xmlns:p14="http://schemas.microsoft.com/office/powerpoint/2010/main" val="872305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C5AC5-CD56-40CA-9CF7-FE872E5349F1}" type="slidenum">
              <a:rPr lang="fr-FR" smtClean="0"/>
              <a:t>24</a:t>
            </a:fld>
            <a:endParaRPr lang="fr-FR"/>
          </a:p>
        </p:txBody>
      </p:sp>
    </p:spTree>
    <p:extLst>
      <p:ext uri="{BB962C8B-B14F-4D97-AF65-F5344CB8AC3E}">
        <p14:creationId xmlns:p14="http://schemas.microsoft.com/office/powerpoint/2010/main" val="605971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C5AC5-CD56-40CA-9CF7-FE872E5349F1}" type="slidenum">
              <a:rPr lang="fr-FR" smtClean="0"/>
              <a:t>25</a:t>
            </a:fld>
            <a:endParaRPr lang="fr-FR"/>
          </a:p>
        </p:txBody>
      </p:sp>
    </p:spTree>
    <p:extLst>
      <p:ext uri="{BB962C8B-B14F-4D97-AF65-F5344CB8AC3E}">
        <p14:creationId xmlns:p14="http://schemas.microsoft.com/office/powerpoint/2010/main" val="42354465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C5AC5-CD56-40CA-9CF7-FE872E5349F1}" type="slidenum">
              <a:rPr lang="fr-FR" smtClean="0"/>
              <a:t>26</a:t>
            </a:fld>
            <a:endParaRPr lang="fr-FR"/>
          </a:p>
        </p:txBody>
      </p:sp>
    </p:spTree>
    <p:extLst>
      <p:ext uri="{BB962C8B-B14F-4D97-AF65-F5344CB8AC3E}">
        <p14:creationId xmlns:p14="http://schemas.microsoft.com/office/powerpoint/2010/main" val="1093906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C5AC5-CD56-40CA-9CF7-FE872E5349F1}" type="slidenum">
              <a:rPr lang="fr-FR" smtClean="0"/>
              <a:t>27</a:t>
            </a:fld>
            <a:endParaRPr lang="fr-FR"/>
          </a:p>
        </p:txBody>
      </p:sp>
    </p:spTree>
    <p:extLst>
      <p:ext uri="{BB962C8B-B14F-4D97-AF65-F5344CB8AC3E}">
        <p14:creationId xmlns:p14="http://schemas.microsoft.com/office/powerpoint/2010/main" val="3897024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C5AC5-CD56-40CA-9CF7-FE872E5349F1}" type="slidenum">
              <a:rPr lang="fr-FR" smtClean="0"/>
              <a:t>29</a:t>
            </a:fld>
            <a:endParaRPr lang="fr-FR"/>
          </a:p>
        </p:txBody>
      </p:sp>
    </p:spTree>
    <p:extLst>
      <p:ext uri="{BB962C8B-B14F-4D97-AF65-F5344CB8AC3E}">
        <p14:creationId xmlns:p14="http://schemas.microsoft.com/office/powerpoint/2010/main" val="3113574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C5AC5-CD56-40CA-9CF7-FE872E5349F1}" type="slidenum">
              <a:rPr lang="fr-FR" smtClean="0"/>
              <a:t>30</a:t>
            </a:fld>
            <a:endParaRPr lang="fr-FR"/>
          </a:p>
        </p:txBody>
      </p:sp>
    </p:spTree>
    <p:extLst>
      <p:ext uri="{BB962C8B-B14F-4D97-AF65-F5344CB8AC3E}">
        <p14:creationId xmlns:p14="http://schemas.microsoft.com/office/powerpoint/2010/main" val="2189346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C5AC5-CD56-40CA-9CF7-FE872E5349F1}" type="slidenum">
              <a:rPr lang="fr-FR" smtClean="0"/>
              <a:t>34</a:t>
            </a:fld>
            <a:endParaRPr lang="fr-FR"/>
          </a:p>
        </p:txBody>
      </p:sp>
    </p:spTree>
    <p:extLst>
      <p:ext uri="{BB962C8B-B14F-4D97-AF65-F5344CB8AC3E}">
        <p14:creationId xmlns:p14="http://schemas.microsoft.com/office/powerpoint/2010/main" val="29813857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dirty="0">
              <a:latin typeface="Arial" panose="020B0604020202020204" pitchFamily="34" charset="0"/>
            </a:endParaRPr>
          </a:p>
        </p:txBody>
      </p:sp>
    </p:spTree>
    <p:extLst>
      <p:ext uri="{BB962C8B-B14F-4D97-AF65-F5344CB8AC3E}">
        <p14:creationId xmlns:p14="http://schemas.microsoft.com/office/powerpoint/2010/main" val="4524562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AE44CA14-C3A7-91C6-6C0E-65D6345EEA1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Rectangle 3">
            <a:extLst>
              <a:ext uri="{FF2B5EF4-FFF2-40B4-BE49-F238E27FC236}">
                <a16:creationId xmlns:a16="http://schemas.microsoft.com/office/drawing/2014/main" id="{3E4EAAF4-0970-078E-12F9-78494B3890E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dirty="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0FC5AC5-CD56-40CA-9CF7-FE872E5349F1}" type="slidenum">
              <a:rPr lang="fr-FR" smtClean="0"/>
              <a:t>6</a:t>
            </a:fld>
            <a:endParaRPr lang="fr-FR"/>
          </a:p>
        </p:txBody>
      </p:sp>
    </p:spTree>
    <p:extLst>
      <p:ext uri="{BB962C8B-B14F-4D97-AF65-F5344CB8AC3E}">
        <p14:creationId xmlns:p14="http://schemas.microsoft.com/office/powerpoint/2010/main" val="28445751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C5AC5-CD56-40CA-9CF7-FE872E5349F1}" type="slidenum">
              <a:rPr lang="fr-FR" smtClean="0"/>
              <a:t>39</a:t>
            </a:fld>
            <a:endParaRPr lang="fr-FR"/>
          </a:p>
        </p:txBody>
      </p:sp>
    </p:spTree>
    <p:extLst>
      <p:ext uri="{BB962C8B-B14F-4D97-AF65-F5344CB8AC3E}">
        <p14:creationId xmlns:p14="http://schemas.microsoft.com/office/powerpoint/2010/main" val="28226902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dirty="0">
              <a:latin typeface="Arial" panose="020B0604020202020204" pitchFamily="34" charset="0"/>
            </a:endParaRPr>
          </a:p>
        </p:txBody>
      </p:sp>
    </p:spTree>
    <p:extLst>
      <p:ext uri="{BB962C8B-B14F-4D97-AF65-F5344CB8AC3E}">
        <p14:creationId xmlns:p14="http://schemas.microsoft.com/office/powerpoint/2010/main" val="7027286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C5AC5-CD56-40CA-9CF7-FE872E5349F1}" type="slidenum">
              <a:rPr lang="fr-FR" smtClean="0"/>
              <a:t>44</a:t>
            </a:fld>
            <a:endParaRPr lang="fr-FR"/>
          </a:p>
        </p:txBody>
      </p:sp>
    </p:spTree>
    <p:extLst>
      <p:ext uri="{BB962C8B-B14F-4D97-AF65-F5344CB8AC3E}">
        <p14:creationId xmlns:p14="http://schemas.microsoft.com/office/powerpoint/2010/main" val="11292240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C5AC5-CD56-40CA-9CF7-FE872E5349F1}" type="slidenum">
              <a:rPr lang="fr-FR" smtClean="0"/>
              <a:t>49</a:t>
            </a:fld>
            <a:endParaRPr lang="fr-FR"/>
          </a:p>
        </p:txBody>
      </p:sp>
    </p:spTree>
    <p:extLst>
      <p:ext uri="{BB962C8B-B14F-4D97-AF65-F5344CB8AC3E}">
        <p14:creationId xmlns:p14="http://schemas.microsoft.com/office/powerpoint/2010/main" val="18383824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C5AC5-CD56-40CA-9CF7-FE872E5349F1}" type="slidenum">
              <a:rPr lang="fr-FR" smtClean="0"/>
              <a:t>50</a:t>
            </a:fld>
            <a:endParaRPr lang="fr-FR"/>
          </a:p>
        </p:txBody>
      </p:sp>
    </p:spTree>
    <p:extLst>
      <p:ext uri="{BB962C8B-B14F-4D97-AF65-F5344CB8AC3E}">
        <p14:creationId xmlns:p14="http://schemas.microsoft.com/office/powerpoint/2010/main" val="40125820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FC5AC5-CD56-40CA-9CF7-FE872E5349F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63253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FC5AC5-CD56-40CA-9CF7-FE872E5349F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77416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dirty="0">
              <a:latin typeface="Arial" panose="020B0604020202020204" pitchFamily="34" charset="0"/>
            </a:endParaRPr>
          </a:p>
        </p:txBody>
      </p:sp>
    </p:spTree>
    <p:extLst>
      <p:ext uri="{BB962C8B-B14F-4D97-AF65-F5344CB8AC3E}">
        <p14:creationId xmlns:p14="http://schemas.microsoft.com/office/powerpoint/2010/main" val="37665599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FC5AC5-CD56-40CA-9CF7-FE872E5349F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1306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FC5AC5-CD56-40CA-9CF7-FE872E5349F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542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C5AC5-CD56-40CA-9CF7-FE872E5349F1}" type="slidenum">
              <a:rPr lang="fr-FR" smtClean="0"/>
              <a:t>7</a:t>
            </a:fld>
            <a:endParaRPr lang="fr-FR"/>
          </a:p>
        </p:txBody>
      </p:sp>
    </p:spTree>
    <p:extLst>
      <p:ext uri="{BB962C8B-B14F-4D97-AF65-F5344CB8AC3E}">
        <p14:creationId xmlns:p14="http://schemas.microsoft.com/office/powerpoint/2010/main" val="23429450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Espace réservé de l'image des diapositives 1">
            <a:extLst>
              <a:ext uri="{FF2B5EF4-FFF2-40B4-BE49-F238E27FC236}">
                <a16:creationId xmlns:a16="http://schemas.microsoft.com/office/drawing/2014/main" id="{F9E73F67-0EDF-1798-4515-A59A340024B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Espace réservé des notes 2">
            <a:extLst>
              <a:ext uri="{FF2B5EF4-FFF2-40B4-BE49-F238E27FC236}">
                <a16:creationId xmlns:a16="http://schemas.microsoft.com/office/drawing/2014/main" id="{69F2761B-A722-67AE-8DD5-37F4574BCC6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FC5AC5-CD56-40CA-9CF7-FE872E5349F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95352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a:extLst>
              <a:ext uri="{FF2B5EF4-FFF2-40B4-BE49-F238E27FC236}">
                <a16:creationId xmlns:a16="http://schemas.microsoft.com/office/drawing/2014/main" id="{72C26933-284A-F5F0-20D8-A9BAE6AB858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2147" name="Rectangle 3">
            <a:extLst>
              <a:ext uri="{FF2B5EF4-FFF2-40B4-BE49-F238E27FC236}">
                <a16:creationId xmlns:a16="http://schemas.microsoft.com/office/drawing/2014/main" id="{34311E25-BD11-5871-7660-2A1EAA16F5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a:extLst>
              <a:ext uri="{FF2B5EF4-FFF2-40B4-BE49-F238E27FC236}">
                <a16:creationId xmlns:a16="http://schemas.microsoft.com/office/drawing/2014/main" id="{3C3EC5A7-4B8B-7890-6042-9976F53B0F0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2019" name="Rectangle 3">
            <a:extLst>
              <a:ext uri="{FF2B5EF4-FFF2-40B4-BE49-F238E27FC236}">
                <a16:creationId xmlns:a16="http://schemas.microsoft.com/office/drawing/2014/main" id="{55CA4EEB-FF86-9688-0011-1AC995DB0B0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20269022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140D8291-BBFE-4271-9E5E-A800DBD6942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Rectangle 3">
            <a:extLst>
              <a:ext uri="{FF2B5EF4-FFF2-40B4-BE49-F238E27FC236}">
                <a16:creationId xmlns:a16="http://schemas.microsoft.com/office/drawing/2014/main" id="{0A09D793-23FD-4CBB-994C-216E870F0D0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C82FE50A-6783-44CA-8EE7-1AB666D65E6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Rectangle 3">
            <a:extLst>
              <a:ext uri="{FF2B5EF4-FFF2-40B4-BE49-F238E27FC236}">
                <a16:creationId xmlns:a16="http://schemas.microsoft.com/office/drawing/2014/main" id="{FFBCE654-5D2D-49B8-8862-74B6F68FCAA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Espace réservé de l'image des diapositives 1">
            <a:extLst>
              <a:ext uri="{FF2B5EF4-FFF2-40B4-BE49-F238E27FC236}">
                <a16:creationId xmlns:a16="http://schemas.microsoft.com/office/drawing/2014/main" id="{CFFA44E2-E216-1F3B-C4F7-51C06854E8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Espace réservé des commentaires 2">
            <a:extLst>
              <a:ext uri="{FF2B5EF4-FFF2-40B4-BE49-F238E27FC236}">
                <a16:creationId xmlns:a16="http://schemas.microsoft.com/office/drawing/2014/main" id="{672C2517-07CE-9AF9-9000-1A19A092F5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fr-FR">
              <a:latin typeface="Arial" panose="020B0604020202020204" pitchFamily="34" charset="0"/>
              <a:ea typeface="MS PGothic" panose="020B0600070205080204" pitchFamily="34" charset="-128"/>
            </a:endParaRPr>
          </a:p>
        </p:txBody>
      </p:sp>
      <p:sp>
        <p:nvSpPr>
          <p:cNvPr id="67588" name="Espace réservé du numéro de diapositive 1">
            <a:extLst>
              <a:ext uri="{FF2B5EF4-FFF2-40B4-BE49-F238E27FC236}">
                <a16:creationId xmlns:a16="http://schemas.microsoft.com/office/drawing/2014/main" id="{F42D0948-008B-5D24-6957-47B64269AE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3C3B01E-5C72-47EA-9B9A-9D1498F99444}" type="slidenum">
              <a:rPr lang="fr-FR" altLang="fr-FR" smtClean="0">
                <a:solidFill>
                  <a:srgbClr val="000000"/>
                </a:solidFill>
                <a:latin typeface="Arial" panose="020B0604020202020204" pitchFamily="34" charset="0"/>
                <a:cs typeface="Arial" panose="020B0604020202020204" pitchFamily="34" charset="0"/>
              </a:rPr>
              <a:pPr/>
              <a:t>91</a:t>
            </a:fld>
            <a:endParaRPr lang="fr-FR" altLang="fr-FR">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818D4958-5D33-E16A-E691-66832034C26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Rectangle 3">
            <a:extLst>
              <a:ext uri="{FF2B5EF4-FFF2-40B4-BE49-F238E27FC236}">
                <a16:creationId xmlns:a16="http://schemas.microsoft.com/office/drawing/2014/main" id="{E9FFC3E9-524E-EDB6-25D3-BFBFA887055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solidFill>
                <a:srgbClr val="00B050"/>
              </a:solidFill>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Espace réservé de l'image des diapositives 1">
            <a:extLst>
              <a:ext uri="{FF2B5EF4-FFF2-40B4-BE49-F238E27FC236}">
                <a16:creationId xmlns:a16="http://schemas.microsoft.com/office/drawing/2014/main" id="{AF49FF85-217B-4AA1-AB9C-F1DD8EDB03C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Espace réservé des notes 2">
            <a:extLst>
              <a:ext uri="{FF2B5EF4-FFF2-40B4-BE49-F238E27FC236}">
                <a16:creationId xmlns:a16="http://schemas.microsoft.com/office/drawing/2014/main" id="{2C0CBB4C-372F-4D11-9701-4DC62F81DA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57348" name="Espace réservé du numéro de diapositive 3">
            <a:extLst>
              <a:ext uri="{FF2B5EF4-FFF2-40B4-BE49-F238E27FC236}">
                <a16:creationId xmlns:a16="http://schemas.microsoft.com/office/drawing/2014/main" id="{745D83B7-3EDC-4BD7-82A3-3C895649E9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D9A1B27-37BA-46B5-A5E9-C35ED3A60084}"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57118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FC5AC5-CD56-40CA-9CF7-FE872E5349F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4745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C5AC5-CD56-40CA-9CF7-FE872E5349F1}" type="slidenum">
              <a:rPr lang="fr-FR" smtClean="0"/>
              <a:t>17</a:t>
            </a:fld>
            <a:endParaRPr lang="fr-FR"/>
          </a:p>
        </p:txBody>
      </p:sp>
    </p:spTree>
    <p:extLst>
      <p:ext uri="{BB962C8B-B14F-4D97-AF65-F5344CB8AC3E}">
        <p14:creationId xmlns:p14="http://schemas.microsoft.com/office/powerpoint/2010/main" val="1849515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C5AC5-CD56-40CA-9CF7-FE872E5349F1}" type="slidenum">
              <a:rPr lang="fr-FR" smtClean="0"/>
              <a:t>18</a:t>
            </a:fld>
            <a:endParaRPr lang="fr-FR"/>
          </a:p>
        </p:txBody>
      </p:sp>
    </p:spTree>
    <p:extLst>
      <p:ext uri="{BB962C8B-B14F-4D97-AF65-F5344CB8AC3E}">
        <p14:creationId xmlns:p14="http://schemas.microsoft.com/office/powerpoint/2010/main" val="3240094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C5AC5-CD56-40CA-9CF7-FE872E5349F1}" type="slidenum">
              <a:rPr lang="fr-FR" smtClean="0"/>
              <a:t>19</a:t>
            </a:fld>
            <a:endParaRPr lang="fr-FR"/>
          </a:p>
        </p:txBody>
      </p:sp>
    </p:spTree>
    <p:extLst>
      <p:ext uri="{BB962C8B-B14F-4D97-AF65-F5344CB8AC3E}">
        <p14:creationId xmlns:p14="http://schemas.microsoft.com/office/powerpoint/2010/main" val="4055067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C5AC5-CD56-40CA-9CF7-FE872E5349F1}" type="slidenum">
              <a:rPr lang="fr-FR" smtClean="0"/>
              <a:t>20</a:t>
            </a:fld>
            <a:endParaRPr lang="fr-FR"/>
          </a:p>
        </p:txBody>
      </p:sp>
    </p:spTree>
    <p:extLst>
      <p:ext uri="{BB962C8B-B14F-4D97-AF65-F5344CB8AC3E}">
        <p14:creationId xmlns:p14="http://schemas.microsoft.com/office/powerpoint/2010/main" val="31961615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8.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11" Type="http://schemas.openxmlformats.org/officeDocument/2006/relationships/hyperlink" Target="https://www.youtube.com/watch?v=8q6SCGlfYiQ" TargetMode="External"/><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7.png"/><Relationship Id="rId2" Type="http://schemas.openxmlformats.org/officeDocument/2006/relationships/image" Target="../media/image19.png"/><Relationship Id="rId16"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34.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8.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3.xml"/><Relationship Id="rId6" Type="http://schemas.openxmlformats.org/officeDocument/2006/relationships/image" Target="../media/image12.png"/><Relationship Id="rId11" Type="http://schemas.openxmlformats.org/officeDocument/2006/relationships/hyperlink" Target="https://www.youtube.com/watch?v=8q6SCGlfYiQ" TargetMode="External"/><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34.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image" Target="../media/image19.png"/><Relationship Id="rId16" Type="http://schemas.openxmlformats.org/officeDocument/2006/relationships/image" Target="../media/image33.png"/><Relationship Id="rId1" Type="http://schemas.openxmlformats.org/officeDocument/2006/relationships/slideMaster" Target="../slideMasters/slideMaster3.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34.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34.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34.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34.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34.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34.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34.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image" Target="../media/image19.png"/><Relationship Id="rId16" Type="http://schemas.openxmlformats.org/officeDocument/2006/relationships/image" Target="../media/image33.png"/><Relationship Id="rId1" Type="http://schemas.openxmlformats.org/officeDocument/2006/relationships/slideMaster" Target="../slideMasters/slideMaster3.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34.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7" name="Rectangle Titre">
            <a:extLst>
              <a:ext uri="{FF2B5EF4-FFF2-40B4-BE49-F238E27FC236}">
                <a16:creationId xmlns:a16="http://schemas.microsoft.com/office/drawing/2014/main" id="{0C7ACC6B-FD3A-DB79-A840-0180087D7141}"/>
              </a:ext>
            </a:extLst>
          </p:cNvPr>
          <p:cNvSpPr/>
          <p:nvPr userDrawn="1"/>
        </p:nvSpPr>
        <p:spPr>
          <a:xfrm>
            <a:off x="1849438" y="0"/>
            <a:ext cx="10342561"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5" name="Rectangle bleu droite">
            <a:extLst>
              <a:ext uri="{FF2B5EF4-FFF2-40B4-BE49-F238E27FC236}">
                <a16:creationId xmlns:a16="http://schemas.microsoft.com/office/drawing/2014/main" id="{8D3A9ADB-508C-07DA-2AFE-4F4C1C6D9E01}"/>
              </a:ext>
            </a:extLst>
          </p:cNvPr>
          <p:cNvSpPr/>
          <p:nvPr userDrawn="1"/>
        </p:nvSpPr>
        <p:spPr>
          <a:xfrm>
            <a:off x="0" y="-12700"/>
            <a:ext cx="1917700" cy="6870700"/>
          </a:xfrm>
          <a:prstGeom prst="rect">
            <a:avLst/>
          </a:prstGeom>
          <a:solidFill>
            <a:srgbClr val="CFEDEF"/>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6" name="logo AEM">
            <a:extLst>
              <a:ext uri="{FF2B5EF4-FFF2-40B4-BE49-F238E27FC236}">
                <a16:creationId xmlns:a16="http://schemas.microsoft.com/office/drawing/2014/main" id="{67B7CFF0-5E4D-B343-C680-C240EE14860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131" y="340748"/>
            <a:ext cx="1849438" cy="670491"/>
          </a:xfrm>
          <a:prstGeom prst="rect">
            <a:avLst/>
          </a:prstGeom>
        </p:spPr>
      </p:pic>
      <p:sp>
        <p:nvSpPr>
          <p:cNvPr id="2" name="Texte titre">
            <a:extLst>
              <a:ext uri="{FF2B5EF4-FFF2-40B4-BE49-F238E27FC236}">
                <a16:creationId xmlns:a16="http://schemas.microsoft.com/office/drawing/2014/main" id="{96E81602-0A2E-52FA-9709-0E54EB68DFCB}"/>
              </a:ext>
            </a:extLst>
          </p:cNvPr>
          <p:cNvSpPr>
            <a:spLocks noGrp="1"/>
          </p:cNvSpPr>
          <p:nvPr>
            <p:ph type="title" hasCustomPrompt="1"/>
          </p:nvPr>
        </p:nvSpPr>
        <p:spPr>
          <a:xfrm>
            <a:off x="1917700" y="0"/>
            <a:ext cx="10274300" cy="1128713"/>
          </a:xfrm>
          <a:prstGeom prst="rect">
            <a:avLst/>
          </a:prstGeom>
          <a:noFill/>
        </p:spPr>
        <p:txBody>
          <a:bodyPr vert="horz" lIns="91440" tIns="45720" rIns="91440" bIns="45720" rtlCol="0" anchor="ctr">
            <a:normAutofit/>
          </a:bodyPr>
          <a:lstStyle>
            <a:lvl1pPr algn="ctr">
              <a:defRPr b="1">
                <a:solidFill>
                  <a:srgbClr val="008CB4"/>
                </a:solidFill>
                <a:latin typeface="+mn-lt"/>
              </a:defRPr>
            </a:lvl1pPr>
          </a:lstStyle>
          <a:p>
            <a:r>
              <a:rPr lang="fr-FR" dirty="0"/>
              <a:t>Texte Image</a:t>
            </a:r>
          </a:p>
        </p:txBody>
      </p:sp>
      <p:sp>
        <p:nvSpPr>
          <p:cNvPr id="8" name="Espace réservé du numéro de diapositive 1">
            <a:extLst>
              <a:ext uri="{FF2B5EF4-FFF2-40B4-BE49-F238E27FC236}">
                <a16:creationId xmlns:a16="http://schemas.microsoft.com/office/drawing/2014/main" id="{C67CA351-BA5D-4B51-93CE-EF1C6A653279}"/>
              </a:ext>
            </a:extLst>
          </p:cNvPr>
          <p:cNvSpPr txBox="1">
            <a:spLocks/>
          </p:cNvSpPr>
          <p:nvPr userDrawn="1"/>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‹N°›</a:t>
            </a:fld>
            <a:endParaRPr lang="fr-FR" altLang="fr-FR" sz="1800" b="1" kern="1200" dirty="0">
              <a:solidFill>
                <a:schemeClr val="bg1"/>
              </a:solidFill>
              <a:latin typeface="Calibri" panose="020F0502020204030204" pitchFamily="34" charset="0"/>
              <a:ea typeface="+mn-ea"/>
              <a:cs typeface="+mn-cs"/>
            </a:endParaRPr>
          </a:p>
        </p:txBody>
      </p:sp>
    </p:spTree>
    <p:extLst>
      <p:ext uri="{BB962C8B-B14F-4D97-AF65-F5344CB8AC3E}">
        <p14:creationId xmlns:p14="http://schemas.microsoft.com/office/powerpoint/2010/main" val="4254286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Diapo TP">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9F5DB486-C214-0F0D-9A9E-3F2091FCF229}"/>
              </a:ext>
            </a:extLst>
          </p:cNvPr>
          <p:cNvSpPr/>
          <p:nvPr userDrawn="1"/>
        </p:nvSpPr>
        <p:spPr>
          <a:xfrm>
            <a:off x="1482725" y="-12700"/>
            <a:ext cx="10709275" cy="1128713"/>
          </a:xfrm>
          <a:prstGeom prst="rect">
            <a:avLst/>
          </a:prstGeom>
          <a:solidFill>
            <a:srgbClr val="771F45"/>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51" name="Rectangle bleu  gauche">
            <a:extLst>
              <a:ext uri="{FF2B5EF4-FFF2-40B4-BE49-F238E27FC236}">
                <a16:creationId xmlns:a16="http://schemas.microsoft.com/office/drawing/2014/main" id="{42E5559B-210F-946D-B979-3E7FDF05C437}"/>
              </a:ext>
            </a:extLst>
          </p:cNvPr>
          <p:cNvSpPr/>
          <p:nvPr userDrawn="1"/>
        </p:nvSpPr>
        <p:spPr>
          <a:xfrm>
            <a:off x="-12701" y="0"/>
            <a:ext cx="1497013" cy="6870700"/>
          </a:xfrm>
          <a:prstGeom prst="rect">
            <a:avLst/>
          </a:prstGeom>
          <a:solidFill>
            <a:srgbClr val="EACFF5"/>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Texte Titre">
            <a:extLst>
              <a:ext uri="{FF2B5EF4-FFF2-40B4-BE49-F238E27FC236}">
                <a16:creationId xmlns:a16="http://schemas.microsoft.com/office/drawing/2014/main" id="{87494082-4F9D-3FA3-F8C7-E845B75D701C}"/>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chemeClr val="bg1"/>
                </a:solidFill>
                <a:latin typeface="+mn-lt"/>
              </a:defRPr>
            </a:lvl1pPr>
          </a:lstStyle>
          <a:p>
            <a:r>
              <a:rPr lang="fr-FR" dirty="0"/>
              <a:t>Modifiez le style du titre</a:t>
            </a:r>
          </a:p>
        </p:txBody>
      </p:sp>
      <p:sp>
        <p:nvSpPr>
          <p:cNvPr id="5" name="Texte diapo">
            <a:extLst>
              <a:ext uri="{FF2B5EF4-FFF2-40B4-BE49-F238E27FC236}">
                <a16:creationId xmlns:a16="http://schemas.microsoft.com/office/drawing/2014/main" id="{4C22E594-CCFE-22B8-93EB-FE475A5D3C5E}"/>
              </a:ext>
            </a:extLst>
          </p:cNvPr>
          <p:cNvSpPr>
            <a:spLocks noGrp="1"/>
          </p:cNvSpPr>
          <p:nvPr>
            <p:ph type="body" sz="quarter" idx="13"/>
          </p:nvPr>
        </p:nvSpPr>
        <p:spPr>
          <a:xfrm>
            <a:off x="1789113" y="1436687"/>
            <a:ext cx="9744075" cy="4149725"/>
          </a:xfrm>
        </p:spPr>
        <p:txBody>
          <a:bodyPr>
            <a:normAutofit/>
          </a:bodyPr>
          <a:lstStyle>
            <a:lvl1pPr marL="0" indent="0">
              <a:buNone/>
              <a:defRPr sz="2000">
                <a:solidFill>
                  <a:srgbClr val="2B2E70"/>
                </a:solidFill>
              </a:defRPr>
            </a:lvl1pPr>
          </a:lstStyle>
          <a:p>
            <a:pPr lvl="0"/>
            <a:r>
              <a:rPr lang="fr-FR" dirty="0"/>
              <a:t>Cliquez pour modifier les styles du texte du masque</a:t>
            </a:r>
          </a:p>
        </p:txBody>
      </p:sp>
      <p:sp>
        <p:nvSpPr>
          <p:cNvPr id="8" name="Rectangle n° page">
            <a:extLst>
              <a:ext uri="{FF2B5EF4-FFF2-40B4-BE49-F238E27FC236}">
                <a16:creationId xmlns:a16="http://schemas.microsoft.com/office/drawing/2014/main" id="{4FA38BB6-123B-7E2B-9689-AEFABD894C49}"/>
              </a:ext>
            </a:extLst>
          </p:cNvPr>
          <p:cNvSpPr/>
          <p:nvPr userDrawn="1"/>
        </p:nvSpPr>
        <p:spPr>
          <a:xfrm>
            <a:off x="11578974" y="6353405"/>
            <a:ext cx="613025" cy="365125"/>
          </a:xfrm>
          <a:prstGeom prst="rect">
            <a:avLst/>
          </a:prstGeom>
          <a:solidFill>
            <a:srgbClr val="E15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numéro de diapositive">
            <a:extLst>
              <a:ext uri="{FF2B5EF4-FFF2-40B4-BE49-F238E27FC236}">
                <a16:creationId xmlns:a16="http://schemas.microsoft.com/office/drawing/2014/main" id="{2C359B1C-488C-2DAA-DA67-E866558FC4C8}"/>
              </a:ext>
            </a:extLst>
          </p:cNvPr>
          <p:cNvSpPr>
            <a:spLocks noGrp="1"/>
          </p:cNvSpPr>
          <p:nvPr>
            <p:ph type="sldNum" sz="quarter" idx="12"/>
          </p:nvPr>
        </p:nvSpPr>
        <p:spPr>
          <a:xfrm>
            <a:off x="11578974" y="6352192"/>
            <a:ext cx="613026" cy="365125"/>
          </a:xfrm>
          <a:prstGeom prst="rect">
            <a:avLst/>
          </a:prstGeom>
        </p:spPr>
        <p:txBody>
          <a:bodyPr/>
          <a:lstStyle>
            <a:lvl1pPr algn="ctr">
              <a:defRPr sz="1200" b="1">
                <a:solidFill>
                  <a:srgbClr val="E5F6F7"/>
                </a:solidFill>
              </a:defRPr>
            </a:lvl1pPr>
          </a:lstStyle>
          <a:p>
            <a:fld id="{21F4F2F6-DF01-48F5-A5BF-713F79586415}" type="slidenum">
              <a:rPr lang="fr-FR" smtClean="0"/>
              <a:pPr/>
              <a:t>‹N°›</a:t>
            </a:fld>
            <a:endParaRPr lang="fr-FR" dirty="0"/>
          </a:p>
        </p:txBody>
      </p:sp>
      <p:pic>
        <p:nvPicPr>
          <p:cNvPr id="4" name="Image 7">
            <a:extLst>
              <a:ext uri="{FF2B5EF4-FFF2-40B4-BE49-F238E27FC236}">
                <a16:creationId xmlns:a16="http://schemas.microsoft.com/office/drawing/2014/main" id="{2A409322-BECA-2076-CF1B-34C7763DD5F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098826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lement à copier">
    <p:spTree>
      <p:nvGrpSpPr>
        <p:cNvPr id="1" name=""/>
        <p:cNvGrpSpPr/>
        <p:nvPr/>
      </p:nvGrpSpPr>
      <p:grpSpPr>
        <a:xfrm>
          <a:off x="0" y="0"/>
          <a:ext cx="0" cy="0"/>
          <a:chOff x="0" y="0"/>
          <a:chExt cx="0" cy="0"/>
        </a:xfrm>
      </p:grpSpPr>
      <p:sp>
        <p:nvSpPr>
          <p:cNvPr id="5" name="Carré corné Info">
            <a:extLst>
              <a:ext uri="{FF2B5EF4-FFF2-40B4-BE49-F238E27FC236}">
                <a16:creationId xmlns:a16="http://schemas.microsoft.com/office/drawing/2014/main" id="{EAAF0DDE-B299-368D-AABB-3A27E149F7B2}"/>
              </a:ext>
            </a:extLst>
          </p:cNvPr>
          <p:cNvSpPr/>
          <p:nvPr userDrawn="1"/>
        </p:nvSpPr>
        <p:spPr>
          <a:xfrm>
            <a:off x="8851839" y="5048361"/>
            <a:ext cx="1573834" cy="1451399"/>
          </a:xfrm>
          <a:prstGeom prst="foldedCorner">
            <a:avLst/>
          </a:prstGeom>
          <a:solidFill>
            <a:schemeClr val="bg1"/>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rgbClr val="7030A0"/>
                </a:solidFill>
              </a:rPr>
              <a:t> </a:t>
            </a:r>
          </a:p>
        </p:txBody>
      </p:sp>
      <p:pic>
        <p:nvPicPr>
          <p:cNvPr id="24" name="Image 23">
            <a:extLst>
              <a:ext uri="{FF2B5EF4-FFF2-40B4-BE49-F238E27FC236}">
                <a16:creationId xmlns:a16="http://schemas.microsoft.com/office/drawing/2014/main" id="{57E1067B-AD82-EB5A-12BC-6613D07A091F}"/>
              </a:ext>
            </a:extLst>
          </p:cNvPr>
          <p:cNvPicPr>
            <a:picLocks noChangeAspect="1"/>
          </p:cNvPicPr>
          <p:nvPr userDrawn="1"/>
        </p:nvPicPr>
        <p:blipFill>
          <a:blip r:embed="rId2"/>
          <a:stretch>
            <a:fillRect/>
          </a:stretch>
        </p:blipFill>
        <p:spPr>
          <a:xfrm>
            <a:off x="5378566" y="1922093"/>
            <a:ext cx="884206" cy="749808"/>
          </a:xfrm>
          <a:prstGeom prst="rect">
            <a:avLst/>
          </a:prstGeom>
        </p:spPr>
      </p:pic>
      <p:sp>
        <p:nvSpPr>
          <p:cNvPr id="26" name="Numéro 6">
            <a:extLst>
              <a:ext uri="{FF2B5EF4-FFF2-40B4-BE49-F238E27FC236}">
                <a16:creationId xmlns:a16="http://schemas.microsoft.com/office/drawing/2014/main" id="{AF18222C-8A3F-7902-9E12-3D876E8232A0}"/>
              </a:ext>
            </a:extLst>
          </p:cNvPr>
          <p:cNvSpPr/>
          <p:nvPr userDrawn="1"/>
        </p:nvSpPr>
        <p:spPr bwMode="auto">
          <a:xfrm>
            <a:off x="6682539" y="5484553"/>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6</a:t>
            </a:r>
          </a:p>
        </p:txBody>
      </p:sp>
      <p:sp>
        <p:nvSpPr>
          <p:cNvPr id="27" name="Numéro 5">
            <a:extLst>
              <a:ext uri="{FF2B5EF4-FFF2-40B4-BE49-F238E27FC236}">
                <a16:creationId xmlns:a16="http://schemas.microsoft.com/office/drawing/2014/main" id="{E4B5959F-3EAD-A530-0DD7-C2A6C6D88287}"/>
              </a:ext>
            </a:extLst>
          </p:cNvPr>
          <p:cNvSpPr/>
          <p:nvPr userDrawn="1"/>
        </p:nvSpPr>
        <p:spPr bwMode="auto">
          <a:xfrm>
            <a:off x="5404855" y="5484553"/>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5</a:t>
            </a:r>
          </a:p>
        </p:txBody>
      </p:sp>
      <p:sp>
        <p:nvSpPr>
          <p:cNvPr id="28" name="Numéro 4">
            <a:extLst>
              <a:ext uri="{FF2B5EF4-FFF2-40B4-BE49-F238E27FC236}">
                <a16:creationId xmlns:a16="http://schemas.microsoft.com/office/drawing/2014/main" id="{23E4F061-F55D-BD00-96C4-1D68A8B5EABD}"/>
              </a:ext>
            </a:extLst>
          </p:cNvPr>
          <p:cNvSpPr/>
          <p:nvPr userDrawn="1"/>
        </p:nvSpPr>
        <p:spPr bwMode="auto">
          <a:xfrm>
            <a:off x="4163793" y="5484553"/>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sp>
        <p:nvSpPr>
          <p:cNvPr id="29" name="Numéro 3">
            <a:extLst>
              <a:ext uri="{FF2B5EF4-FFF2-40B4-BE49-F238E27FC236}">
                <a16:creationId xmlns:a16="http://schemas.microsoft.com/office/drawing/2014/main" id="{0097F3CE-BEB0-32F2-CEED-9F4A578252B3}"/>
              </a:ext>
            </a:extLst>
          </p:cNvPr>
          <p:cNvSpPr/>
          <p:nvPr userDrawn="1"/>
        </p:nvSpPr>
        <p:spPr bwMode="auto">
          <a:xfrm>
            <a:off x="2886107" y="5485347"/>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30" name="Numéro 2">
            <a:extLst>
              <a:ext uri="{FF2B5EF4-FFF2-40B4-BE49-F238E27FC236}">
                <a16:creationId xmlns:a16="http://schemas.microsoft.com/office/drawing/2014/main" id="{2DC345BB-9831-D8A3-4F39-7884F3AA1EC3}"/>
              </a:ext>
            </a:extLst>
          </p:cNvPr>
          <p:cNvSpPr/>
          <p:nvPr userDrawn="1"/>
        </p:nvSpPr>
        <p:spPr bwMode="auto">
          <a:xfrm>
            <a:off x="1608421" y="5485347"/>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32" name="Numéro 1">
            <a:extLst>
              <a:ext uri="{FF2B5EF4-FFF2-40B4-BE49-F238E27FC236}">
                <a16:creationId xmlns:a16="http://schemas.microsoft.com/office/drawing/2014/main" id="{2B3061DE-1D0B-39C9-78A5-F8180098F4C0}"/>
              </a:ext>
            </a:extLst>
          </p:cNvPr>
          <p:cNvSpPr/>
          <p:nvPr userDrawn="1"/>
        </p:nvSpPr>
        <p:spPr bwMode="auto">
          <a:xfrm>
            <a:off x="331535" y="5484953"/>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pic>
        <p:nvPicPr>
          <p:cNvPr id="25" name="Picto photo">
            <a:hlinkClick r:id="" action="ppaction://noaction"/>
            <a:extLst>
              <a:ext uri="{FF2B5EF4-FFF2-40B4-BE49-F238E27FC236}">
                <a16:creationId xmlns:a16="http://schemas.microsoft.com/office/drawing/2014/main" id="{5A6FAF2B-499E-671A-228B-1A34615C0F91}"/>
              </a:ext>
            </a:extLst>
          </p:cNvPr>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8060475" y="3493344"/>
            <a:ext cx="1015999" cy="1026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o +">
            <a:extLst>
              <a:ext uri="{FF2B5EF4-FFF2-40B4-BE49-F238E27FC236}">
                <a16:creationId xmlns:a16="http://schemas.microsoft.com/office/drawing/2014/main" id="{EB0A9E08-EDF8-DA65-11E7-E72A73A3C0FB}"/>
              </a:ext>
            </a:extLst>
          </p:cNvPr>
          <p:cNvPicPr preferRelativeResize="0">
            <a:picLocks/>
          </p:cNvPicPr>
          <p:nvPr userDrawn="1"/>
        </p:nvPicPr>
        <p:blipFill>
          <a:blip r:embed="rId4" cstate="print">
            <a:extLst>
              <a:ext uri="{28A0092B-C50C-407E-A947-70E740481C1C}">
                <a14:useLocalDpi xmlns:a14="http://schemas.microsoft.com/office/drawing/2010/main"/>
              </a:ext>
            </a:extLst>
          </a:blip>
          <a:stretch>
            <a:fillRect/>
          </a:stretch>
        </p:blipFill>
        <p:spPr bwMode="auto">
          <a:xfrm>
            <a:off x="6794981" y="3623463"/>
            <a:ext cx="870907" cy="766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o Savoir +">
            <a:hlinkClick r:id="" action="ppaction://noaction"/>
            <a:extLst>
              <a:ext uri="{FF2B5EF4-FFF2-40B4-BE49-F238E27FC236}">
                <a16:creationId xmlns:a16="http://schemas.microsoft.com/office/drawing/2014/main" id="{33B0A124-9635-3833-655F-ADCB131F5240}"/>
              </a:ext>
            </a:extLst>
          </p:cNvPr>
          <p:cNvPicPr>
            <a:picLocks noChangeAspect="1"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5529487" y="3607277"/>
            <a:ext cx="870907" cy="799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Abeille">
            <a:extLst>
              <a:ext uri="{FF2B5EF4-FFF2-40B4-BE49-F238E27FC236}">
                <a16:creationId xmlns:a16="http://schemas.microsoft.com/office/drawing/2014/main" id="{8CB70C47-C841-EB60-1C5B-D8B3C9F90D21}"/>
              </a:ext>
            </a:extLst>
          </p:cNvPr>
          <p:cNvPicPr preferRelativeResize="0"/>
          <p:nvPr userDrawn="1"/>
        </p:nvPicPr>
        <p:blipFill rotWithShape="1">
          <a:blip r:embed="rId6" cstate="screen">
            <a:alphaModFix/>
            <a:extLst>
              <a:ext uri="{28A0092B-C50C-407E-A947-70E740481C1C}">
                <a14:useLocalDpi xmlns:a14="http://schemas.microsoft.com/office/drawing/2010/main"/>
              </a:ext>
            </a:extLst>
          </a:blip>
          <a:srcRect/>
          <a:stretch/>
        </p:blipFill>
        <p:spPr>
          <a:xfrm>
            <a:off x="4029054" y="3398359"/>
            <a:ext cx="1105846" cy="1216965"/>
          </a:xfrm>
          <a:prstGeom prst="rect">
            <a:avLst/>
          </a:prstGeom>
          <a:noFill/>
          <a:ln>
            <a:noFill/>
          </a:ln>
        </p:spPr>
      </p:pic>
      <p:pic>
        <p:nvPicPr>
          <p:cNvPr id="17" name="Pouce Oui">
            <a:extLst>
              <a:ext uri="{FF2B5EF4-FFF2-40B4-BE49-F238E27FC236}">
                <a16:creationId xmlns:a16="http://schemas.microsoft.com/office/drawing/2014/main" id="{D488F747-01BB-3EC5-6B74-F2289F8B5010}"/>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1760018" y="3418341"/>
            <a:ext cx="944562" cy="108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ouce Non">
            <a:extLst>
              <a:ext uri="{FF2B5EF4-FFF2-40B4-BE49-F238E27FC236}">
                <a16:creationId xmlns:a16="http://schemas.microsoft.com/office/drawing/2014/main" id="{3282DE04-A680-BB10-76D7-8827BD1858E5}"/>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a:fillRect/>
          </a:stretch>
        </p:blipFill>
        <p:spPr bwMode="auto">
          <a:xfrm>
            <a:off x="417693" y="3442153"/>
            <a:ext cx="947738"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o exercice">
            <a:extLst>
              <a:ext uri="{FF2B5EF4-FFF2-40B4-BE49-F238E27FC236}">
                <a16:creationId xmlns:a16="http://schemas.microsoft.com/office/drawing/2014/main" id="{1646FA58-A258-8BA5-7731-68637B61185A}"/>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163793" y="1939985"/>
            <a:ext cx="942751" cy="799128"/>
          </a:xfrm>
          <a:prstGeom prst="rect">
            <a:avLst/>
          </a:prstGeom>
        </p:spPr>
      </p:pic>
      <p:pic>
        <p:nvPicPr>
          <p:cNvPr id="21" name="Picto guide rouge">
            <a:hlinkClick r:id="" action="ppaction://noaction"/>
            <a:extLst>
              <a:ext uri="{FF2B5EF4-FFF2-40B4-BE49-F238E27FC236}">
                <a16:creationId xmlns:a16="http://schemas.microsoft.com/office/drawing/2014/main" id="{79751AB9-311D-5982-5D11-AF71314D2AC9}"/>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2812109" y="1877349"/>
            <a:ext cx="973717" cy="825377"/>
          </a:xfrm>
          <a:prstGeom prst="rect">
            <a:avLst/>
          </a:prstGeom>
        </p:spPr>
      </p:pic>
      <p:pic>
        <p:nvPicPr>
          <p:cNvPr id="14" name="Picto vidéo vert">
            <a:hlinkClick r:id="rId11"/>
            <a:extLst>
              <a:ext uri="{FF2B5EF4-FFF2-40B4-BE49-F238E27FC236}">
                <a16:creationId xmlns:a16="http://schemas.microsoft.com/office/drawing/2014/main" id="{3366D58E-11DA-B394-ECD5-2885C21002B0}"/>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591742" y="1875180"/>
            <a:ext cx="995931" cy="844206"/>
          </a:xfrm>
          <a:prstGeom prst="rect">
            <a:avLst/>
          </a:prstGeom>
        </p:spPr>
      </p:pic>
      <p:pic>
        <p:nvPicPr>
          <p:cNvPr id="31" name="Picto Info vert">
            <a:extLst>
              <a:ext uri="{FF2B5EF4-FFF2-40B4-BE49-F238E27FC236}">
                <a16:creationId xmlns:a16="http://schemas.microsoft.com/office/drawing/2014/main" id="{C6B521CA-C4BE-2274-6763-3DE53102822E}"/>
              </a:ext>
            </a:extLst>
          </p:cNvPr>
          <p:cNvPicPr>
            <a:picLocks noChangeAspect="1"/>
          </p:cNvPicPr>
          <p:nvPr userDrawn="1"/>
        </p:nvPicPr>
        <p:blipFill>
          <a:blip r:embed="rId13"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417693" y="1874894"/>
            <a:ext cx="994017" cy="844206"/>
          </a:xfrm>
          <a:prstGeom prst="rect">
            <a:avLst/>
          </a:prstGeom>
          <a:noFill/>
          <a:ln>
            <a:noFill/>
          </a:ln>
        </p:spPr>
      </p:pic>
      <p:sp>
        <p:nvSpPr>
          <p:cNvPr id="2" name="Texte Info">
            <a:extLst>
              <a:ext uri="{FF2B5EF4-FFF2-40B4-BE49-F238E27FC236}">
                <a16:creationId xmlns:a16="http://schemas.microsoft.com/office/drawing/2014/main" id="{DB886A53-C37E-A4F4-75A3-47CEC092D6F8}"/>
              </a:ext>
            </a:extLst>
          </p:cNvPr>
          <p:cNvSpPr txBox="1">
            <a:spLocks noChangeArrowheads="1"/>
          </p:cNvSpPr>
          <p:nvPr userDrawn="1"/>
        </p:nvSpPr>
        <p:spPr bwMode="auto">
          <a:xfrm>
            <a:off x="417693" y="356950"/>
            <a:ext cx="6246016" cy="400110"/>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fontAlgn="auto" hangingPunct="1">
              <a:spcBef>
                <a:spcPts val="0"/>
              </a:spcBef>
              <a:spcAft>
                <a:spcPts val="0"/>
              </a:spcAft>
              <a:defRPr/>
            </a:pPr>
            <a:r>
              <a:rPr lang="fr-FR" altLang="fr-FR" sz="2000" kern="0" dirty="0">
                <a:solidFill>
                  <a:srgbClr val="FF0000"/>
                </a:solidFill>
                <a:latin typeface="Chelsea Market" panose="02000000000000000000" pitchFamily="2" charset="0"/>
                <a:ea typeface="Chelsea Market" panose="02000000000000000000" pitchFamily="2" charset="0"/>
                <a:cs typeface="Ebrima" panose="02000000000000000000" pitchFamily="2" charset="0"/>
              </a:rPr>
              <a:t>Eléments à copier dans le masque des diapositives</a:t>
            </a:r>
          </a:p>
        </p:txBody>
      </p:sp>
    </p:spTree>
    <p:extLst>
      <p:ext uri="{BB962C8B-B14F-4D97-AF65-F5344CB8AC3E}">
        <p14:creationId xmlns:p14="http://schemas.microsoft.com/office/powerpoint/2010/main" val="3143624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 interactive">
    <p:spTree>
      <p:nvGrpSpPr>
        <p:cNvPr id="1" name=""/>
        <p:cNvGrpSpPr/>
        <p:nvPr/>
      </p:nvGrpSpPr>
      <p:grpSpPr>
        <a:xfrm>
          <a:off x="0" y="0"/>
          <a:ext cx="0" cy="0"/>
          <a:chOff x="0" y="0"/>
          <a:chExt cx="0" cy="0"/>
        </a:xfrm>
      </p:grpSpPr>
      <p:sp>
        <p:nvSpPr>
          <p:cNvPr id="7" name="Rectangle n° diapositive">
            <a:extLst>
              <a:ext uri="{FF2B5EF4-FFF2-40B4-BE49-F238E27FC236}">
                <a16:creationId xmlns:a16="http://schemas.microsoft.com/office/drawing/2014/main" id="{58496B44-CF16-CD29-310A-A0A12DE9F44D}"/>
              </a:ext>
            </a:extLst>
          </p:cNvPr>
          <p:cNvSpPr/>
          <p:nvPr userDrawn="1"/>
        </p:nvSpPr>
        <p:spPr>
          <a:xfrm>
            <a:off x="11578974" y="6353405"/>
            <a:ext cx="613025" cy="365125"/>
          </a:xfrm>
          <a:prstGeom prst="rect">
            <a:avLst/>
          </a:prstGeom>
          <a:solidFill>
            <a:srgbClr val="EA65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numéro de diapositive">
            <a:extLst>
              <a:ext uri="{FF2B5EF4-FFF2-40B4-BE49-F238E27FC236}">
                <a16:creationId xmlns:a16="http://schemas.microsoft.com/office/drawing/2014/main" id="{29FD7E84-FEE8-99D3-0E78-A846BDE86915}"/>
              </a:ext>
            </a:extLst>
          </p:cNvPr>
          <p:cNvSpPr>
            <a:spLocks noGrp="1"/>
          </p:cNvSpPr>
          <p:nvPr>
            <p:ph type="sldNum" sz="quarter" idx="12"/>
          </p:nvPr>
        </p:nvSpPr>
        <p:spPr>
          <a:xfrm>
            <a:off x="11578974" y="6352192"/>
            <a:ext cx="613026" cy="365125"/>
          </a:xfrm>
          <a:prstGeom prst="rect">
            <a:avLst/>
          </a:prstGeom>
          <a:solidFill>
            <a:srgbClr val="E15A4C"/>
          </a:solidFill>
        </p:spPr>
        <p:txBody>
          <a:bodyPr/>
          <a:lstStyle>
            <a:lvl1pPr algn="ctr">
              <a:defRPr sz="1200" b="1">
                <a:solidFill>
                  <a:srgbClr val="E5F6F7"/>
                </a:solidFill>
              </a:defRPr>
            </a:lvl1pPr>
          </a:lstStyle>
          <a:p>
            <a:fld id="{21F4F2F6-DF01-48F5-A5BF-713F79586415}" type="slidenum">
              <a:rPr lang="fr-FR" smtClean="0"/>
              <a:pPr/>
              <a:t>‹N°›</a:t>
            </a:fld>
            <a:endParaRPr lang="fr-FR" dirty="0"/>
          </a:p>
        </p:txBody>
      </p:sp>
      <p:sp>
        <p:nvSpPr>
          <p:cNvPr id="3" name="Rectangle Titre">
            <a:extLst>
              <a:ext uri="{FF2B5EF4-FFF2-40B4-BE49-F238E27FC236}">
                <a16:creationId xmlns:a16="http://schemas.microsoft.com/office/drawing/2014/main" id="{793F6657-01C9-1699-FB0E-F8348C18833B}"/>
              </a:ext>
            </a:extLst>
          </p:cNvPr>
          <p:cNvSpPr/>
          <p:nvPr userDrawn="1"/>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3" name="Rectangle bleu  gauche">
            <a:extLst>
              <a:ext uri="{FF2B5EF4-FFF2-40B4-BE49-F238E27FC236}">
                <a16:creationId xmlns:a16="http://schemas.microsoft.com/office/drawing/2014/main" id="{740810B2-1430-205D-3197-28E1FE210802}"/>
              </a:ext>
            </a:extLst>
          </p:cNvPr>
          <p:cNvSpPr/>
          <p:nvPr userDrawn="1"/>
        </p:nvSpPr>
        <p:spPr>
          <a:xfrm>
            <a:off x="-12701" y="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14" name="Texte TP">
            <a:extLst>
              <a:ext uri="{FF2B5EF4-FFF2-40B4-BE49-F238E27FC236}">
                <a16:creationId xmlns:a16="http://schemas.microsoft.com/office/drawing/2014/main" id="{C39B9EC1-FE4C-C979-029F-71610C115F11}"/>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Picto TP">
            <a:extLst>
              <a:ext uri="{FF2B5EF4-FFF2-40B4-BE49-F238E27FC236}">
                <a16:creationId xmlns:a16="http://schemas.microsoft.com/office/drawing/2014/main" id="{1A35888F-C9A8-6828-D600-0D8C253A2B6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e Video">
            <a:extLst>
              <a:ext uri="{FF2B5EF4-FFF2-40B4-BE49-F238E27FC236}">
                <a16:creationId xmlns:a16="http://schemas.microsoft.com/office/drawing/2014/main" id="{3F337331-5A0E-17EC-C945-3EED7265E029}"/>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7" name="PictoVideo">
            <a:extLst>
              <a:ext uri="{FF2B5EF4-FFF2-40B4-BE49-F238E27FC236}">
                <a16:creationId xmlns:a16="http://schemas.microsoft.com/office/drawing/2014/main" id="{6FC1BC50-B816-523A-9910-24A6B263F6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e Guide">
            <a:extLst>
              <a:ext uri="{FF2B5EF4-FFF2-40B4-BE49-F238E27FC236}">
                <a16:creationId xmlns:a16="http://schemas.microsoft.com/office/drawing/2014/main" id="{08D70A24-22AE-C1C3-2F04-EB6BBEEDF54F}"/>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19" name="Picto guide">
            <a:extLst>
              <a:ext uri="{FF2B5EF4-FFF2-40B4-BE49-F238E27FC236}">
                <a16:creationId xmlns:a16="http://schemas.microsoft.com/office/drawing/2014/main" id="{B8ADD751-0471-A16A-A009-A9A94BB4535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e Info">
            <a:extLst>
              <a:ext uri="{FF2B5EF4-FFF2-40B4-BE49-F238E27FC236}">
                <a16:creationId xmlns:a16="http://schemas.microsoft.com/office/drawing/2014/main" id="{8A3A75C8-42F9-69CD-8436-578122D7EC70}"/>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21" name="picto info">
            <a:extLst>
              <a:ext uri="{FF2B5EF4-FFF2-40B4-BE49-F238E27FC236}">
                <a16:creationId xmlns:a16="http://schemas.microsoft.com/office/drawing/2014/main" id="{669BAE21-C09B-67DC-93B4-620595473C04}"/>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Numéro 6">
            <a:extLst>
              <a:ext uri="{FF2B5EF4-FFF2-40B4-BE49-F238E27FC236}">
                <a16:creationId xmlns:a16="http://schemas.microsoft.com/office/drawing/2014/main" id="{C5AC780D-C14F-87FF-D668-162FBCB5DE3D}"/>
              </a:ext>
            </a:extLst>
          </p:cNvPr>
          <p:cNvSpPr/>
          <p:nvPr userDrawn="1"/>
        </p:nvSpPr>
        <p:spPr bwMode="auto">
          <a:xfrm>
            <a:off x="9703175" y="4586208"/>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6</a:t>
            </a:r>
          </a:p>
        </p:txBody>
      </p:sp>
      <p:sp>
        <p:nvSpPr>
          <p:cNvPr id="25" name="Texte 6">
            <a:extLst>
              <a:ext uri="{FF2B5EF4-FFF2-40B4-BE49-F238E27FC236}">
                <a16:creationId xmlns:a16="http://schemas.microsoft.com/office/drawing/2014/main" id="{E7C93845-5089-BB91-6320-346F6E07E48E}"/>
              </a:ext>
            </a:extLst>
          </p:cNvPr>
          <p:cNvSpPr>
            <a:spLocks noGrp="1"/>
          </p:cNvSpPr>
          <p:nvPr>
            <p:ph type="body" sz="quarter" idx="19" hasCustomPrompt="1"/>
          </p:nvPr>
        </p:nvSpPr>
        <p:spPr>
          <a:xfrm>
            <a:off x="9215519" y="5794272"/>
            <a:ext cx="1991311" cy="374696"/>
          </a:xfrm>
        </p:spPr>
        <p:txBody>
          <a:bodyPr>
            <a:normAutofit/>
          </a:bodyPr>
          <a:lstStyle>
            <a:lvl1pPr marL="0" indent="0" algn="ctr">
              <a:buNone/>
              <a:defRPr sz="2000" b="1">
                <a:solidFill>
                  <a:srgbClr val="2F5597"/>
                </a:solidFill>
              </a:defRPr>
            </a:lvl1pPr>
          </a:lstStyle>
          <a:p>
            <a:pPr lvl="0"/>
            <a:r>
              <a:rPr lang="fr-FR" dirty="0"/>
              <a:t>Texte 6</a:t>
            </a:r>
          </a:p>
        </p:txBody>
      </p:sp>
      <p:sp>
        <p:nvSpPr>
          <p:cNvPr id="26" name="Numéro 5">
            <a:extLst>
              <a:ext uri="{FF2B5EF4-FFF2-40B4-BE49-F238E27FC236}">
                <a16:creationId xmlns:a16="http://schemas.microsoft.com/office/drawing/2014/main" id="{55FAEE68-0507-BC93-9F3A-1D4AA6B2C17D}"/>
              </a:ext>
            </a:extLst>
          </p:cNvPr>
          <p:cNvSpPr/>
          <p:nvPr userDrawn="1"/>
        </p:nvSpPr>
        <p:spPr bwMode="auto">
          <a:xfrm>
            <a:off x="6252557" y="4586208"/>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5</a:t>
            </a:r>
          </a:p>
        </p:txBody>
      </p:sp>
      <p:sp>
        <p:nvSpPr>
          <p:cNvPr id="27" name="Texte 5">
            <a:extLst>
              <a:ext uri="{FF2B5EF4-FFF2-40B4-BE49-F238E27FC236}">
                <a16:creationId xmlns:a16="http://schemas.microsoft.com/office/drawing/2014/main" id="{69A3F699-2CA3-8BC9-6E4A-E49C0E24B58B}"/>
              </a:ext>
            </a:extLst>
          </p:cNvPr>
          <p:cNvSpPr>
            <a:spLocks noGrp="1"/>
          </p:cNvSpPr>
          <p:nvPr>
            <p:ph type="body" sz="quarter" idx="18" hasCustomPrompt="1"/>
          </p:nvPr>
        </p:nvSpPr>
        <p:spPr>
          <a:xfrm>
            <a:off x="5770216" y="5797447"/>
            <a:ext cx="1991311" cy="374696"/>
          </a:xfrm>
        </p:spPr>
        <p:txBody>
          <a:bodyPr>
            <a:normAutofit/>
          </a:bodyPr>
          <a:lstStyle>
            <a:lvl1pPr marL="0" indent="0" algn="ctr">
              <a:buNone/>
              <a:defRPr sz="2000" b="1">
                <a:solidFill>
                  <a:srgbClr val="2F5597"/>
                </a:solidFill>
              </a:defRPr>
            </a:lvl1pPr>
          </a:lstStyle>
          <a:p>
            <a:pPr lvl="0"/>
            <a:r>
              <a:rPr lang="fr-FR" dirty="0"/>
              <a:t>Texte 5</a:t>
            </a:r>
          </a:p>
        </p:txBody>
      </p:sp>
      <p:sp>
        <p:nvSpPr>
          <p:cNvPr id="28" name="Numéro 4">
            <a:extLst>
              <a:ext uri="{FF2B5EF4-FFF2-40B4-BE49-F238E27FC236}">
                <a16:creationId xmlns:a16="http://schemas.microsoft.com/office/drawing/2014/main" id="{F09724BE-321A-8D85-1EA1-0A04FA5BAC55}"/>
              </a:ext>
            </a:extLst>
          </p:cNvPr>
          <p:cNvSpPr/>
          <p:nvPr userDrawn="1"/>
        </p:nvSpPr>
        <p:spPr bwMode="auto">
          <a:xfrm>
            <a:off x="3016773" y="4586208"/>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sp>
        <p:nvSpPr>
          <p:cNvPr id="29" name="Texte 4">
            <a:extLst>
              <a:ext uri="{FF2B5EF4-FFF2-40B4-BE49-F238E27FC236}">
                <a16:creationId xmlns:a16="http://schemas.microsoft.com/office/drawing/2014/main" id="{914D921D-F505-0DDA-EB60-C0BB19DDD177}"/>
              </a:ext>
            </a:extLst>
          </p:cNvPr>
          <p:cNvSpPr>
            <a:spLocks noGrp="1"/>
          </p:cNvSpPr>
          <p:nvPr>
            <p:ph type="body" sz="quarter" idx="17" hasCustomPrompt="1"/>
          </p:nvPr>
        </p:nvSpPr>
        <p:spPr>
          <a:xfrm>
            <a:off x="2529116" y="5794272"/>
            <a:ext cx="1991311" cy="374696"/>
          </a:xfrm>
        </p:spPr>
        <p:txBody>
          <a:bodyPr>
            <a:normAutofit/>
          </a:bodyPr>
          <a:lstStyle>
            <a:lvl1pPr marL="0" indent="0" algn="ctr">
              <a:buNone/>
              <a:defRPr sz="2000" b="1">
                <a:solidFill>
                  <a:srgbClr val="2F5597"/>
                </a:solidFill>
              </a:defRPr>
            </a:lvl1pPr>
          </a:lstStyle>
          <a:p>
            <a:pPr lvl="0"/>
            <a:r>
              <a:rPr lang="fr-FR" dirty="0"/>
              <a:t>Texte 4</a:t>
            </a:r>
          </a:p>
        </p:txBody>
      </p:sp>
      <p:sp>
        <p:nvSpPr>
          <p:cNvPr id="30" name="Numéro 3">
            <a:extLst>
              <a:ext uri="{FF2B5EF4-FFF2-40B4-BE49-F238E27FC236}">
                <a16:creationId xmlns:a16="http://schemas.microsoft.com/office/drawing/2014/main" id="{02E5A305-1FB6-38F1-1D26-143DAAF83729}"/>
              </a:ext>
            </a:extLst>
          </p:cNvPr>
          <p:cNvSpPr/>
          <p:nvPr userDrawn="1"/>
        </p:nvSpPr>
        <p:spPr bwMode="auto">
          <a:xfrm>
            <a:off x="9703175" y="1974770"/>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31" name="Texte 3">
            <a:extLst>
              <a:ext uri="{FF2B5EF4-FFF2-40B4-BE49-F238E27FC236}">
                <a16:creationId xmlns:a16="http://schemas.microsoft.com/office/drawing/2014/main" id="{430FE209-CA57-C8EE-7068-AE5BFA38463D}"/>
              </a:ext>
            </a:extLst>
          </p:cNvPr>
          <p:cNvSpPr>
            <a:spLocks noGrp="1"/>
          </p:cNvSpPr>
          <p:nvPr>
            <p:ph type="body" sz="quarter" idx="16" hasCustomPrompt="1"/>
          </p:nvPr>
        </p:nvSpPr>
        <p:spPr>
          <a:xfrm>
            <a:off x="9215519" y="3212436"/>
            <a:ext cx="1991311" cy="374696"/>
          </a:xfrm>
        </p:spPr>
        <p:txBody>
          <a:bodyPr>
            <a:normAutofit/>
          </a:bodyPr>
          <a:lstStyle>
            <a:lvl1pPr marL="0" indent="0" algn="ctr">
              <a:buNone/>
              <a:defRPr sz="2000" b="1">
                <a:solidFill>
                  <a:srgbClr val="2F5597"/>
                </a:solidFill>
              </a:defRPr>
            </a:lvl1pPr>
          </a:lstStyle>
          <a:p>
            <a:pPr lvl="0"/>
            <a:r>
              <a:rPr lang="fr-FR" dirty="0"/>
              <a:t>Texte 3</a:t>
            </a:r>
          </a:p>
        </p:txBody>
      </p:sp>
      <p:sp>
        <p:nvSpPr>
          <p:cNvPr id="32" name="Numéro 2">
            <a:extLst>
              <a:ext uri="{FF2B5EF4-FFF2-40B4-BE49-F238E27FC236}">
                <a16:creationId xmlns:a16="http://schemas.microsoft.com/office/drawing/2014/main" id="{7A50B875-952E-6F01-FAD8-A7D1D8F4B0C2}"/>
              </a:ext>
            </a:extLst>
          </p:cNvPr>
          <p:cNvSpPr/>
          <p:nvPr userDrawn="1"/>
        </p:nvSpPr>
        <p:spPr bwMode="auto">
          <a:xfrm>
            <a:off x="6252557" y="1974770"/>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33" name="Texte 2">
            <a:extLst>
              <a:ext uri="{FF2B5EF4-FFF2-40B4-BE49-F238E27FC236}">
                <a16:creationId xmlns:a16="http://schemas.microsoft.com/office/drawing/2014/main" id="{39D4B3AA-4912-6D85-B4B8-49E367A5BBAA}"/>
              </a:ext>
            </a:extLst>
          </p:cNvPr>
          <p:cNvSpPr>
            <a:spLocks noGrp="1"/>
          </p:cNvSpPr>
          <p:nvPr>
            <p:ph type="body" sz="quarter" idx="15" hasCustomPrompt="1"/>
          </p:nvPr>
        </p:nvSpPr>
        <p:spPr>
          <a:xfrm>
            <a:off x="5764901" y="3225651"/>
            <a:ext cx="1991311" cy="374696"/>
          </a:xfrm>
        </p:spPr>
        <p:txBody>
          <a:bodyPr>
            <a:normAutofit/>
          </a:bodyPr>
          <a:lstStyle>
            <a:lvl1pPr marL="0" indent="0" algn="ctr">
              <a:buNone/>
              <a:defRPr sz="2000" b="1">
                <a:solidFill>
                  <a:srgbClr val="2F5597"/>
                </a:solidFill>
              </a:defRPr>
            </a:lvl1pPr>
          </a:lstStyle>
          <a:p>
            <a:pPr lvl="0"/>
            <a:r>
              <a:rPr lang="fr-FR" dirty="0"/>
              <a:t>Texte 2</a:t>
            </a:r>
          </a:p>
        </p:txBody>
      </p:sp>
      <p:sp>
        <p:nvSpPr>
          <p:cNvPr id="34" name="Numéro 1">
            <a:extLst>
              <a:ext uri="{FF2B5EF4-FFF2-40B4-BE49-F238E27FC236}">
                <a16:creationId xmlns:a16="http://schemas.microsoft.com/office/drawing/2014/main" id="{472D3D1C-3209-94B2-7871-8626BCFE4DA4}"/>
              </a:ext>
            </a:extLst>
          </p:cNvPr>
          <p:cNvSpPr/>
          <p:nvPr userDrawn="1"/>
        </p:nvSpPr>
        <p:spPr bwMode="auto">
          <a:xfrm>
            <a:off x="3017173" y="197435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sp>
        <p:nvSpPr>
          <p:cNvPr id="35" name="Texte 1">
            <a:extLst>
              <a:ext uri="{FF2B5EF4-FFF2-40B4-BE49-F238E27FC236}">
                <a16:creationId xmlns:a16="http://schemas.microsoft.com/office/drawing/2014/main" id="{31F4E60A-D165-5A3D-15B7-CE6F40104DF9}"/>
              </a:ext>
            </a:extLst>
          </p:cNvPr>
          <p:cNvSpPr>
            <a:spLocks noGrp="1"/>
          </p:cNvSpPr>
          <p:nvPr>
            <p:ph type="body" sz="quarter" idx="14" hasCustomPrompt="1"/>
          </p:nvPr>
        </p:nvSpPr>
        <p:spPr>
          <a:xfrm>
            <a:off x="2529117" y="3212436"/>
            <a:ext cx="1991311" cy="374696"/>
          </a:xfrm>
        </p:spPr>
        <p:txBody>
          <a:bodyPr>
            <a:normAutofit/>
          </a:bodyPr>
          <a:lstStyle>
            <a:lvl1pPr marL="0" indent="0" algn="ctr">
              <a:buNone/>
              <a:defRPr sz="2000" b="1">
                <a:solidFill>
                  <a:srgbClr val="2F5597"/>
                </a:solidFill>
              </a:defRPr>
            </a:lvl1pPr>
          </a:lstStyle>
          <a:p>
            <a:pPr lvl="0"/>
            <a:r>
              <a:rPr lang="fr-FR" dirty="0"/>
              <a:t>Texte 1</a:t>
            </a:r>
          </a:p>
        </p:txBody>
      </p:sp>
      <p:sp>
        <p:nvSpPr>
          <p:cNvPr id="2" name="Texte Info">
            <a:extLst>
              <a:ext uri="{FF2B5EF4-FFF2-40B4-BE49-F238E27FC236}">
                <a16:creationId xmlns:a16="http://schemas.microsoft.com/office/drawing/2014/main" id="{0B049ABD-F257-EEBF-D04B-4763BC900774}"/>
              </a:ext>
            </a:extLst>
          </p:cNvPr>
          <p:cNvSpPr txBox="1">
            <a:spLocks noChangeArrowheads="1"/>
          </p:cNvSpPr>
          <p:nvPr userDrawn="1"/>
        </p:nvSpPr>
        <p:spPr bwMode="auto">
          <a:xfrm>
            <a:off x="1759441" y="1305537"/>
            <a:ext cx="5509116" cy="338554"/>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rgbClr val="FF0000"/>
                </a:solidFill>
                <a:latin typeface="Chelsea Market" panose="02000000000000000000" pitchFamily="2" charset="0"/>
                <a:ea typeface="Chelsea Market" panose="02000000000000000000" pitchFamily="2" charset="0"/>
                <a:cs typeface="Ebrima" panose="02000000000000000000" pitchFamily="2" charset="0"/>
              </a:rPr>
              <a:t>Disposition à copier dans le masque des diapositives (affichage)</a:t>
            </a:r>
          </a:p>
        </p:txBody>
      </p:sp>
      <p:sp>
        <p:nvSpPr>
          <p:cNvPr id="4" name="Texte Titre">
            <a:extLst>
              <a:ext uri="{FF2B5EF4-FFF2-40B4-BE49-F238E27FC236}">
                <a16:creationId xmlns:a16="http://schemas.microsoft.com/office/drawing/2014/main" id="{E672B277-F93F-4556-11F0-4AEA908A0432}"/>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rgbClr val="2F5597"/>
                </a:solidFill>
                <a:latin typeface="+mn-lt"/>
              </a:defRPr>
            </a:lvl1pPr>
          </a:lstStyle>
          <a:p>
            <a:r>
              <a:rPr lang="fr-FR" dirty="0"/>
              <a:t>Modifiez le style du titre</a:t>
            </a:r>
          </a:p>
        </p:txBody>
      </p:sp>
      <p:pic>
        <p:nvPicPr>
          <p:cNvPr id="6" name="Image 7">
            <a:extLst>
              <a:ext uri="{FF2B5EF4-FFF2-40B4-BE49-F238E27FC236}">
                <a16:creationId xmlns:a16="http://schemas.microsoft.com/office/drawing/2014/main" id="{09F46187-24F1-1275-9002-B1B35C70FEFB}"/>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5333412"/>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rendre le diapo">
    <p:spTree>
      <p:nvGrpSpPr>
        <p:cNvPr id="1" name=""/>
        <p:cNvGrpSpPr/>
        <p:nvPr/>
      </p:nvGrpSpPr>
      <p:grpSpPr>
        <a:xfrm>
          <a:off x="0" y="0"/>
          <a:ext cx="0" cy="0"/>
          <a:chOff x="0" y="0"/>
          <a:chExt cx="0" cy="0"/>
        </a:xfrm>
      </p:grpSpPr>
      <p:sp>
        <p:nvSpPr>
          <p:cNvPr id="5" name="Rectangle Titre">
            <a:extLst>
              <a:ext uri="{FF2B5EF4-FFF2-40B4-BE49-F238E27FC236}">
                <a16:creationId xmlns:a16="http://schemas.microsoft.com/office/drawing/2014/main" id="{DC91E14C-22FE-FDD7-432A-806D8B936005}"/>
              </a:ext>
            </a:extLst>
          </p:cNvPr>
          <p:cNvSpPr/>
          <p:nvPr userDrawn="1"/>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31" name="Rectangle 1">
            <a:extLst>
              <a:ext uri="{FF2B5EF4-FFF2-40B4-BE49-F238E27FC236}">
                <a16:creationId xmlns:a16="http://schemas.microsoft.com/office/drawing/2014/main" id="{182FE5CD-0148-EC3A-9570-F705CED120FF}"/>
              </a:ext>
            </a:extLst>
          </p:cNvPr>
          <p:cNvSpPr/>
          <p:nvPr userDrawn="1"/>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7" name="ZoneTexte 30">
            <a:extLst>
              <a:ext uri="{FF2B5EF4-FFF2-40B4-BE49-F238E27FC236}">
                <a16:creationId xmlns:a16="http://schemas.microsoft.com/office/drawing/2014/main" id="{4579260F-D9A0-D37A-98AE-0F43DEE74823}"/>
              </a:ext>
            </a:extLst>
          </p:cNvPr>
          <p:cNvSpPr txBox="1">
            <a:spLocks noChangeArrowheads="1"/>
          </p:cNvSpPr>
          <p:nvPr userDrawn="1"/>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sp>
        <p:nvSpPr>
          <p:cNvPr id="10" name="Espace réservé du contenu 2">
            <a:extLst>
              <a:ext uri="{FF2B5EF4-FFF2-40B4-BE49-F238E27FC236}">
                <a16:creationId xmlns:a16="http://schemas.microsoft.com/office/drawing/2014/main" id="{D3ACAE5E-A9B5-65D5-A4BB-14751E14DDF5}"/>
              </a:ext>
            </a:extLst>
          </p:cNvPr>
          <p:cNvSpPr txBox="1">
            <a:spLocks/>
          </p:cNvSpPr>
          <p:nvPr userDrawn="1"/>
        </p:nvSpPr>
        <p:spPr>
          <a:xfrm>
            <a:off x="2451681" y="1368786"/>
            <a:ext cx="4380919" cy="5057414"/>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r-FR" sz="1800" dirty="0"/>
              <a:t>La présence de L’Abeille sur une diapositive invite l’enseignant à questionner les élèves. Il faut cliquer pour avoir la suite…</a:t>
            </a:r>
          </a:p>
          <a:p>
            <a:pPr marL="0" indent="0">
              <a:lnSpc>
                <a:spcPct val="100000"/>
              </a:lnSpc>
              <a:buFont typeface="Arial" panose="020B0604020202020204" pitchFamily="34" charset="0"/>
              <a:buNone/>
            </a:pPr>
            <a:r>
              <a:rPr lang="fr-FR" sz="1800" dirty="0"/>
              <a:t>En cliquant sur le « plus », un complément d’information apparaît sous forme de bulle. Pour faire disparaître la bulle, </a:t>
            </a:r>
            <a:r>
              <a:rPr lang="fr-FR" sz="1800" dirty="0" err="1"/>
              <a:t>re-cliquer</a:t>
            </a:r>
            <a:r>
              <a:rPr lang="fr-FR" sz="1800" dirty="0"/>
              <a:t> sur l’icône.</a:t>
            </a:r>
          </a:p>
          <a:p>
            <a:pPr marL="0" indent="0">
              <a:lnSpc>
                <a:spcPct val="100000"/>
              </a:lnSpc>
              <a:buFont typeface="Arial" panose="020B0604020202020204" pitchFamily="34" charset="0"/>
              <a:buNone/>
            </a:pPr>
            <a:r>
              <a:rPr lang="fr-FR" sz="1800" dirty="0"/>
              <a:t>En cliquant sur l’appareil photo, une photo apparaît. Pour revenir en arrière, il faut cliquer sur : </a:t>
            </a:r>
          </a:p>
          <a:p>
            <a:pPr marL="0" indent="0">
              <a:lnSpc>
                <a:spcPct val="100000"/>
              </a:lnSpc>
              <a:buFont typeface="Arial" panose="020B0604020202020204" pitchFamily="34" charset="0"/>
              <a:buNone/>
            </a:pPr>
            <a:r>
              <a:rPr lang="fr-FR" sz="1800" dirty="0"/>
              <a:t>En cliquant sur les numéros, la réponse à la question posée dans le titre apparaît.</a:t>
            </a:r>
          </a:p>
          <a:p>
            <a:pPr marL="0" indent="0">
              <a:lnSpc>
                <a:spcPct val="100000"/>
              </a:lnSpc>
              <a:buFont typeface="Arial" panose="020B0604020202020204" pitchFamily="34" charset="0"/>
              <a:buNone/>
            </a:pPr>
            <a:r>
              <a:rPr lang="fr-FR" sz="1800" dirty="0"/>
              <a:t>En cliquant sur cette icône, un « le savais-tu ? » apparaît.</a:t>
            </a:r>
          </a:p>
          <a:p>
            <a:pPr marL="0" indent="0">
              <a:lnSpc>
                <a:spcPct val="100000"/>
              </a:lnSpc>
              <a:buFont typeface="Arial" panose="020B0604020202020204" pitchFamily="34" charset="0"/>
              <a:buNone/>
            </a:pPr>
            <a:r>
              <a:rPr lang="fr-FR" sz="1800" dirty="0"/>
              <a:t>En cliquant sur cette icône, une diapositive « exercice » apparaît.</a:t>
            </a:r>
          </a:p>
          <a:p>
            <a:pPr marL="0" indent="0">
              <a:buFont typeface="Arial" panose="020B0604020202020204" pitchFamily="34" charset="0"/>
              <a:buNone/>
            </a:pPr>
            <a:endParaRPr lang="fr-FR" sz="1800" dirty="0"/>
          </a:p>
        </p:txBody>
      </p:sp>
      <p:pic>
        <p:nvPicPr>
          <p:cNvPr id="11" name="Btn_Camera_Txt1">
            <a:extLst>
              <a:ext uri="{FF2B5EF4-FFF2-40B4-BE49-F238E27FC236}">
                <a16:creationId xmlns:a16="http://schemas.microsoft.com/office/drawing/2014/main" id="{1698796E-8BF1-F65F-1CA3-3B92B4656957}"/>
              </a:ext>
            </a:extLst>
          </p:cNvPr>
          <p:cNvPicPr preferRelativeResize="0">
            <a:picLocks/>
          </p:cNvPicPr>
          <p:nvPr userDrawn="1"/>
        </p:nvPicPr>
        <p:blipFill>
          <a:blip r:embed="rId2" cstate="screen">
            <a:extLst>
              <a:ext uri="{28A0092B-C50C-407E-A947-70E740481C1C}">
                <a14:useLocalDpi xmlns:a14="http://schemas.microsoft.com/office/drawing/2010/main"/>
              </a:ext>
            </a:extLst>
          </a:blip>
          <a:stretch>
            <a:fillRect/>
          </a:stretch>
        </p:blipFill>
        <p:spPr bwMode="auto">
          <a:xfrm>
            <a:off x="1704282" y="2374171"/>
            <a:ext cx="627253"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11">
            <a:extLst>
              <a:ext uri="{FF2B5EF4-FFF2-40B4-BE49-F238E27FC236}">
                <a16:creationId xmlns:a16="http://schemas.microsoft.com/office/drawing/2014/main" id="{E3D98D2D-401F-5698-AC5B-BE5FC70EB2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805703" y="5799488"/>
            <a:ext cx="427596" cy="362454"/>
          </a:xfrm>
          <a:prstGeom prst="rect">
            <a:avLst/>
          </a:prstGeom>
        </p:spPr>
      </p:pic>
      <p:pic>
        <p:nvPicPr>
          <p:cNvPr id="13" name="Image 12">
            <a:hlinkClick r:id="" action="ppaction://noaction"/>
            <a:extLst>
              <a:ext uri="{FF2B5EF4-FFF2-40B4-BE49-F238E27FC236}">
                <a16:creationId xmlns:a16="http://schemas.microsoft.com/office/drawing/2014/main" id="{8E6AD408-7B99-3E8A-B4ED-B8B5C10B310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798025" y="5141900"/>
            <a:ext cx="442953" cy="375472"/>
          </a:xfrm>
          <a:prstGeom prst="rect">
            <a:avLst/>
          </a:prstGeom>
        </p:spPr>
      </p:pic>
      <p:pic>
        <p:nvPicPr>
          <p:cNvPr id="14" name="Google Shape;263;p41">
            <a:extLst>
              <a:ext uri="{FF2B5EF4-FFF2-40B4-BE49-F238E27FC236}">
                <a16:creationId xmlns:a16="http://schemas.microsoft.com/office/drawing/2014/main" id="{BDEA4FE5-B306-DE59-E60D-6F64F784D0C7}"/>
              </a:ext>
            </a:extLst>
          </p:cNvPr>
          <p:cNvPicPr preferRelativeResize="0"/>
          <p:nvPr userDrawn="1"/>
        </p:nvPicPr>
        <p:blipFill rotWithShape="1">
          <a:blip r:embed="rId5" cstate="screen">
            <a:alphaModFix/>
            <a:extLst>
              <a:ext uri="{28A0092B-C50C-407E-A947-70E740481C1C}">
                <a14:useLocalDpi xmlns:a14="http://schemas.microsoft.com/office/drawing/2010/main"/>
              </a:ext>
            </a:extLst>
          </a:blip>
          <a:srcRect/>
          <a:stretch/>
        </p:blipFill>
        <p:spPr>
          <a:xfrm>
            <a:off x="1547723" y="1297520"/>
            <a:ext cx="943555" cy="1008238"/>
          </a:xfrm>
          <a:prstGeom prst="rect">
            <a:avLst/>
          </a:prstGeom>
          <a:noFill/>
          <a:ln>
            <a:noFill/>
          </a:ln>
        </p:spPr>
      </p:pic>
      <p:sp>
        <p:nvSpPr>
          <p:cNvPr id="15" name="Numéro 1">
            <a:extLst>
              <a:ext uri="{FF2B5EF4-FFF2-40B4-BE49-F238E27FC236}">
                <a16:creationId xmlns:a16="http://schemas.microsoft.com/office/drawing/2014/main" id="{BF21331C-8CF5-DD77-2CB9-CCD9609220F1}"/>
              </a:ext>
            </a:extLst>
          </p:cNvPr>
          <p:cNvSpPr/>
          <p:nvPr userDrawn="1"/>
        </p:nvSpPr>
        <p:spPr bwMode="auto">
          <a:xfrm>
            <a:off x="1751157" y="4273091"/>
            <a:ext cx="548759" cy="54875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solidFill>
                  <a:schemeClr val="bg1"/>
                </a:solidFill>
              </a:rPr>
              <a:t>1</a:t>
            </a:r>
          </a:p>
        </p:txBody>
      </p:sp>
      <p:pic>
        <p:nvPicPr>
          <p:cNvPr id="16" name="Savoir +">
            <a:hlinkClick r:id="" action="ppaction://noaction"/>
            <a:extLst>
              <a:ext uri="{FF2B5EF4-FFF2-40B4-BE49-F238E27FC236}">
                <a16:creationId xmlns:a16="http://schemas.microsoft.com/office/drawing/2014/main" id="{7B4A5115-5C4E-1C23-722A-90B1D99C9E85}"/>
              </a:ext>
            </a:extLst>
          </p:cNvPr>
          <p:cNvPicPr>
            <a:picLocks noChangeAspect="1" noChangeArrowheads="1"/>
          </p:cNvPicPr>
          <p:nvPr userDrawn="1"/>
        </p:nvPicPr>
        <p:blipFill>
          <a:blip r:embed="rId6" cstate="screen">
            <a:extLst>
              <a:ext uri="{28A0092B-C50C-407E-A947-70E740481C1C}">
                <a14:useLocalDpi xmlns:a14="http://schemas.microsoft.com/office/drawing/2010/main"/>
              </a:ext>
            </a:extLst>
          </a:blip>
          <a:srcRect/>
          <a:stretch>
            <a:fillRect/>
          </a:stretch>
        </p:blipFill>
        <p:spPr bwMode="auto">
          <a:xfrm>
            <a:off x="6924604" y="1545683"/>
            <a:ext cx="588503" cy="5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Espace réservé du contenu 2">
            <a:extLst>
              <a:ext uri="{FF2B5EF4-FFF2-40B4-BE49-F238E27FC236}">
                <a16:creationId xmlns:a16="http://schemas.microsoft.com/office/drawing/2014/main" id="{24A7A70B-5B22-85EE-ED09-585EB65CD158}"/>
              </a:ext>
            </a:extLst>
          </p:cNvPr>
          <p:cNvSpPr txBox="1">
            <a:spLocks/>
          </p:cNvSpPr>
          <p:nvPr userDrawn="1"/>
        </p:nvSpPr>
        <p:spPr>
          <a:xfrm>
            <a:off x="7621157" y="1297520"/>
            <a:ext cx="4380919" cy="527473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r-FR" sz="1800" dirty="0"/>
              <a:t>En cliquant sur  « en savoir + », un complément d’information apparaît sous forme de diapositives complémentaires. </a:t>
            </a:r>
          </a:p>
          <a:p>
            <a:pPr marL="0" indent="0">
              <a:lnSpc>
                <a:spcPct val="100000"/>
              </a:lnSpc>
              <a:buNone/>
            </a:pPr>
            <a:r>
              <a:rPr lang="fr-FR" sz="1800" dirty="0"/>
              <a:t>En cliquant sur cette icône, vous retourné vers la diapositive initiale. Il se trouve en bas à droite, sur le N° de diapositive.</a:t>
            </a:r>
          </a:p>
          <a:p>
            <a:pPr marL="0" indent="0">
              <a:lnSpc>
                <a:spcPct val="100000"/>
              </a:lnSpc>
              <a:buNone/>
            </a:pPr>
            <a:r>
              <a:rPr lang="fr-FR" sz="1800" dirty="0"/>
              <a:t>Vraie ou Faux ?</a:t>
            </a:r>
          </a:p>
          <a:p>
            <a:pPr marL="0" indent="0">
              <a:lnSpc>
                <a:spcPct val="100000"/>
              </a:lnSpc>
              <a:buFont typeface="Arial" panose="020B0604020202020204" pitchFamily="34" charset="0"/>
              <a:buNone/>
            </a:pPr>
            <a:r>
              <a:rPr lang="fr-FR" sz="1800" dirty="0"/>
              <a:t>En cliquant sur cette icône, une information pour l’animateur. Si la couleur est verte indique que le lien de l’icone est actif.</a:t>
            </a:r>
          </a:p>
          <a:p>
            <a:pPr marL="0" indent="0">
              <a:lnSpc>
                <a:spcPct val="100000"/>
              </a:lnSpc>
              <a:buNone/>
            </a:pPr>
            <a:r>
              <a:rPr lang="fr-FR" sz="1800" dirty="0"/>
              <a:t>En cliquant sur cette icône, une diapositive avec complément pédagogique apparaît.</a:t>
            </a:r>
          </a:p>
          <a:p>
            <a:pPr marL="0" indent="0">
              <a:lnSpc>
                <a:spcPct val="100000"/>
              </a:lnSpc>
              <a:buNone/>
            </a:pPr>
            <a:r>
              <a:rPr lang="fr-FR" sz="1800" dirty="0"/>
              <a:t>En cliquant sur cette icône, une vidéo apparaît.</a:t>
            </a:r>
          </a:p>
          <a:p>
            <a:pPr marL="0" indent="0">
              <a:lnSpc>
                <a:spcPct val="100000"/>
              </a:lnSpc>
              <a:buNone/>
            </a:pPr>
            <a:r>
              <a:rPr lang="fr-FR" sz="1800" dirty="0"/>
              <a:t>En cliquant sur cette icône, une </a:t>
            </a:r>
            <a:br>
              <a:rPr lang="fr-FR" sz="1800" dirty="0"/>
            </a:br>
            <a:r>
              <a:rPr lang="fr-FR" sz="1800" dirty="0"/>
              <a:t>diapositive « exercice » apparaît.</a:t>
            </a:r>
          </a:p>
        </p:txBody>
      </p:sp>
      <p:pic>
        <p:nvPicPr>
          <p:cNvPr id="18" name="Image 17">
            <a:extLst>
              <a:ext uri="{FF2B5EF4-FFF2-40B4-BE49-F238E27FC236}">
                <a16:creationId xmlns:a16="http://schemas.microsoft.com/office/drawing/2014/main" id="{F342EA5D-34E5-1CA6-6B16-583DE75BAC59}"/>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900459" y="2416954"/>
            <a:ext cx="636792" cy="540000"/>
          </a:xfrm>
          <a:prstGeom prst="rect">
            <a:avLst/>
          </a:prstGeom>
        </p:spPr>
      </p:pic>
      <p:pic>
        <p:nvPicPr>
          <p:cNvPr id="19" name="Image 18">
            <a:extLst>
              <a:ext uri="{FF2B5EF4-FFF2-40B4-BE49-F238E27FC236}">
                <a16:creationId xmlns:a16="http://schemas.microsoft.com/office/drawing/2014/main" id="{A429BBBF-75E9-8797-5DFD-793E394D3677}"/>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3691245" y="4085544"/>
            <a:ext cx="477464" cy="404890"/>
          </a:xfrm>
          <a:prstGeom prst="rect">
            <a:avLst/>
          </a:prstGeom>
        </p:spPr>
      </p:pic>
      <p:pic>
        <p:nvPicPr>
          <p:cNvPr id="20" name="Image 2">
            <a:hlinkClick r:id="" action="ppaction://noaction"/>
            <a:extLst>
              <a:ext uri="{FF2B5EF4-FFF2-40B4-BE49-F238E27FC236}">
                <a16:creationId xmlns:a16="http://schemas.microsoft.com/office/drawing/2014/main" id="{66696C43-3378-CCD1-6C98-885B3A32E80B}"/>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a:fillRect/>
          </a:stretch>
        </p:blipFill>
        <p:spPr bwMode="auto">
          <a:xfrm>
            <a:off x="1790294" y="3403830"/>
            <a:ext cx="534218"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e OUI / NON">
            <a:extLst>
              <a:ext uri="{FF2B5EF4-FFF2-40B4-BE49-F238E27FC236}">
                <a16:creationId xmlns:a16="http://schemas.microsoft.com/office/drawing/2014/main" id="{7361C582-4FC3-0E3E-ADF4-A0D87B0CED61}"/>
              </a:ext>
            </a:extLst>
          </p:cNvPr>
          <p:cNvGrpSpPr>
            <a:grpSpLocks noChangeAspect="1"/>
          </p:cNvGrpSpPr>
          <p:nvPr userDrawn="1"/>
        </p:nvGrpSpPr>
        <p:grpSpPr bwMode="auto">
          <a:xfrm>
            <a:off x="6765300" y="3159000"/>
            <a:ext cx="907110" cy="540000"/>
            <a:chOff x="10661839" y="250057"/>
            <a:chExt cx="1283656" cy="765126"/>
          </a:xfrm>
        </p:grpSpPr>
        <p:pic>
          <p:nvPicPr>
            <p:cNvPr id="22" name="pouce 4 oui">
              <a:extLst>
                <a:ext uri="{FF2B5EF4-FFF2-40B4-BE49-F238E27FC236}">
                  <a16:creationId xmlns:a16="http://schemas.microsoft.com/office/drawing/2014/main" id="{F96319D5-CF89-57C7-A5C6-9E33D8979392}"/>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ouce 1 non">
              <a:extLst>
                <a:ext uri="{FF2B5EF4-FFF2-40B4-BE49-F238E27FC236}">
                  <a16:creationId xmlns:a16="http://schemas.microsoft.com/office/drawing/2014/main" id="{A1957046-60F4-6522-88FD-E64E71F6C9F1}"/>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4" name="PictoVideo">
            <a:extLst>
              <a:ext uri="{FF2B5EF4-FFF2-40B4-BE49-F238E27FC236}">
                <a16:creationId xmlns:a16="http://schemas.microsoft.com/office/drawing/2014/main" id="{D1E048C0-8845-CFBF-1374-C065EF77F926}"/>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a:fillRect/>
          </a:stretch>
        </p:blipFill>
        <p:spPr bwMode="auto">
          <a:xfrm>
            <a:off x="6900690" y="5299966"/>
            <a:ext cx="636331"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oGuide">
            <a:extLst>
              <a:ext uri="{FF2B5EF4-FFF2-40B4-BE49-F238E27FC236}">
                <a16:creationId xmlns:a16="http://schemas.microsoft.com/office/drawing/2014/main" id="{AC459CB2-49FB-5C03-FDAC-7B0298C68602}"/>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6901128" y="4627545"/>
            <a:ext cx="635455"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o Info">
            <a:extLst>
              <a:ext uri="{FF2B5EF4-FFF2-40B4-BE49-F238E27FC236}">
                <a16:creationId xmlns:a16="http://schemas.microsoft.com/office/drawing/2014/main" id="{E2851D49-38A5-49FB-5C63-A1EC6B3462E7}"/>
              </a:ext>
            </a:extLst>
          </p:cNvPr>
          <p:cNvPicPr>
            <a:picLocks noChangeAspect="1"/>
          </p:cNvPicPr>
          <p:nvPr userDrawn="1"/>
        </p:nvPicPr>
        <p:blipFill>
          <a:blip r:embed="rId14"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900942" y="3850285"/>
            <a:ext cx="635827" cy="540000"/>
          </a:xfrm>
          <a:prstGeom prst="rect">
            <a:avLst/>
          </a:prstGeom>
          <a:noFill/>
          <a:ln>
            <a:noFill/>
          </a:ln>
        </p:spPr>
      </p:pic>
      <p:pic>
        <p:nvPicPr>
          <p:cNvPr id="27" name="PictoVideo">
            <a:extLst>
              <a:ext uri="{FF2B5EF4-FFF2-40B4-BE49-F238E27FC236}">
                <a16:creationId xmlns:a16="http://schemas.microsoft.com/office/drawing/2014/main" id="{68CEFCC9-3B99-F750-5C36-2EA2B3311557}"/>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a:fillRect/>
          </a:stretch>
        </p:blipFill>
        <p:spPr bwMode="auto">
          <a:xfrm>
            <a:off x="6900539" y="5952790"/>
            <a:ext cx="636632"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3">
            <a:hlinkClick r:id="" action="ppaction://hlinkshowjump?jump=firstslide"/>
            <a:extLst>
              <a:ext uri="{FF2B5EF4-FFF2-40B4-BE49-F238E27FC236}">
                <a16:creationId xmlns:a16="http://schemas.microsoft.com/office/drawing/2014/main" id="{0B860CFB-3391-E392-D7D8-8928C976FFE5}"/>
              </a:ext>
            </a:extLst>
          </p:cNvPr>
          <p:cNvPicPr>
            <a:picLocks noChangeAspect="1" noChangeArrowheads="1"/>
          </p:cNvPicPr>
          <p:nvPr userDrawn="1"/>
        </p:nvPicPr>
        <p:blipFill>
          <a:blip r:embed="rId16" cstate="screen">
            <a:extLst>
              <a:ext uri="{28A0092B-C50C-407E-A947-70E740481C1C}">
                <a14:useLocalDpi xmlns:a14="http://schemas.microsoft.com/office/drawing/2010/main"/>
              </a:ext>
            </a:extLst>
          </a:blip>
          <a:srcRect/>
          <a:stretch>
            <a:fillRect/>
          </a:stretch>
        </p:blipFill>
        <p:spPr bwMode="auto">
          <a:xfrm>
            <a:off x="11363325" y="5645944"/>
            <a:ext cx="762000"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e Titre">
            <a:extLst>
              <a:ext uri="{FF2B5EF4-FFF2-40B4-BE49-F238E27FC236}">
                <a16:creationId xmlns:a16="http://schemas.microsoft.com/office/drawing/2014/main" id="{3AFF2AF5-3089-6617-5FD1-DAC06C5BF828}"/>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rgbClr val="2F5597"/>
                </a:solidFill>
                <a:latin typeface="+mn-lt"/>
              </a:defRPr>
            </a:lvl1pPr>
          </a:lstStyle>
          <a:p>
            <a:r>
              <a:rPr lang="fr-FR" dirty="0"/>
              <a:t>Modifiez le style du titre</a:t>
            </a:r>
          </a:p>
        </p:txBody>
      </p:sp>
      <p:sp>
        <p:nvSpPr>
          <p:cNvPr id="8" name="Texte Info">
            <a:extLst>
              <a:ext uri="{FF2B5EF4-FFF2-40B4-BE49-F238E27FC236}">
                <a16:creationId xmlns:a16="http://schemas.microsoft.com/office/drawing/2014/main" id="{A2A36886-E316-0C8E-5F6C-0581ADC224EC}"/>
              </a:ext>
            </a:extLst>
          </p:cNvPr>
          <p:cNvSpPr txBox="1">
            <a:spLocks noChangeArrowheads="1"/>
          </p:cNvSpPr>
          <p:nvPr userDrawn="1"/>
        </p:nvSpPr>
        <p:spPr bwMode="auto">
          <a:xfrm>
            <a:off x="1753708" y="119859"/>
            <a:ext cx="2514663" cy="830997"/>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rgbClr val="FF0000"/>
                </a:solidFill>
                <a:latin typeface="Chelsea Market" panose="02000000000000000000" pitchFamily="2" charset="0"/>
                <a:ea typeface="Chelsea Market" panose="02000000000000000000" pitchFamily="2" charset="0"/>
                <a:cs typeface="Ebrima" panose="02000000000000000000" pitchFamily="2" charset="0"/>
              </a:rPr>
              <a:t>Disposition à copier dans le masque des diapositives (affichage)</a:t>
            </a:r>
          </a:p>
        </p:txBody>
      </p:sp>
      <p:pic>
        <p:nvPicPr>
          <p:cNvPr id="3" name="Image 7">
            <a:extLst>
              <a:ext uri="{FF2B5EF4-FFF2-40B4-BE49-F238E27FC236}">
                <a16:creationId xmlns:a16="http://schemas.microsoft.com/office/drawing/2014/main" id="{9915F29C-8BE1-F314-07A4-AB929F395E7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36502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FFB935-6566-456D-C1E2-E9A1341F8BA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A5157C7-9FCA-733D-87C9-114772883B5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83F78D-BEC2-F6F7-A9FD-0333E3460071}"/>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5" name="Espace réservé du pied de page 4">
            <a:extLst>
              <a:ext uri="{FF2B5EF4-FFF2-40B4-BE49-F238E27FC236}">
                <a16:creationId xmlns:a16="http://schemas.microsoft.com/office/drawing/2014/main" id="{75127184-E644-2628-66B1-B61CCA06EB8B}"/>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F10654CD-ED3F-FDD7-0FD4-FC9129C89267}"/>
              </a:ext>
            </a:extLst>
          </p:cNvPr>
          <p:cNvSpPr>
            <a:spLocks noGrp="1"/>
          </p:cNvSpPr>
          <p:nvPr>
            <p:ph type="sldNum" sz="quarter" idx="12"/>
          </p:nvPr>
        </p:nvSpPr>
        <p:spPr>
          <a:xfrm>
            <a:off x="8610600" y="6356350"/>
            <a:ext cx="2743200" cy="365125"/>
          </a:xfrm>
          <a:prstGeom prst="rect">
            <a:avLst/>
          </a:prstGeom>
        </p:spPr>
        <p:txBody>
          <a:bodyPr/>
          <a:lstStyle/>
          <a:p>
            <a:fld id="{21F4F2F6-DF01-48F5-A5BF-713F79586415}" type="slidenum">
              <a:rPr lang="fr-FR" smtClean="0"/>
              <a:t>‹N°›</a:t>
            </a:fld>
            <a:endParaRPr lang="fr-FR"/>
          </a:p>
        </p:txBody>
      </p:sp>
    </p:spTree>
    <p:extLst>
      <p:ext uri="{BB962C8B-B14F-4D97-AF65-F5344CB8AC3E}">
        <p14:creationId xmlns:p14="http://schemas.microsoft.com/office/powerpoint/2010/main" val="205194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2974BB-2E2C-DB53-C3C8-82630561FAE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9E4CA1D8-F620-3509-4EDF-351B9FA8E2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736A324-3F71-34EA-32EB-6B4B7D5D0979}"/>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5" name="Espace réservé du pied de page 4">
            <a:extLst>
              <a:ext uri="{FF2B5EF4-FFF2-40B4-BE49-F238E27FC236}">
                <a16:creationId xmlns:a16="http://schemas.microsoft.com/office/drawing/2014/main" id="{EED4BC81-25F9-48DD-16DF-118995D80C9F}"/>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0133D402-4DA3-5222-B22C-2A591A4157D4}"/>
              </a:ext>
            </a:extLst>
          </p:cNvPr>
          <p:cNvSpPr>
            <a:spLocks noGrp="1"/>
          </p:cNvSpPr>
          <p:nvPr>
            <p:ph type="sldNum" sz="quarter" idx="12"/>
          </p:nvPr>
        </p:nvSpPr>
        <p:spPr>
          <a:xfrm>
            <a:off x="8610600" y="6356350"/>
            <a:ext cx="2743200" cy="365125"/>
          </a:xfrm>
          <a:prstGeom prst="rect">
            <a:avLst/>
          </a:prstGeom>
        </p:spPr>
        <p:txBody>
          <a:bodyPr/>
          <a:lstStyle/>
          <a:p>
            <a:fld id="{21F4F2F6-DF01-48F5-A5BF-713F79586415}" type="slidenum">
              <a:rPr lang="fr-FR" smtClean="0"/>
              <a:t>‹N°›</a:t>
            </a:fld>
            <a:endParaRPr lang="fr-FR"/>
          </a:p>
        </p:txBody>
      </p:sp>
    </p:spTree>
    <p:extLst>
      <p:ext uri="{BB962C8B-B14F-4D97-AF65-F5344CB8AC3E}">
        <p14:creationId xmlns:p14="http://schemas.microsoft.com/office/powerpoint/2010/main" val="31895443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299A67-25F7-1EE8-ECC3-A1ADC5FDF09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AB361C0-46B0-7D2C-3724-2CA4085014C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5E412A5-65D5-EE51-1F69-535CCE1478F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6F93641-4FCD-34A5-99A1-91D975252887}"/>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6" name="Espace réservé du pied de page 5">
            <a:extLst>
              <a:ext uri="{FF2B5EF4-FFF2-40B4-BE49-F238E27FC236}">
                <a16:creationId xmlns:a16="http://schemas.microsoft.com/office/drawing/2014/main" id="{9748DE39-3950-8892-CDD3-F4EFB5CC3539}"/>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7" name="Espace réservé du numéro de diapositive 6">
            <a:extLst>
              <a:ext uri="{FF2B5EF4-FFF2-40B4-BE49-F238E27FC236}">
                <a16:creationId xmlns:a16="http://schemas.microsoft.com/office/drawing/2014/main" id="{14CDA448-4AEC-EB3D-1174-338111CCB698}"/>
              </a:ext>
            </a:extLst>
          </p:cNvPr>
          <p:cNvSpPr>
            <a:spLocks noGrp="1"/>
          </p:cNvSpPr>
          <p:nvPr>
            <p:ph type="sldNum" sz="quarter" idx="12"/>
          </p:nvPr>
        </p:nvSpPr>
        <p:spPr>
          <a:xfrm>
            <a:off x="8610600" y="6356350"/>
            <a:ext cx="2743200" cy="365125"/>
          </a:xfrm>
          <a:prstGeom prst="rect">
            <a:avLst/>
          </a:prstGeom>
        </p:spPr>
        <p:txBody>
          <a:bodyPr/>
          <a:lstStyle/>
          <a:p>
            <a:fld id="{21F4F2F6-DF01-48F5-A5BF-713F79586415}" type="slidenum">
              <a:rPr lang="fr-FR" smtClean="0"/>
              <a:t>‹N°›</a:t>
            </a:fld>
            <a:endParaRPr lang="fr-FR"/>
          </a:p>
        </p:txBody>
      </p:sp>
    </p:spTree>
    <p:extLst>
      <p:ext uri="{BB962C8B-B14F-4D97-AF65-F5344CB8AC3E}">
        <p14:creationId xmlns:p14="http://schemas.microsoft.com/office/powerpoint/2010/main" val="17228700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F2260E-47CD-59D6-0D33-AD24F1403C9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49106DC-2E8B-4050-13FC-13508AE3C8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B92FA6E-62F3-4AEB-06AF-0D0737102FEB}"/>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598A98E-905F-3835-4973-A39DBD95AE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475A8FC-3701-6D45-8F4D-F4606F5191FA}"/>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163FBC56-2C73-79FE-B046-128477512E4E}"/>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8" name="Espace réservé du pied de page 7">
            <a:extLst>
              <a:ext uri="{FF2B5EF4-FFF2-40B4-BE49-F238E27FC236}">
                <a16:creationId xmlns:a16="http://schemas.microsoft.com/office/drawing/2014/main" id="{32E29700-1413-6261-066A-05032AB1F751}"/>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9" name="Espace réservé du numéro de diapositive 8">
            <a:extLst>
              <a:ext uri="{FF2B5EF4-FFF2-40B4-BE49-F238E27FC236}">
                <a16:creationId xmlns:a16="http://schemas.microsoft.com/office/drawing/2014/main" id="{B0A90232-4C07-BE40-A9DC-8FB692D01C10}"/>
              </a:ext>
            </a:extLst>
          </p:cNvPr>
          <p:cNvSpPr>
            <a:spLocks noGrp="1"/>
          </p:cNvSpPr>
          <p:nvPr>
            <p:ph type="sldNum" sz="quarter" idx="12"/>
          </p:nvPr>
        </p:nvSpPr>
        <p:spPr>
          <a:xfrm>
            <a:off x="8610600" y="6356350"/>
            <a:ext cx="2743200" cy="365125"/>
          </a:xfrm>
          <a:prstGeom prst="rect">
            <a:avLst/>
          </a:prstGeom>
        </p:spPr>
        <p:txBody>
          <a:bodyPr/>
          <a:lstStyle/>
          <a:p>
            <a:fld id="{21F4F2F6-DF01-48F5-A5BF-713F79586415}" type="slidenum">
              <a:rPr lang="fr-FR" smtClean="0"/>
              <a:t>‹N°›</a:t>
            </a:fld>
            <a:endParaRPr lang="fr-FR"/>
          </a:p>
        </p:txBody>
      </p:sp>
    </p:spTree>
    <p:extLst>
      <p:ext uri="{BB962C8B-B14F-4D97-AF65-F5344CB8AC3E}">
        <p14:creationId xmlns:p14="http://schemas.microsoft.com/office/powerpoint/2010/main" val="23623921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74CDC7-F9C6-9DA3-BAC2-ECC835DDF42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2C01CF0-3AC5-6706-2708-49EEB55B0B59}"/>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4" name="Espace réservé du pied de page 3">
            <a:extLst>
              <a:ext uri="{FF2B5EF4-FFF2-40B4-BE49-F238E27FC236}">
                <a16:creationId xmlns:a16="http://schemas.microsoft.com/office/drawing/2014/main" id="{5ABCD2E3-DA38-6086-7C73-F1968B6FD671}"/>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5" name="Espace réservé du numéro de diapositive 4">
            <a:extLst>
              <a:ext uri="{FF2B5EF4-FFF2-40B4-BE49-F238E27FC236}">
                <a16:creationId xmlns:a16="http://schemas.microsoft.com/office/drawing/2014/main" id="{AE4BA450-C809-8B48-E454-EAC9A70EB7A2}"/>
              </a:ext>
            </a:extLst>
          </p:cNvPr>
          <p:cNvSpPr>
            <a:spLocks noGrp="1"/>
          </p:cNvSpPr>
          <p:nvPr>
            <p:ph type="sldNum" sz="quarter" idx="12"/>
          </p:nvPr>
        </p:nvSpPr>
        <p:spPr>
          <a:xfrm>
            <a:off x="8610600" y="6356350"/>
            <a:ext cx="2743200" cy="365125"/>
          </a:xfrm>
          <a:prstGeom prst="rect">
            <a:avLst/>
          </a:prstGeom>
        </p:spPr>
        <p:txBody>
          <a:bodyPr/>
          <a:lstStyle/>
          <a:p>
            <a:fld id="{21F4F2F6-DF01-48F5-A5BF-713F79586415}" type="slidenum">
              <a:rPr lang="fr-FR" smtClean="0"/>
              <a:t>‹N°›</a:t>
            </a:fld>
            <a:endParaRPr lang="fr-FR"/>
          </a:p>
        </p:txBody>
      </p:sp>
    </p:spTree>
    <p:extLst>
      <p:ext uri="{BB962C8B-B14F-4D97-AF65-F5344CB8AC3E}">
        <p14:creationId xmlns:p14="http://schemas.microsoft.com/office/powerpoint/2010/main" val="17971626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F426019-0DE2-11E8-3D06-A4D048731D0F}"/>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3" name="Espace réservé du pied de page 2">
            <a:extLst>
              <a:ext uri="{FF2B5EF4-FFF2-40B4-BE49-F238E27FC236}">
                <a16:creationId xmlns:a16="http://schemas.microsoft.com/office/drawing/2014/main" id="{76A19C0B-20C9-4ED9-C0EF-C232CFA112A9}"/>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4" name="Espace réservé du numéro de diapositive 3">
            <a:extLst>
              <a:ext uri="{FF2B5EF4-FFF2-40B4-BE49-F238E27FC236}">
                <a16:creationId xmlns:a16="http://schemas.microsoft.com/office/drawing/2014/main" id="{62D85A87-E5F1-7CA9-7BB1-4BCBD85ED616}"/>
              </a:ext>
            </a:extLst>
          </p:cNvPr>
          <p:cNvSpPr>
            <a:spLocks noGrp="1"/>
          </p:cNvSpPr>
          <p:nvPr>
            <p:ph type="sldNum" sz="quarter" idx="12"/>
          </p:nvPr>
        </p:nvSpPr>
        <p:spPr>
          <a:xfrm>
            <a:off x="8610600" y="6356350"/>
            <a:ext cx="2743200" cy="365125"/>
          </a:xfrm>
          <a:prstGeom prst="rect">
            <a:avLst/>
          </a:prstGeom>
        </p:spPr>
        <p:txBody>
          <a:bodyPr/>
          <a:lstStyle/>
          <a:p>
            <a:fld id="{21F4F2F6-DF01-48F5-A5BF-713F79586415}" type="slidenum">
              <a:rPr lang="fr-FR" smtClean="0"/>
              <a:t>‹N°›</a:t>
            </a:fld>
            <a:endParaRPr lang="fr-FR"/>
          </a:p>
        </p:txBody>
      </p:sp>
      <p:pic>
        <p:nvPicPr>
          <p:cNvPr id="6" name="Image 7">
            <a:extLst>
              <a:ext uri="{FF2B5EF4-FFF2-40B4-BE49-F238E27FC236}">
                <a16:creationId xmlns:a16="http://schemas.microsoft.com/office/drawing/2014/main" id="{A6446441-BB8C-1BC0-B5FC-B9894731ACA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3149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de chapitre">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D7EC70BF-ACE1-45E0-8C5D-790441D047E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935" y="-15154"/>
            <a:ext cx="12218936" cy="6873153"/>
          </a:xfrm>
          <a:prstGeom prst="rect">
            <a:avLst/>
          </a:prstGeom>
        </p:spPr>
      </p:pic>
      <p:sp>
        <p:nvSpPr>
          <p:cNvPr id="2" name="Texte titre">
            <a:extLst>
              <a:ext uri="{FF2B5EF4-FFF2-40B4-BE49-F238E27FC236}">
                <a16:creationId xmlns:a16="http://schemas.microsoft.com/office/drawing/2014/main" id="{9B4117B3-9707-3268-237A-4D5AF3A7034D}"/>
              </a:ext>
            </a:extLst>
          </p:cNvPr>
          <p:cNvSpPr>
            <a:spLocks noGrp="1"/>
          </p:cNvSpPr>
          <p:nvPr>
            <p:ph type="title"/>
          </p:nvPr>
        </p:nvSpPr>
        <p:spPr>
          <a:xfrm>
            <a:off x="3387013" y="2995127"/>
            <a:ext cx="8654192" cy="1961884"/>
          </a:xfrm>
          <a:prstGeom prst="rect">
            <a:avLst/>
          </a:prstGeom>
          <a:solidFill>
            <a:srgbClr val="002060"/>
          </a:solidFill>
        </p:spPr>
        <p:txBody>
          <a:bodyPr vert="horz" lIns="91440" tIns="45720" rIns="91440" bIns="45720" rtlCol="0" anchor="ctr">
            <a:normAutofit/>
          </a:bodyPr>
          <a:lstStyle>
            <a:lvl1pPr algn="ctr">
              <a:defRPr sz="3600" b="1">
                <a:solidFill>
                  <a:schemeClr val="bg1"/>
                </a:solidFill>
                <a:latin typeface="+mn-lt"/>
              </a:defRPr>
            </a:lvl1pPr>
          </a:lstStyle>
          <a:p>
            <a:r>
              <a:rPr lang="fr-FR" dirty="0"/>
              <a:t>Modifiez le style du titre</a:t>
            </a:r>
          </a:p>
        </p:txBody>
      </p:sp>
      <p:sp>
        <p:nvSpPr>
          <p:cNvPr id="7" name="Espace réservé du numéro de diapositive 1">
            <a:extLst>
              <a:ext uri="{FF2B5EF4-FFF2-40B4-BE49-F238E27FC236}">
                <a16:creationId xmlns:a16="http://schemas.microsoft.com/office/drawing/2014/main" id="{DB71F24D-C8D2-433E-AB14-266CFE236549}"/>
              </a:ext>
            </a:extLst>
          </p:cNvPr>
          <p:cNvSpPr txBox="1">
            <a:spLocks/>
          </p:cNvSpPr>
          <p:nvPr userDrawn="1"/>
        </p:nvSpPr>
        <p:spPr bwMode="auto">
          <a:xfrm>
            <a:off x="11015133" y="6354763"/>
            <a:ext cx="1176867"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a:pPr eaLnBrk="1" hangingPunct="1">
                <a:lnSpc>
                  <a:spcPct val="100000"/>
                </a:lnSpc>
                <a:spcBef>
                  <a:spcPct val="0"/>
                </a:spcBef>
                <a:buFontTx/>
                <a:buNone/>
              </a:pPr>
              <a:t>‹N°›</a:t>
            </a:fld>
            <a:endParaRPr lang="fr-FR" altLang="fr-FR" sz="1800" b="1" dirty="0"/>
          </a:p>
        </p:txBody>
      </p:sp>
    </p:spTree>
    <p:extLst>
      <p:ext uri="{BB962C8B-B14F-4D97-AF65-F5344CB8AC3E}">
        <p14:creationId xmlns:p14="http://schemas.microsoft.com/office/powerpoint/2010/main" val="3318481694"/>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51890B-A43D-BB08-A4CE-24513C7CE72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F5D5F1E-E961-6265-8045-E9C14EF804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CAA008E-36BC-42CB-4DFB-44150AA8E1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EFA6840-D503-6402-68A6-98B0BBA89260}"/>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6" name="Espace réservé du pied de page 5">
            <a:extLst>
              <a:ext uri="{FF2B5EF4-FFF2-40B4-BE49-F238E27FC236}">
                <a16:creationId xmlns:a16="http://schemas.microsoft.com/office/drawing/2014/main" id="{53901D51-8F9A-2EF3-A761-719F8D73E84D}"/>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7" name="Espace réservé du numéro de diapositive 6">
            <a:extLst>
              <a:ext uri="{FF2B5EF4-FFF2-40B4-BE49-F238E27FC236}">
                <a16:creationId xmlns:a16="http://schemas.microsoft.com/office/drawing/2014/main" id="{377EE727-81C9-E6C7-9740-E7EA23B208D8}"/>
              </a:ext>
            </a:extLst>
          </p:cNvPr>
          <p:cNvSpPr>
            <a:spLocks noGrp="1"/>
          </p:cNvSpPr>
          <p:nvPr>
            <p:ph type="sldNum" sz="quarter" idx="12"/>
          </p:nvPr>
        </p:nvSpPr>
        <p:spPr>
          <a:xfrm>
            <a:off x="8610600" y="6356350"/>
            <a:ext cx="2743200" cy="365125"/>
          </a:xfrm>
          <a:prstGeom prst="rect">
            <a:avLst/>
          </a:prstGeom>
        </p:spPr>
        <p:txBody>
          <a:bodyPr/>
          <a:lstStyle/>
          <a:p>
            <a:fld id="{21F4F2F6-DF01-48F5-A5BF-713F79586415}" type="slidenum">
              <a:rPr lang="fr-FR" smtClean="0"/>
              <a:t>‹N°›</a:t>
            </a:fld>
            <a:endParaRPr lang="fr-FR"/>
          </a:p>
        </p:txBody>
      </p:sp>
    </p:spTree>
    <p:extLst>
      <p:ext uri="{BB962C8B-B14F-4D97-AF65-F5344CB8AC3E}">
        <p14:creationId xmlns:p14="http://schemas.microsoft.com/office/powerpoint/2010/main" val="21761522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908460-9A00-2A86-2BF5-84C604C21936}"/>
              </a:ext>
            </a:extLst>
          </p:cNvPr>
          <p:cNvSpPr>
            <a:spLocks noGrp="1"/>
          </p:cNvSpPr>
          <p:nvPr>
            <p:ph type="title"/>
          </p:nvPr>
        </p:nvSpPr>
        <p:spPr>
          <a:xfrm>
            <a:off x="839788" y="457200"/>
            <a:ext cx="3932237" cy="1600200"/>
          </a:xfrm>
        </p:spPr>
        <p:txBody>
          <a:bodyPr anchor="b"/>
          <a:lstStyle>
            <a:lvl1pPr>
              <a:defRPr sz="3200"/>
            </a:lvl1pPr>
          </a:lstStyle>
          <a:p>
            <a:r>
              <a:rPr lang="fr-FR" dirty="0"/>
              <a:t>Modifiez le style du titre</a:t>
            </a:r>
          </a:p>
        </p:txBody>
      </p:sp>
      <p:sp>
        <p:nvSpPr>
          <p:cNvPr id="3" name="Espace réservé pour une image  2">
            <a:extLst>
              <a:ext uri="{FF2B5EF4-FFF2-40B4-BE49-F238E27FC236}">
                <a16:creationId xmlns:a16="http://schemas.microsoft.com/office/drawing/2014/main" id="{3327A6C1-223F-A30A-C31C-BABEE69AF2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E1C50CD-EB44-5499-00D8-A13DFFEE54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CED9B59-0158-7E3B-825D-D1E510BBF4D4}"/>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6" name="Espace réservé du pied de page 5">
            <a:extLst>
              <a:ext uri="{FF2B5EF4-FFF2-40B4-BE49-F238E27FC236}">
                <a16:creationId xmlns:a16="http://schemas.microsoft.com/office/drawing/2014/main" id="{34C2D6AC-D4CF-13BF-936B-8351BCEF8564}"/>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7" name="Espace réservé du numéro de diapositive 6">
            <a:extLst>
              <a:ext uri="{FF2B5EF4-FFF2-40B4-BE49-F238E27FC236}">
                <a16:creationId xmlns:a16="http://schemas.microsoft.com/office/drawing/2014/main" id="{67324372-2767-0EDC-D220-A7DAC8A0C68B}"/>
              </a:ext>
            </a:extLst>
          </p:cNvPr>
          <p:cNvSpPr>
            <a:spLocks noGrp="1"/>
          </p:cNvSpPr>
          <p:nvPr>
            <p:ph type="sldNum" sz="quarter" idx="12"/>
          </p:nvPr>
        </p:nvSpPr>
        <p:spPr>
          <a:xfrm>
            <a:off x="8610600" y="6356350"/>
            <a:ext cx="2743200" cy="365125"/>
          </a:xfrm>
          <a:prstGeom prst="rect">
            <a:avLst/>
          </a:prstGeom>
        </p:spPr>
        <p:txBody>
          <a:bodyPr/>
          <a:lstStyle/>
          <a:p>
            <a:fld id="{21F4F2F6-DF01-48F5-A5BF-713F79586415}" type="slidenum">
              <a:rPr lang="fr-FR" smtClean="0"/>
              <a:t>‹N°›</a:t>
            </a:fld>
            <a:endParaRPr lang="fr-FR"/>
          </a:p>
        </p:txBody>
      </p:sp>
    </p:spTree>
    <p:extLst>
      <p:ext uri="{BB962C8B-B14F-4D97-AF65-F5344CB8AC3E}">
        <p14:creationId xmlns:p14="http://schemas.microsoft.com/office/powerpoint/2010/main" val="3353136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B2D76-CF9A-BDB7-2477-8ECF59CADB8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10F0D2F-6D87-CE87-4590-2DE3C6BA798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7DEFA6-C3ED-AC30-95D1-F17BCAD5E62B}"/>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5" name="Espace réservé du pied de page 4">
            <a:extLst>
              <a:ext uri="{FF2B5EF4-FFF2-40B4-BE49-F238E27FC236}">
                <a16:creationId xmlns:a16="http://schemas.microsoft.com/office/drawing/2014/main" id="{9DDAE8AB-733A-57B7-642B-38C39537AF16}"/>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03F7D420-FFE7-D975-2895-2BA12916ABEA}"/>
              </a:ext>
            </a:extLst>
          </p:cNvPr>
          <p:cNvSpPr>
            <a:spLocks noGrp="1"/>
          </p:cNvSpPr>
          <p:nvPr>
            <p:ph type="sldNum" sz="quarter" idx="12"/>
          </p:nvPr>
        </p:nvSpPr>
        <p:spPr>
          <a:xfrm>
            <a:off x="8610600" y="6356350"/>
            <a:ext cx="2743200" cy="365125"/>
          </a:xfrm>
          <a:prstGeom prst="rect">
            <a:avLst/>
          </a:prstGeom>
        </p:spPr>
        <p:txBody>
          <a:bodyPr/>
          <a:lstStyle/>
          <a:p>
            <a:fld id="{21F4F2F6-DF01-48F5-A5BF-713F79586415}" type="slidenum">
              <a:rPr lang="fr-FR" smtClean="0"/>
              <a:t>‹N°›</a:t>
            </a:fld>
            <a:endParaRPr lang="fr-FR"/>
          </a:p>
        </p:txBody>
      </p:sp>
    </p:spTree>
    <p:extLst>
      <p:ext uri="{BB962C8B-B14F-4D97-AF65-F5344CB8AC3E}">
        <p14:creationId xmlns:p14="http://schemas.microsoft.com/office/powerpoint/2010/main" val="42849993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D50CD6B-FD1E-DEDB-D53C-F3A294274630}"/>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542E1D4-89C4-813A-BE44-7A39396005D9}"/>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BB18E42-349E-1213-FA09-FEC02F699447}"/>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5" name="Espace réservé du pied de page 4">
            <a:extLst>
              <a:ext uri="{FF2B5EF4-FFF2-40B4-BE49-F238E27FC236}">
                <a16:creationId xmlns:a16="http://schemas.microsoft.com/office/drawing/2014/main" id="{3308F2D3-A147-89EE-4F97-021925F5489B}"/>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D8F3E959-CE7F-FBCA-3447-19212F5ED4E0}"/>
              </a:ext>
            </a:extLst>
          </p:cNvPr>
          <p:cNvSpPr>
            <a:spLocks noGrp="1"/>
          </p:cNvSpPr>
          <p:nvPr>
            <p:ph type="sldNum" sz="quarter" idx="12"/>
          </p:nvPr>
        </p:nvSpPr>
        <p:spPr>
          <a:xfrm>
            <a:off x="8610600" y="6356350"/>
            <a:ext cx="2743200" cy="365125"/>
          </a:xfrm>
          <a:prstGeom prst="rect">
            <a:avLst/>
          </a:prstGeom>
        </p:spPr>
        <p:txBody>
          <a:bodyPr/>
          <a:lstStyle/>
          <a:p>
            <a:fld id="{21F4F2F6-DF01-48F5-A5BF-713F79586415}" type="slidenum">
              <a:rPr lang="fr-FR" smtClean="0"/>
              <a:t>‹N°›</a:t>
            </a:fld>
            <a:endParaRPr lang="fr-FR"/>
          </a:p>
        </p:txBody>
      </p:sp>
    </p:spTree>
    <p:extLst>
      <p:ext uri="{BB962C8B-B14F-4D97-AF65-F5344CB8AC3E}">
        <p14:creationId xmlns:p14="http://schemas.microsoft.com/office/powerpoint/2010/main" val="33434553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6FD98E-7178-4C29-855A-1AB4CD29297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64E4432-60AD-46D7-B7E6-F03F39BB6B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40156F7D-ABCE-4372-8C28-28A20F2E9766}"/>
              </a:ext>
            </a:extLst>
          </p:cNvPr>
          <p:cNvSpPr>
            <a:spLocks noGrp="1"/>
          </p:cNvSpPr>
          <p:nvPr>
            <p:ph type="dt" sz="half" idx="10"/>
          </p:nvPr>
        </p:nvSpPr>
        <p:spPr/>
        <p:txBody>
          <a:bodyPr/>
          <a:lstStyle/>
          <a:p>
            <a:fld id="{8421712F-A77D-43AD-A509-D1DC31CCB095}" type="datetimeFigureOut">
              <a:rPr lang="fr-FR" smtClean="0"/>
              <a:t>03/08/2026</a:t>
            </a:fld>
            <a:endParaRPr lang="fr-FR"/>
          </a:p>
        </p:txBody>
      </p:sp>
      <p:sp>
        <p:nvSpPr>
          <p:cNvPr id="5" name="Espace réservé du pied de page 4">
            <a:extLst>
              <a:ext uri="{FF2B5EF4-FFF2-40B4-BE49-F238E27FC236}">
                <a16:creationId xmlns:a16="http://schemas.microsoft.com/office/drawing/2014/main" id="{24C08912-3DB6-4520-98BC-01FBF65485E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D2247D3-026C-49FE-B2A8-2B88D1FE0084}"/>
              </a:ext>
            </a:extLst>
          </p:cNvPr>
          <p:cNvSpPr>
            <a:spLocks noGrp="1"/>
          </p:cNvSpPr>
          <p:nvPr>
            <p:ph type="sldNum" sz="quarter" idx="12"/>
          </p:nvPr>
        </p:nvSpPr>
        <p:spPr/>
        <p:txBody>
          <a:bodyPr/>
          <a:lstStyle/>
          <a:p>
            <a:fld id="{ECC3FE8E-7FF9-4D76-9535-9E4FB008EF03}" type="slidenum">
              <a:rPr lang="fr-FR" smtClean="0"/>
              <a:t>‹N°›</a:t>
            </a:fld>
            <a:endParaRPr lang="fr-FR"/>
          </a:p>
        </p:txBody>
      </p:sp>
    </p:spTree>
    <p:extLst>
      <p:ext uri="{BB962C8B-B14F-4D97-AF65-F5344CB8AC3E}">
        <p14:creationId xmlns:p14="http://schemas.microsoft.com/office/powerpoint/2010/main" val="5920972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C1697A-F694-4339-A54C-35B78C9B185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FE477FA-E381-4F45-A0D7-2A7E2F9A9C00}"/>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0FA4B13-9917-4EB1-91D5-6BE18C72D86B}"/>
              </a:ext>
            </a:extLst>
          </p:cNvPr>
          <p:cNvSpPr>
            <a:spLocks noGrp="1"/>
          </p:cNvSpPr>
          <p:nvPr>
            <p:ph type="dt" sz="half" idx="10"/>
          </p:nvPr>
        </p:nvSpPr>
        <p:spPr/>
        <p:txBody>
          <a:bodyPr/>
          <a:lstStyle/>
          <a:p>
            <a:fld id="{8421712F-A77D-43AD-A509-D1DC31CCB095}" type="datetimeFigureOut">
              <a:rPr lang="fr-FR" smtClean="0"/>
              <a:t>03/08/2026</a:t>
            </a:fld>
            <a:endParaRPr lang="fr-FR"/>
          </a:p>
        </p:txBody>
      </p:sp>
      <p:sp>
        <p:nvSpPr>
          <p:cNvPr id="5" name="Espace réservé du pied de page 4">
            <a:extLst>
              <a:ext uri="{FF2B5EF4-FFF2-40B4-BE49-F238E27FC236}">
                <a16:creationId xmlns:a16="http://schemas.microsoft.com/office/drawing/2014/main" id="{B4B802DE-B00C-443C-9F4D-ED71AA3CC27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4DE3C90-1ADD-4836-BF20-C806E7C24F21}"/>
              </a:ext>
            </a:extLst>
          </p:cNvPr>
          <p:cNvSpPr>
            <a:spLocks noGrp="1"/>
          </p:cNvSpPr>
          <p:nvPr>
            <p:ph type="sldNum" sz="quarter" idx="12"/>
          </p:nvPr>
        </p:nvSpPr>
        <p:spPr/>
        <p:txBody>
          <a:bodyPr/>
          <a:lstStyle/>
          <a:p>
            <a:fld id="{ECC3FE8E-7FF9-4D76-9535-9E4FB008EF03}" type="slidenum">
              <a:rPr lang="fr-FR" smtClean="0"/>
              <a:t>‹N°›</a:t>
            </a:fld>
            <a:endParaRPr lang="fr-FR"/>
          </a:p>
        </p:txBody>
      </p:sp>
    </p:spTree>
    <p:extLst>
      <p:ext uri="{BB962C8B-B14F-4D97-AF65-F5344CB8AC3E}">
        <p14:creationId xmlns:p14="http://schemas.microsoft.com/office/powerpoint/2010/main" val="1084047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488F8-0CBA-4339-8293-6C0619E67D9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DD1D633-43F7-4AE1-8721-E47DF86E89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3E005EAB-AA52-44A5-A227-593D9D99E060}"/>
              </a:ext>
            </a:extLst>
          </p:cNvPr>
          <p:cNvSpPr>
            <a:spLocks noGrp="1"/>
          </p:cNvSpPr>
          <p:nvPr>
            <p:ph type="dt" sz="half" idx="10"/>
          </p:nvPr>
        </p:nvSpPr>
        <p:spPr/>
        <p:txBody>
          <a:bodyPr/>
          <a:lstStyle/>
          <a:p>
            <a:fld id="{8421712F-A77D-43AD-A509-D1DC31CCB095}" type="datetimeFigureOut">
              <a:rPr lang="fr-FR" smtClean="0"/>
              <a:t>03/08/2026</a:t>
            </a:fld>
            <a:endParaRPr lang="fr-FR"/>
          </a:p>
        </p:txBody>
      </p:sp>
      <p:sp>
        <p:nvSpPr>
          <p:cNvPr id="5" name="Espace réservé du pied de page 4">
            <a:extLst>
              <a:ext uri="{FF2B5EF4-FFF2-40B4-BE49-F238E27FC236}">
                <a16:creationId xmlns:a16="http://schemas.microsoft.com/office/drawing/2014/main" id="{31739A28-9E67-4280-ADF5-D0CB7ADB38C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6BDFADE-0902-4835-96F9-78EBC3E60FDA}"/>
              </a:ext>
            </a:extLst>
          </p:cNvPr>
          <p:cNvSpPr>
            <a:spLocks noGrp="1"/>
          </p:cNvSpPr>
          <p:nvPr>
            <p:ph type="sldNum" sz="quarter" idx="12"/>
          </p:nvPr>
        </p:nvSpPr>
        <p:spPr/>
        <p:txBody>
          <a:bodyPr/>
          <a:lstStyle/>
          <a:p>
            <a:fld id="{ECC3FE8E-7FF9-4D76-9535-9E4FB008EF03}" type="slidenum">
              <a:rPr lang="fr-FR" smtClean="0"/>
              <a:t>‹N°›</a:t>
            </a:fld>
            <a:endParaRPr lang="fr-FR"/>
          </a:p>
        </p:txBody>
      </p:sp>
    </p:spTree>
    <p:extLst>
      <p:ext uri="{BB962C8B-B14F-4D97-AF65-F5344CB8AC3E}">
        <p14:creationId xmlns:p14="http://schemas.microsoft.com/office/powerpoint/2010/main" val="884797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A9C71B-62F5-4F93-9349-025E65765C6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26E4389-7A56-415F-8ABB-D282F2BB571B}"/>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EEB300B-6270-489D-A8AA-BFAAFB161FF3}"/>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806B68D-687F-4AF9-9EE6-FAC411741F1D}"/>
              </a:ext>
            </a:extLst>
          </p:cNvPr>
          <p:cNvSpPr>
            <a:spLocks noGrp="1"/>
          </p:cNvSpPr>
          <p:nvPr>
            <p:ph type="dt" sz="half" idx="10"/>
          </p:nvPr>
        </p:nvSpPr>
        <p:spPr/>
        <p:txBody>
          <a:bodyPr/>
          <a:lstStyle/>
          <a:p>
            <a:fld id="{8421712F-A77D-43AD-A509-D1DC31CCB095}" type="datetimeFigureOut">
              <a:rPr lang="fr-FR" smtClean="0"/>
              <a:t>03/08/2026</a:t>
            </a:fld>
            <a:endParaRPr lang="fr-FR"/>
          </a:p>
        </p:txBody>
      </p:sp>
      <p:sp>
        <p:nvSpPr>
          <p:cNvPr id="6" name="Espace réservé du pied de page 5">
            <a:extLst>
              <a:ext uri="{FF2B5EF4-FFF2-40B4-BE49-F238E27FC236}">
                <a16:creationId xmlns:a16="http://schemas.microsoft.com/office/drawing/2014/main" id="{B443961F-20E3-4233-9184-2D07ACC61C2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FC8E549-20B4-4F1B-9469-DEDB82CA41C8}"/>
              </a:ext>
            </a:extLst>
          </p:cNvPr>
          <p:cNvSpPr>
            <a:spLocks noGrp="1"/>
          </p:cNvSpPr>
          <p:nvPr>
            <p:ph type="sldNum" sz="quarter" idx="12"/>
          </p:nvPr>
        </p:nvSpPr>
        <p:spPr/>
        <p:txBody>
          <a:bodyPr/>
          <a:lstStyle/>
          <a:p>
            <a:fld id="{ECC3FE8E-7FF9-4D76-9535-9E4FB008EF03}" type="slidenum">
              <a:rPr lang="fr-FR" smtClean="0"/>
              <a:t>‹N°›</a:t>
            </a:fld>
            <a:endParaRPr lang="fr-FR"/>
          </a:p>
        </p:txBody>
      </p:sp>
    </p:spTree>
    <p:extLst>
      <p:ext uri="{BB962C8B-B14F-4D97-AF65-F5344CB8AC3E}">
        <p14:creationId xmlns:p14="http://schemas.microsoft.com/office/powerpoint/2010/main" val="6614970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ED11C5-8B9E-4214-9913-32DBF5E3B93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6051BA8-AFF3-41FF-AFE4-8C39CBCDF6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DE3B0A3E-5238-4A98-B8AC-641D2DAE145F}"/>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F8F5927-B99F-4BE4-8F77-D8E74022FC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F38A0C69-2305-4463-8EC1-6CAF95E2674D}"/>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D97C6B0-7635-431B-8045-DDFB7678233F}"/>
              </a:ext>
            </a:extLst>
          </p:cNvPr>
          <p:cNvSpPr>
            <a:spLocks noGrp="1"/>
          </p:cNvSpPr>
          <p:nvPr>
            <p:ph type="dt" sz="half" idx="10"/>
          </p:nvPr>
        </p:nvSpPr>
        <p:spPr/>
        <p:txBody>
          <a:bodyPr/>
          <a:lstStyle/>
          <a:p>
            <a:fld id="{8421712F-A77D-43AD-A509-D1DC31CCB095}" type="datetimeFigureOut">
              <a:rPr lang="fr-FR" smtClean="0"/>
              <a:t>03/08/2026</a:t>
            </a:fld>
            <a:endParaRPr lang="fr-FR"/>
          </a:p>
        </p:txBody>
      </p:sp>
      <p:sp>
        <p:nvSpPr>
          <p:cNvPr id="8" name="Espace réservé du pied de page 7">
            <a:extLst>
              <a:ext uri="{FF2B5EF4-FFF2-40B4-BE49-F238E27FC236}">
                <a16:creationId xmlns:a16="http://schemas.microsoft.com/office/drawing/2014/main" id="{590AC113-0E7E-46E6-ACEB-D8D0BCF7CF02}"/>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07134BB-385C-4EF3-A8A4-7159B22936FA}"/>
              </a:ext>
            </a:extLst>
          </p:cNvPr>
          <p:cNvSpPr>
            <a:spLocks noGrp="1"/>
          </p:cNvSpPr>
          <p:nvPr>
            <p:ph type="sldNum" sz="quarter" idx="12"/>
          </p:nvPr>
        </p:nvSpPr>
        <p:spPr/>
        <p:txBody>
          <a:bodyPr/>
          <a:lstStyle/>
          <a:p>
            <a:fld id="{ECC3FE8E-7FF9-4D76-9535-9E4FB008EF03}" type="slidenum">
              <a:rPr lang="fr-FR" smtClean="0"/>
              <a:t>‹N°›</a:t>
            </a:fld>
            <a:endParaRPr lang="fr-FR"/>
          </a:p>
        </p:txBody>
      </p:sp>
    </p:spTree>
    <p:extLst>
      <p:ext uri="{BB962C8B-B14F-4D97-AF65-F5344CB8AC3E}">
        <p14:creationId xmlns:p14="http://schemas.microsoft.com/office/powerpoint/2010/main" val="37395145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6894E6-5312-4842-AEAD-1BFEC30EE41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D402055-DA02-48B7-B3BD-EF270EA1CE1F}"/>
              </a:ext>
            </a:extLst>
          </p:cNvPr>
          <p:cNvSpPr>
            <a:spLocks noGrp="1"/>
          </p:cNvSpPr>
          <p:nvPr>
            <p:ph type="dt" sz="half" idx="10"/>
          </p:nvPr>
        </p:nvSpPr>
        <p:spPr/>
        <p:txBody>
          <a:bodyPr/>
          <a:lstStyle/>
          <a:p>
            <a:fld id="{8421712F-A77D-43AD-A509-D1DC31CCB095}" type="datetimeFigureOut">
              <a:rPr lang="fr-FR" smtClean="0"/>
              <a:t>03/08/2026</a:t>
            </a:fld>
            <a:endParaRPr lang="fr-FR"/>
          </a:p>
        </p:txBody>
      </p:sp>
      <p:sp>
        <p:nvSpPr>
          <p:cNvPr id="4" name="Espace réservé du pied de page 3">
            <a:extLst>
              <a:ext uri="{FF2B5EF4-FFF2-40B4-BE49-F238E27FC236}">
                <a16:creationId xmlns:a16="http://schemas.microsoft.com/office/drawing/2014/main" id="{FFCE3D0E-88C0-4FD6-B14C-E92065B9C0C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5E62538-A3AE-40DF-8321-C090B7CCCE6D}"/>
              </a:ext>
            </a:extLst>
          </p:cNvPr>
          <p:cNvSpPr>
            <a:spLocks noGrp="1"/>
          </p:cNvSpPr>
          <p:nvPr>
            <p:ph type="sldNum" sz="quarter" idx="12"/>
          </p:nvPr>
        </p:nvSpPr>
        <p:spPr/>
        <p:txBody>
          <a:bodyPr/>
          <a:lstStyle/>
          <a:p>
            <a:fld id="{ECC3FE8E-7FF9-4D76-9535-9E4FB008EF03}" type="slidenum">
              <a:rPr lang="fr-FR" smtClean="0"/>
              <a:t>‹N°›</a:t>
            </a:fld>
            <a:endParaRPr lang="fr-FR"/>
          </a:p>
        </p:txBody>
      </p:sp>
    </p:spTree>
    <p:extLst>
      <p:ext uri="{BB962C8B-B14F-4D97-AF65-F5344CB8AC3E}">
        <p14:creationId xmlns:p14="http://schemas.microsoft.com/office/powerpoint/2010/main" val="3167898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 explicatives">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9F5DB486-C214-0F0D-9A9E-3F2091FCF229}"/>
              </a:ext>
            </a:extLst>
          </p:cNvPr>
          <p:cNvSpPr/>
          <p:nvPr userDrawn="1"/>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51" name="Rectangle bleu  gauche">
            <a:extLst>
              <a:ext uri="{FF2B5EF4-FFF2-40B4-BE49-F238E27FC236}">
                <a16:creationId xmlns:a16="http://schemas.microsoft.com/office/drawing/2014/main" id="{42E5559B-210F-946D-B979-3E7FDF05C437}"/>
              </a:ext>
            </a:extLst>
          </p:cNvPr>
          <p:cNvSpPr/>
          <p:nvPr userDrawn="1"/>
        </p:nvSpPr>
        <p:spPr>
          <a:xfrm>
            <a:off x="3744" y="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210119"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9665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210119"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79982"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210119"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382363"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210119"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362519"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Texte Titre">
            <a:extLst>
              <a:ext uri="{FF2B5EF4-FFF2-40B4-BE49-F238E27FC236}">
                <a16:creationId xmlns:a16="http://schemas.microsoft.com/office/drawing/2014/main" id="{87494082-4F9D-3FA3-F8C7-E845B75D701C}"/>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rgbClr val="2B2E70"/>
                </a:solidFill>
                <a:latin typeface="+mn-lt"/>
              </a:defRPr>
            </a:lvl1pPr>
          </a:lstStyle>
          <a:p>
            <a:r>
              <a:rPr lang="fr-FR" dirty="0"/>
              <a:t>Modifiez le style du titre</a:t>
            </a:r>
          </a:p>
        </p:txBody>
      </p:sp>
      <p:sp>
        <p:nvSpPr>
          <p:cNvPr id="17" name="Espace réservé du numéro de diapositive 1">
            <a:extLst>
              <a:ext uri="{FF2B5EF4-FFF2-40B4-BE49-F238E27FC236}">
                <a16:creationId xmlns:a16="http://schemas.microsoft.com/office/drawing/2014/main" id="{2ACF3C45-EA63-4311-BF6A-9C4B8F024602}"/>
              </a:ext>
            </a:extLst>
          </p:cNvPr>
          <p:cNvSpPr txBox="1">
            <a:spLocks/>
          </p:cNvSpPr>
          <p:nvPr userDrawn="1"/>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‹N°›</a:t>
            </a:fld>
            <a:endParaRPr lang="fr-FR" altLang="fr-FR" sz="1800" b="1" kern="1200" dirty="0">
              <a:solidFill>
                <a:schemeClr val="bg1"/>
              </a:solidFill>
              <a:latin typeface="Calibri" panose="020F0502020204030204" pitchFamily="34" charset="0"/>
              <a:ea typeface="+mn-ea"/>
              <a:cs typeface="+mn-cs"/>
            </a:endParaRPr>
          </a:p>
        </p:txBody>
      </p:sp>
      <p:pic>
        <p:nvPicPr>
          <p:cNvPr id="4" name="Image 7">
            <a:extLst>
              <a:ext uri="{FF2B5EF4-FFF2-40B4-BE49-F238E27FC236}">
                <a16:creationId xmlns:a16="http://schemas.microsoft.com/office/drawing/2014/main" id="{357087F7-5723-106A-54C3-2AB1F0C8C8F7}"/>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7742706"/>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AF24244-351C-48A0-98AD-51E4F33C4DC7}"/>
              </a:ext>
            </a:extLst>
          </p:cNvPr>
          <p:cNvSpPr>
            <a:spLocks noGrp="1"/>
          </p:cNvSpPr>
          <p:nvPr>
            <p:ph type="dt" sz="half" idx="10"/>
          </p:nvPr>
        </p:nvSpPr>
        <p:spPr/>
        <p:txBody>
          <a:bodyPr/>
          <a:lstStyle/>
          <a:p>
            <a:fld id="{8421712F-A77D-43AD-A509-D1DC31CCB095}" type="datetimeFigureOut">
              <a:rPr lang="fr-FR" smtClean="0"/>
              <a:t>03/08/2026</a:t>
            </a:fld>
            <a:endParaRPr lang="fr-FR"/>
          </a:p>
        </p:txBody>
      </p:sp>
      <p:sp>
        <p:nvSpPr>
          <p:cNvPr id="3" name="Espace réservé du pied de page 2">
            <a:extLst>
              <a:ext uri="{FF2B5EF4-FFF2-40B4-BE49-F238E27FC236}">
                <a16:creationId xmlns:a16="http://schemas.microsoft.com/office/drawing/2014/main" id="{087547F5-7B6D-45AF-A4D7-52677BF0B36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3FE6F16-B915-4BA2-8740-B72C226E9AAC}"/>
              </a:ext>
            </a:extLst>
          </p:cNvPr>
          <p:cNvSpPr>
            <a:spLocks noGrp="1"/>
          </p:cNvSpPr>
          <p:nvPr>
            <p:ph type="sldNum" sz="quarter" idx="12"/>
          </p:nvPr>
        </p:nvSpPr>
        <p:spPr/>
        <p:txBody>
          <a:bodyPr/>
          <a:lstStyle/>
          <a:p>
            <a:fld id="{ECC3FE8E-7FF9-4D76-9535-9E4FB008EF03}" type="slidenum">
              <a:rPr lang="fr-FR" smtClean="0"/>
              <a:t>‹N°›</a:t>
            </a:fld>
            <a:endParaRPr lang="fr-FR"/>
          </a:p>
        </p:txBody>
      </p:sp>
    </p:spTree>
    <p:extLst>
      <p:ext uri="{BB962C8B-B14F-4D97-AF65-F5344CB8AC3E}">
        <p14:creationId xmlns:p14="http://schemas.microsoft.com/office/powerpoint/2010/main" val="36304352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4D1E4D-1FC2-4D72-9970-E4B27ACF8AA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56E1880-47DC-41A5-907A-4464EE6D16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1D62030-AC04-4FB3-89C2-9ACF28A4F5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C97517EE-153F-45E8-99B6-D43FC36961EB}"/>
              </a:ext>
            </a:extLst>
          </p:cNvPr>
          <p:cNvSpPr>
            <a:spLocks noGrp="1"/>
          </p:cNvSpPr>
          <p:nvPr>
            <p:ph type="dt" sz="half" idx="10"/>
          </p:nvPr>
        </p:nvSpPr>
        <p:spPr/>
        <p:txBody>
          <a:bodyPr/>
          <a:lstStyle/>
          <a:p>
            <a:fld id="{8421712F-A77D-43AD-A509-D1DC31CCB095}" type="datetimeFigureOut">
              <a:rPr lang="fr-FR" smtClean="0"/>
              <a:t>03/08/2026</a:t>
            </a:fld>
            <a:endParaRPr lang="fr-FR"/>
          </a:p>
        </p:txBody>
      </p:sp>
      <p:sp>
        <p:nvSpPr>
          <p:cNvPr id="6" name="Espace réservé du pied de page 5">
            <a:extLst>
              <a:ext uri="{FF2B5EF4-FFF2-40B4-BE49-F238E27FC236}">
                <a16:creationId xmlns:a16="http://schemas.microsoft.com/office/drawing/2014/main" id="{6ADF7649-24C1-4349-A316-8467810C4C9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1115D1D-AB7F-4001-BCBF-D4C3E582CD70}"/>
              </a:ext>
            </a:extLst>
          </p:cNvPr>
          <p:cNvSpPr>
            <a:spLocks noGrp="1"/>
          </p:cNvSpPr>
          <p:nvPr>
            <p:ph type="sldNum" sz="quarter" idx="12"/>
          </p:nvPr>
        </p:nvSpPr>
        <p:spPr/>
        <p:txBody>
          <a:bodyPr/>
          <a:lstStyle/>
          <a:p>
            <a:fld id="{ECC3FE8E-7FF9-4D76-9535-9E4FB008EF03}" type="slidenum">
              <a:rPr lang="fr-FR" smtClean="0"/>
              <a:t>‹N°›</a:t>
            </a:fld>
            <a:endParaRPr lang="fr-FR"/>
          </a:p>
        </p:txBody>
      </p:sp>
    </p:spTree>
    <p:extLst>
      <p:ext uri="{BB962C8B-B14F-4D97-AF65-F5344CB8AC3E}">
        <p14:creationId xmlns:p14="http://schemas.microsoft.com/office/powerpoint/2010/main" val="34314072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E39CBA-D4D9-450E-AF48-9392B1370D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A4B973E5-746A-48E3-8912-0617CDFF81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3534E8B-0CD7-4399-98DF-E831026EBE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991CCF5E-F3EB-444C-8B6A-379C7DAE1966}"/>
              </a:ext>
            </a:extLst>
          </p:cNvPr>
          <p:cNvSpPr>
            <a:spLocks noGrp="1"/>
          </p:cNvSpPr>
          <p:nvPr>
            <p:ph type="dt" sz="half" idx="10"/>
          </p:nvPr>
        </p:nvSpPr>
        <p:spPr/>
        <p:txBody>
          <a:bodyPr/>
          <a:lstStyle/>
          <a:p>
            <a:fld id="{8421712F-A77D-43AD-A509-D1DC31CCB095}" type="datetimeFigureOut">
              <a:rPr lang="fr-FR" smtClean="0"/>
              <a:t>03/08/2026</a:t>
            </a:fld>
            <a:endParaRPr lang="fr-FR"/>
          </a:p>
        </p:txBody>
      </p:sp>
      <p:sp>
        <p:nvSpPr>
          <p:cNvPr id="6" name="Espace réservé du pied de page 5">
            <a:extLst>
              <a:ext uri="{FF2B5EF4-FFF2-40B4-BE49-F238E27FC236}">
                <a16:creationId xmlns:a16="http://schemas.microsoft.com/office/drawing/2014/main" id="{FC02DB0F-1D09-4568-A0BC-099914DDF1E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13EC40F-7937-406D-91B9-A3475C673821}"/>
              </a:ext>
            </a:extLst>
          </p:cNvPr>
          <p:cNvSpPr>
            <a:spLocks noGrp="1"/>
          </p:cNvSpPr>
          <p:nvPr>
            <p:ph type="sldNum" sz="quarter" idx="12"/>
          </p:nvPr>
        </p:nvSpPr>
        <p:spPr/>
        <p:txBody>
          <a:bodyPr/>
          <a:lstStyle/>
          <a:p>
            <a:fld id="{ECC3FE8E-7FF9-4D76-9535-9E4FB008EF03}" type="slidenum">
              <a:rPr lang="fr-FR" smtClean="0"/>
              <a:t>‹N°›</a:t>
            </a:fld>
            <a:endParaRPr lang="fr-FR"/>
          </a:p>
        </p:txBody>
      </p:sp>
    </p:spTree>
    <p:extLst>
      <p:ext uri="{BB962C8B-B14F-4D97-AF65-F5344CB8AC3E}">
        <p14:creationId xmlns:p14="http://schemas.microsoft.com/office/powerpoint/2010/main" val="19866191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C4FB27-1442-494C-A051-9C013C6AFD2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54B6FF9-C8C5-405F-BCC8-2BB9709FC5F6}"/>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1E2E2E9-26B6-42CC-99DB-2A62AFF1BD30}"/>
              </a:ext>
            </a:extLst>
          </p:cNvPr>
          <p:cNvSpPr>
            <a:spLocks noGrp="1"/>
          </p:cNvSpPr>
          <p:nvPr>
            <p:ph type="dt" sz="half" idx="10"/>
          </p:nvPr>
        </p:nvSpPr>
        <p:spPr/>
        <p:txBody>
          <a:bodyPr/>
          <a:lstStyle/>
          <a:p>
            <a:fld id="{8421712F-A77D-43AD-A509-D1DC31CCB095}" type="datetimeFigureOut">
              <a:rPr lang="fr-FR" smtClean="0"/>
              <a:t>03/08/2026</a:t>
            </a:fld>
            <a:endParaRPr lang="fr-FR"/>
          </a:p>
        </p:txBody>
      </p:sp>
      <p:sp>
        <p:nvSpPr>
          <p:cNvPr id="5" name="Espace réservé du pied de page 4">
            <a:extLst>
              <a:ext uri="{FF2B5EF4-FFF2-40B4-BE49-F238E27FC236}">
                <a16:creationId xmlns:a16="http://schemas.microsoft.com/office/drawing/2014/main" id="{024EF6AF-AD43-4A2B-8161-4E0D2BD9538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266A6EE-43B4-4416-9C77-7D9EAB55D602}"/>
              </a:ext>
            </a:extLst>
          </p:cNvPr>
          <p:cNvSpPr>
            <a:spLocks noGrp="1"/>
          </p:cNvSpPr>
          <p:nvPr>
            <p:ph type="sldNum" sz="quarter" idx="12"/>
          </p:nvPr>
        </p:nvSpPr>
        <p:spPr/>
        <p:txBody>
          <a:bodyPr/>
          <a:lstStyle/>
          <a:p>
            <a:fld id="{ECC3FE8E-7FF9-4D76-9535-9E4FB008EF03}" type="slidenum">
              <a:rPr lang="fr-FR" smtClean="0"/>
              <a:t>‹N°›</a:t>
            </a:fld>
            <a:endParaRPr lang="fr-FR"/>
          </a:p>
        </p:txBody>
      </p:sp>
    </p:spTree>
    <p:extLst>
      <p:ext uri="{BB962C8B-B14F-4D97-AF65-F5344CB8AC3E}">
        <p14:creationId xmlns:p14="http://schemas.microsoft.com/office/powerpoint/2010/main" val="9646683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23C322B-FE6D-44C7-A855-8E1D1B91DB46}"/>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D50B96E-ADB1-4AE4-AF24-F8F5933C33D9}"/>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B7D2AE0-48BD-457E-AB03-3C2E48B2AE56}"/>
              </a:ext>
            </a:extLst>
          </p:cNvPr>
          <p:cNvSpPr>
            <a:spLocks noGrp="1"/>
          </p:cNvSpPr>
          <p:nvPr>
            <p:ph type="dt" sz="half" idx="10"/>
          </p:nvPr>
        </p:nvSpPr>
        <p:spPr/>
        <p:txBody>
          <a:bodyPr/>
          <a:lstStyle/>
          <a:p>
            <a:fld id="{8421712F-A77D-43AD-A509-D1DC31CCB095}" type="datetimeFigureOut">
              <a:rPr lang="fr-FR" smtClean="0"/>
              <a:t>03/08/2026</a:t>
            </a:fld>
            <a:endParaRPr lang="fr-FR"/>
          </a:p>
        </p:txBody>
      </p:sp>
      <p:sp>
        <p:nvSpPr>
          <p:cNvPr id="5" name="Espace réservé du pied de page 4">
            <a:extLst>
              <a:ext uri="{FF2B5EF4-FFF2-40B4-BE49-F238E27FC236}">
                <a16:creationId xmlns:a16="http://schemas.microsoft.com/office/drawing/2014/main" id="{41BB08E9-F1CB-45DE-ABF9-30CE8DE7C8D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8768CF0-316F-4935-8837-71DE78862F0A}"/>
              </a:ext>
            </a:extLst>
          </p:cNvPr>
          <p:cNvSpPr>
            <a:spLocks noGrp="1"/>
          </p:cNvSpPr>
          <p:nvPr>
            <p:ph type="sldNum" sz="quarter" idx="12"/>
          </p:nvPr>
        </p:nvSpPr>
        <p:spPr/>
        <p:txBody>
          <a:bodyPr/>
          <a:lstStyle/>
          <a:p>
            <a:fld id="{ECC3FE8E-7FF9-4D76-9535-9E4FB008EF03}" type="slidenum">
              <a:rPr lang="fr-FR" smtClean="0"/>
              <a:t>‹N°›</a:t>
            </a:fld>
            <a:endParaRPr lang="fr-FR"/>
          </a:p>
        </p:txBody>
      </p:sp>
    </p:spTree>
    <p:extLst>
      <p:ext uri="{BB962C8B-B14F-4D97-AF65-F5344CB8AC3E}">
        <p14:creationId xmlns:p14="http://schemas.microsoft.com/office/powerpoint/2010/main" val="3751171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F2F176-A71E-B3C7-34FD-576CFDA7C03F}"/>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10EB5F4-543B-D2B0-C2D2-BEAA95E757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BB744E3F-9627-1303-E50C-677769426432}"/>
              </a:ext>
            </a:extLst>
          </p:cNvPr>
          <p:cNvSpPr>
            <a:spLocks noGrp="1"/>
          </p:cNvSpPr>
          <p:nvPr>
            <p:ph type="dt" sz="half" idx="10"/>
          </p:nvPr>
        </p:nvSpPr>
        <p:spPr/>
        <p:txBody>
          <a:bodyPr/>
          <a:lstStyle/>
          <a:p>
            <a:fld id="{95763F9D-1ED0-4E90-962E-49A8E1E0025F}" type="datetimeFigureOut">
              <a:rPr lang="fr-FR" smtClean="0"/>
              <a:t>03/08/2026</a:t>
            </a:fld>
            <a:endParaRPr lang="fr-FR"/>
          </a:p>
        </p:txBody>
      </p:sp>
      <p:sp>
        <p:nvSpPr>
          <p:cNvPr id="5" name="Espace réservé du pied de page 4">
            <a:extLst>
              <a:ext uri="{FF2B5EF4-FFF2-40B4-BE49-F238E27FC236}">
                <a16:creationId xmlns:a16="http://schemas.microsoft.com/office/drawing/2014/main" id="{29BA056A-F599-AEBF-DEC1-4B022BC0C03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3E4B3C3-FFA5-CA11-9340-E1CD86B0F5AC}"/>
              </a:ext>
            </a:extLst>
          </p:cNvPr>
          <p:cNvSpPr>
            <a:spLocks noGrp="1"/>
          </p:cNvSpPr>
          <p:nvPr>
            <p:ph type="sldNum" sz="quarter" idx="12"/>
          </p:nvPr>
        </p:nvSpPr>
        <p:spPr/>
        <p:txBody>
          <a:bodyPr/>
          <a:lstStyle/>
          <a:p>
            <a:fld id="{01A66984-CB16-4A91-8D69-2690AE3C528D}" type="slidenum">
              <a:rPr lang="fr-FR" smtClean="0"/>
              <a:t>‹N°›</a:t>
            </a:fld>
            <a:endParaRPr lang="fr-FR"/>
          </a:p>
        </p:txBody>
      </p:sp>
    </p:spTree>
    <p:extLst>
      <p:ext uri="{BB962C8B-B14F-4D97-AF65-F5344CB8AC3E}">
        <p14:creationId xmlns:p14="http://schemas.microsoft.com/office/powerpoint/2010/main" val="21613740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7" name="Rectangle Titre">
            <a:extLst>
              <a:ext uri="{FF2B5EF4-FFF2-40B4-BE49-F238E27FC236}">
                <a16:creationId xmlns:a16="http://schemas.microsoft.com/office/drawing/2014/main" id="{0C7ACC6B-FD3A-DB79-A840-0180087D7141}"/>
              </a:ext>
            </a:extLst>
          </p:cNvPr>
          <p:cNvSpPr/>
          <p:nvPr userDrawn="1"/>
        </p:nvSpPr>
        <p:spPr>
          <a:xfrm>
            <a:off x="1849438" y="0"/>
            <a:ext cx="10342561"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5" name="Rectangle bleu droite">
            <a:extLst>
              <a:ext uri="{FF2B5EF4-FFF2-40B4-BE49-F238E27FC236}">
                <a16:creationId xmlns:a16="http://schemas.microsoft.com/office/drawing/2014/main" id="{8D3A9ADB-508C-07DA-2AFE-4F4C1C6D9E01}"/>
              </a:ext>
            </a:extLst>
          </p:cNvPr>
          <p:cNvSpPr/>
          <p:nvPr userDrawn="1"/>
        </p:nvSpPr>
        <p:spPr>
          <a:xfrm>
            <a:off x="0" y="-12700"/>
            <a:ext cx="1917700"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6" name="logo AEM">
            <a:extLst>
              <a:ext uri="{FF2B5EF4-FFF2-40B4-BE49-F238E27FC236}">
                <a16:creationId xmlns:a16="http://schemas.microsoft.com/office/drawing/2014/main" id="{67B7CFF0-5E4D-B343-C680-C240EE14860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131" y="340748"/>
            <a:ext cx="1849438" cy="670491"/>
          </a:xfrm>
          <a:prstGeom prst="rect">
            <a:avLst/>
          </a:prstGeom>
        </p:spPr>
      </p:pic>
      <p:sp>
        <p:nvSpPr>
          <p:cNvPr id="2" name="Texte titre">
            <a:extLst>
              <a:ext uri="{FF2B5EF4-FFF2-40B4-BE49-F238E27FC236}">
                <a16:creationId xmlns:a16="http://schemas.microsoft.com/office/drawing/2014/main" id="{96E81602-0A2E-52FA-9709-0E54EB68DFCB}"/>
              </a:ext>
            </a:extLst>
          </p:cNvPr>
          <p:cNvSpPr>
            <a:spLocks noGrp="1"/>
          </p:cNvSpPr>
          <p:nvPr>
            <p:ph type="title"/>
          </p:nvPr>
        </p:nvSpPr>
        <p:spPr>
          <a:xfrm>
            <a:off x="1917700" y="0"/>
            <a:ext cx="10274300" cy="1128713"/>
          </a:xfrm>
          <a:prstGeom prst="rect">
            <a:avLst/>
          </a:prstGeom>
          <a:noFill/>
        </p:spPr>
        <p:txBody>
          <a:bodyPr vert="horz" lIns="91440" tIns="45720" rIns="91440" bIns="45720" rtlCol="0" anchor="ctr">
            <a:normAutofit/>
          </a:bodyPr>
          <a:lstStyle>
            <a:lvl1pPr algn="ctr">
              <a:defRPr b="1">
                <a:solidFill>
                  <a:srgbClr val="008CB4"/>
                </a:solidFill>
                <a:latin typeface="+mn-lt"/>
              </a:defRPr>
            </a:lvl1pPr>
          </a:lstStyle>
          <a:p>
            <a:r>
              <a:rPr lang="fr-FR" dirty="0"/>
              <a:t>Modifiez le style du titre</a:t>
            </a:r>
          </a:p>
        </p:txBody>
      </p:sp>
    </p:spTree>
    <p:extLst>
      <p:ext uri="{BB962C8B-B14F-4D97-AF65-F5344CB8AC3E}">
        <p14:creationId xmlns:p14="http://schemas.microsoft.com/office/powerpoint/2010/main" val="37678706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re de chapitre">
    <p:spTree>
      <p:nvGrpSpPr>
        <p:cNvPr id="1" name=""/>
        <p:cNvGrpSpPr/>
        <p:nvPr/>
      </p:nvGrpSpPr>
      <p:grpSpPr>
        <a:xfrm>
          <a:off x="0" y="0"/>
          <a:ext cx="0" cy="0"/>
          <a:chOff x="0" y="0"/>
          <a:chExt cx="0" cy="0"/>
        </a:xfrm>
      </p:grpSpPr>
      <p:sp>
        <p:nvSpPr>
          <p:cNvPr id="8" name="Rectangle Titre">
            <a:extLst>
              <a:ext uri="{FF2B5EF4-FFF2-40B4-BE49-F238E27FC236}">
                <a16:creationId xmlns:a16="http://schemas.microsoft.com/office/drawing/2014/main" id="{19E31B2B-096B-AC2F-5E70-78553A06DB95}"/>
              </a:ext>
            </a:extLst>
          </p:cNvPr>
          <p:cNvSpPr/>
          <p:nvPr userDrawn="1"/>
        </p:nvSpPr>
        <p:spPr>
          <a:xfrm>
            <a:off x="6755906" y="754602"/>
            <a:ext cx="5436093" cy="2539013"/>
          </a:xfrm>
          <a:prstGeom prst="rect">
            <a:avLst/>
          </a:prstGeom>
          <a:solidFill>
            <a:srgbClr val="00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exte titre">
            <a:extLst>
              <a:ext uri="{FF2B5EF4-FFF2-40B4-BE49-F238E27FC236}">
                <a16:creationId xmlns:a16="http://schemas.microsoft.com/office/drawing/2014/main" id="{9B4117B3-9707-3268-237A-4D5AF3A7034D}"/>
              </a:ext>
            </a:extLst>
          </p:cNvPr>
          <p:cNvSpPr>
            <a:spLocks noGrp="1"/>
          </p:cNvSpPr>
          <p:nvPr>
            <p:ph type="title"/>
          </p:nvPr>
        </p:nvSpPr>
        <p:spPr>
          <a:xfrm>
            <a:off x="6755905" y="754602"/>
            <a:ext cx="5436094" cy="2539013"/>
          </a:xfrm>
          <a:prstGeom prst="rect">
            <a:avLst/>
          </a:prstGeom>
        </p:spPr>
        <p:txBody>
          <a:bodyPr vert="horz" lIns="91440" tIns="45720" rIns="91440" bIns="45720" rtlCol="0" anchor="ctr">
            <a:normAutofit/>
          </a:bodyPr>
          <a:lstStyle>
            <a:lvl1pPr algn="ctr">
              <a:defRPr sz="3600" b="1">
                <a:solidFill>
                  <a:schemeClr val="bg1"/>
                </a:solidFill>
                <a:latin typeface="+mn-lt"/>
              </a:defRPr>
            </a:lvl1pPr>
          </a:lstStyle>
          <a:p>
            <a:r>
              <a:rPr lang="fr-FR" dirty="0"/>
              <a:t>Modifiez le style du titre</a:t>
            </a:r>
          </a:p>
        </p:txBody>
      </p:sp>
      <p:sp>
        <p:nvSpPr>
          <p:cNvPr id="6" name="Rectangle n° page">
            <a:extLst>
              <a:ext uri="{FF2B5EF4-FFF2-40B4-BE49-F238E27FC236}">
                <a16:creationId xmlns:a16="http://schemas.microsoft.com/office/drawing/2014/main" id="{77ED9BC1-B3A3-7D3C-9EBD-55BDEB7BA971}"/>
              </a:ext>
            </a:extLst>
          </p:cNvPr>
          <p:cNvSpPr/>
          <p:nvPr userDrawn="1"/>
        </p:nvSpPr>
        <p:spPr>
          <a:xfrm>
            <a:off x="11578974" y="6353405"/>
            <a:ext cx="613025" cy="365125"/>
          </a:xfrm>
          <a:prstGeom prst="rect">
            <a:avLst/>
          </a:prstGeom>
          <a:solidFill>
            <a:srgbClr val="009A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numéro de diapositive">
            <a:extLst>
              <a:ext uri="{FF2B5EF4-FFF2-40B4-BE49-F238E27FC236}">
                <a16:creationId xmlns:a16="http://schemas.microsoft.com/office/drawing/2014/main" id="{9B4415AB-0F77-48C4-1B73-FBD505E53F71}"/>
              </a:ext>
            </a:extLst>
          </p:cNvPr>
          <p:cNvSpPr>
            <a:spLocks noGrp="1"/>
          </p:cNvSpPr>
          <p:nvPr>
            <p:ph type="sldNum" sz="quarter" idx="12"/>
          </p:nvPr>
        </p:nvSpPr>
        <p:spPr>
          <a:xfrm>
            <a:off x="11578974" y="6352192"/>
            <a:ext cx="613026" cy="365125"/>
          </a:xfrm>
        </p:spPr>
        <p:txBody>
          <a:bodyPr/>
          <a:lstStyle>
            <a:lvl1pPr algn="ctr">
              <a:defRPr sz="1200" b="1">
                <a:solidFill>
                  <a:srgbClr val="E5F6F7"/>
                </a:solidFill>
              </a:defRPr>
            </a:lvl1pPr>
          </a:lstStyle>
          <a:p>
            <a:fld id="{21F4F2F6-DF01-48F5-A5BF-713F79586415}" type="slidenum">
              <a:rPr lang="fr-FR" smtClean="0"/>
              <a:pPr/>
              <a:t>‹N°›</a:t>
            </a:fld>
            <a:endParaRPr lang="fr-FR" dirty="0"/>
          </a:p>
        </p:txBody>
      </p:sp>
    </p:spTree>
    <p:extLst>
      <p:ext uri="{BB962C8B-B14F-4D97-AF65-F5344CB8AC3E}">
        <p14:creationId xmlns:p14="http://schemas.microsoft.com/office/powerpoint/2010/main" val="3242479909"/>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apo explicatives">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9F5DB486-C214-0F0D-9A9E-3F2091FCF229}"/>
              </a:ext>
            </a:extLst>
          </p:cNvPr>
          <p:cNvSpPr/>
          <p:nvPr userDrawn="1"/>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3" name="Rectangle n° page">
            <a:extLst>
              <a:ext uri="{FF2B5EF4-FFF2-40B4-BE49-F238E27FC236}">
                <a16:creationId xmlns:a16="http://schemas.microsoft.com/office/drawing/2014/main" id="{1B5AAF01-55E1-24AE-FA3C-29DAAAAB4A13}"/>
              </a:ext>
            </a:extLst>
          </p:cNvPr>
          <p:cNvSpPr/>
          <p:nvPr userDrawn="1"/>
        </p:nvSpPr>
        <p:spPr>
          <a:xfrm>
            <a:off x="11578974" y="6353405"/>
            <a:ext cx="613025" cy="365125"/>
          </a:xfrm>
          <a:prstGeom prst="rect">
            <a:avLst/>
          </a:prstGeom>
          <a:solidFill>
            <a:srgbClr val="009A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numéro de diapositive">
            <a:extLst>
              <a:ext uri="{FF2B5EF4-FFF2-40B4-BE49-F238E27FC236}">
                <a16:creationId xmlns:a16="http://schemas.microsoft.com/office/drawing/2014/main" id="{F50A1AEA-2B53-2F7F-B2BD-1A19978D1411}"/>
              </a:ext>
            </a:extLst>
          </p:cNvPr>
          <p:cNvSpPr>
            <a:spLocks noGrp="1"/>
          </p:cNvSpPr>
          <p:nvPr>
            <p:ph type="sldNum" sz="quarter" idx="12"/>
          </p:nvPr>
        </p:nvSpPr>
        <p:spPr>
          <a:xfrm>
            <a:off x="11578974" y="6352192"/>
            <a:ext cx="613026" cy="365125"/>
          </a:xfrm>
        </p:spPr>
        <p:txBody>
          <a:bodyPr/>
          <a:lstStyle>
            <a:lvl1pPr algn="ctr">
              <a:defRPr sz="1200" b="1">
                <a:solidFill>
                  <a:srgbClr val="E5F6F7"/>
                </a:solidFill>
              </a:defRPr>
            </a:lvl1pPr>
          </a:lstStyle>
          <a:p>
            <a:fld id="{21F4F2F6-DF01-48F5-A5BF-713F79586415}" type="slidenum">
              <a:rPr lang="fr-FR" smtClean="0"/>
              <a:pPr/>
              <a:t>‹N°›</a:t>
            </a:fld>
            <a:endParaRPr lang="fr-FR" dirty="0"/>
          </a:p>
        </p:txBody>
      </p:sp>
      <p:sp>
        <p:nvSpPr>
          <p:cNvPr id="51" name="Rectangle bleu  gauche">
            <a:extLst>
              <a:ext uri="{FF2B5EF4-FFF2-40B4-BE49-F238E27FC236}">
                <a16:creationId xmlns:a16="http://schemas.microsoft.com/office/drawing/2014/main" id="{42E5559B-210F-946D-B979-3E7FDF05C437}"/>
              </a:ext>
            </a:extLst>
          </p:cNvPr>
          <p:cNvSpPr/>
          <p:nvPr userDrawn="1"/>
        </p:nvSpPr>
        <p:spPr>
          <a:xfrm>
            <a:off x="-12701" y="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Logo AEM">
            <a:extLst>
              <a:ext uri="{FF2B5EF4-FFF2-40B4-BE49-F238E27FC236}">
                <a16:creationId xmlns:a16="http://schemas.microsoft.com/office/drawing/2014/main" id="{BCE1D8E0-3B5E-6A02-65A2-3246CEEBB368}"/>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113" y="186902"/>
            <a:ext cx="1528315" cy="696912"/>
          </a:xfrm>
          <a:prstGeom prst="rect">
            <a:avLst/>
          </a:prstGeom>
        </p:spPr>
      </p:pic>
      <p:sp>
        <p:nvSpPr>
          <p:cNvPr id="71" name="Texte Titre">
            <a:extLst>
              <a:ext uri="{FF2B5EF4-FFF2-40B4-BE49-F238E27FC236}">
                <a16:creationId xmlns:a16="http://schemas.microsoft.com/office/drawing/2014/main" id="{87494082-4F9D-3FA3-F8C7-E845B75D701C}"/>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rgbClr val="2F5597"/>
                </a:solidFill>
                <a:latin typeface="+mn-lt"/>
              </a:defRPr>
            </a:lvl1pPr>
          </a:lstStyle>
          <a:p>
            <a:r>
              <a:rPr lang="fr-FR" dirty="0"/>
              <a:t>Modifiez le style du titre</a:t>
            </a:r>
          </a:p>
        </p:txBody>
      </p:sp>
      <p:sp>
        <p:nvSpPr>
          <p:cNvPr id="6" name="Espace réservé du texte 5">
            <a:extLst>
              <a:ext uri="{FF2B5EF4-FFF2-40B4-BE49-F238E27FC236}">
                <a16:creationId xmlns:a16="http://schemas.microsoft.com/office/drawing/2014/main" id="{A01D8830-E650-BD58-CB8B-11B4655E0BCE}"/>
              </a:ext>
            </a:extLst>
          </p:cNvPr>
          <p:cNvSpPr>
            <a:spLocks noGrp="1"/>
          </p:cNvSpPr>
          <p:nvPr>
            <p:ph type="body" sz="quarter" idx="13"/>
          </p:nvPr>
        </p:nvSpPr>
        <p:spPr>
          <a:xfrm>
            <a:off x="1990725" y="1530910"/>
            <a:ext cx="9744075" cy="4149725"/>
          </a:xfrm>
        </p:spPr>
        <p:txBody>
          <a:bodyPr>
            <a:normAutofit/>
          </a:bodyPr>
          <a:lstStyle>
            <a:lvl1pPr marL="0" indent="0">
              <a:buNone/>
              <a:defRPr sz="2000">
                <a:solidFill>
                  <a:srgbClr val="2F5597"/>
                </a:solidFill>
              </a:defRPr>
            </a:lvl1pPr>
          </a:lstStyle>
          <a:p>
            <a:pPr lvl="0"/>
            <a:r>
              <a:rPr lang="fr-FR" dirty="0"/>
              <a:t>Cliquez pour modifier les styles du texte du masque</a:t>
            </a:r>
          </a:p>
        </p:txBody>
      </p:sp>
    </p:spTree>
    <p:extLst>
      <p:ext uri="{BB962C8B-B14F-4D97-AF65-F5344CB8AC3E}">
        <p14:creationId xmlns:p14="http://schemas.microsoft.com/office/powerpoint/2010/main" val="3478843286"/>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lement à copier">
    <p:spTree>
      <p:nvGrpSpPr>
        <p:cNvPr id="1" name=""/>
        <p:cNvGrpSpPr/>
        <p:nvPr/>
      </p:nvGrpSpPr>
      <p:grpSpPr>
        <a:xfrm>
          <a:off x="0" y="0"/>
          <a:ext cx="0" cy="0"/>
          <a:chOff x="0" y="0"/>
          <a:chExt cx="0" cy="0"/>
        </a:xfrm>
      </p:grpSpPr>
      <p:sp>
        <p:nvSpPr>
          <p:cNvPr id="5" name="Carré corné Info">
            <a:extLst>
              <a:ext uri="{FF2B5EF4-FFF2-40B4-BE49-F238E27FC236}">
                <a16:creationId xmlns:a16="http://schemas.microsoft.com/office/drawing/2014/main" id="{EAAF0DDE-B299-368D-AABB-3A27E149F7B2}"/>
              </a:ext>
            </a:extLst>
          </p:cNvPr>
          <p:cNvSpPr/>
          <p:nvPr userDrawn="1"/>
        </p:nvSpPr>
        <p:spPr>
          <a:xfrm>
            <a:off x="8851839" y="5048361"/>
            <a:ext cx="1573834" cy="1451399"/>
          </a:xfrm>
          <a:prstGeom prst="foldedCorner">
            <a:avLst/>
          </a:prstGeom>
          <a:solidFill>
            <a:schemeClr val="bg1"/>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rgbClr val="7030A0"/>
                </a:solidFill>
              </a:rPr>
              <a:t> </a:t>
            </a:r>
          </a:p>
        </p:txBody>
      </p:sp>
      <p:pic>
        <p:nvPicPr>
          <p:cNvPr id="24" name="Image 23">
            <a:extLst>
              <a:ext uri="{FF2B5EF4-FFF2-40B4-BE49-F238E27FC236}">
                <a16:creationId xmlns:a16="http://schemas.microsoft.com/office/drawing/2014/main" id="{57E1067B-AD82-EB5A-12BC-6613D07A091F}"/>
              </a:ext>
            </a:extLst>
          </p:cNvPr>
          <p:cNvPicPr>
            <a:picLocks noChangeAspect="1"/>
          </p:cNvPicPr>
          <p:nvPr userDrawn="1"/>
        </p:nvPicPr>
        <p:blipFill>
          <a:blip r:embed="rId2"/>
          <a:stretch>
            <a:fillRect/>
          </a:stretch>
        </p:blipFill>
        <p:spPr>
          <a:xfrm>
            <a:off x="5378566" y="1922093"/>
            <a:ext cx="884206" cy="749808"/>
          </a:xfrm>
          <a:prstGeom prst="rect">
            <a:avLst/>
          </a:prstGeom>
        </p:spPr>
      </p:pic>
      <p:sp>
        <p:nvSpPr>
          <p:cNvPr id="26" name="Numéro 6">
            <a:extLst>
              <a:ext uri="{FF2B5EF4-FFF2-40B4-BE49-F238E27FC236}">
                <a16:creationId xmlns:a16="http://schemas.microsoft.com/office/drawing/2014/main" id="{AF18222C-8A3F-7902-9E12-3D876E8232A0}"/>
              </a:ext>
            </a:extLst>
          </p:cNvPr>
          <p:cNvSpPr/>
          <p:nvPr userDrawn="1"/>
        </p:nvSpPr>
        <p:spPr bwMode="auto">
          <a:xfrm>
            <a:off x="6682539" y="5484553"/>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A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6</a:t>
            </a:r>
          </a:p>
        </p:txBody>
      </p:sp>
      <p:sp>
        <p:nvSpPr>
          <p:cNvPr id="27" name="Numéro 5">
            <a:extLst>
              <a:ext uri="{FF2B5EF4-FFF2-40B4-BE49-F238E27FC236}">
                <a16:creationId xmlns:a16="http://schemas.microsoft.com/office/drawing/2014/main" id="{E4B5959F-3EAD-A530-0DD7-C2A6C6D88287}"/>
              </a:ext>
            </a:extLst>
          </p:cNvPr>
          <p:cNvSpPr/>
          <p:nvPr userDrawn="1"/>
        </p:nvSpPr>
        <p:spPr bwMode="auto">
          <a:xfrm>
            <a:off x="5404855" y="5484553"/>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A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5</a:t>
            </a:r>
          </a:p>
        </p:txBody>
      </p:sp>
      <p:sp>
        <p:nvSpPr>
          <p:cNvPr id="28" name="Numéro 4">
            <a:extLst>
              <a:ext uri="{FF2B5EF4-FFF2-40B4-BE49-F238E27FC236}">
                <a16:creationId xmlns:a16="http://schemas.microsoft.com/office/drawing/2014/main" id="{23E4F061-F55D-BD00-96C4-1D68A8B5EABD}"/>
              </a:ext>
            </a:extLst>
          </p:cNvPr>
          <p:cNvSpPr/>
          <p:nvPr userDrawn="1"/>
        </p:nvSpPr>
        <p:spPr bwMode="auto">
          <a:xfrm>
            <a:off x="4127169" y="5484553"/>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A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sp>
        <p:nvSpPr>
          <p:cNvPr id="29" name="Numéro 3">
            <a:extLst>
              <a:ext uri="{FF2B5EF4-FFF2-40B4-BE49-F238E27FC236}">
                <a16:creationId xmlns:a16="http://schemas.microsoft.com/office/drawing/2014/main" id="{0097F3CE-BEB0-32F2-CEED-9F4A578252B3}"/>
              </a:ext>
            </a:extLst>
          </p:cNvPr>
          <p:cNvSpPr/>
          <p:nvPr userDrawn="1"/>
        </p:nvSpPr>
        <p:spPr bwMode="auto">
          <a:xfrm>
            <a:off x="2849483" y="5485347"/>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A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30" name="Numéro 2">
            <a:extLst>
              <a:ext uri="{FF2B5EF4-FFF2-40B4-BE49-F238E27FC236}">
                <a16:creationId xmlns:a16="http://schemas.microsoft.com/office/drawing/2014/main" id="{2DC345BB-9831-D8A3-4F39-7884F3AA1EC3}"/>
              </a:ext>
            </a:extLst>
          </p:cNvPr>
          <p:cNvSpPr/>
          <p:nvPr userDrawn="1"/>
        </p:nvSpPr>
        <p:spPr bwMode="auto">
          <a:xfrm>
            <a:off x="1571797" y="5485347"/>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A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32" name="Numéro 1">
            <a:extLst>
              <a:ext uri="{FF2B5EF4-FFF2-40B4-BE49-F238E27FC236}">
                <a16:creationId xmlns:a16="http://schemas.microsoft.com/office/drawing/2014/main" id="{2B3061DE-1D0B-39C9-78A5-F8180098F4C0}"/>
              </a:ext>
            </a:extLst>
          </p:cNvPr>
          <p:cNvSpPr/>
          <p:nvPr userDrawn="1"/>
        </p:nvSpPr>
        <p:spPr bwMode="auto">
          <a:xfrm>
            <a:off x="294911" y="5484953"/>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A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pic>
        <p:nvPicPr>
          <p:cNvPr id="25" name="Picto photo">
            <a:hlinkClick r:id="" action="ppaction://noaction"/>
            <a:extLst>
              <a:ext uri="{FF2B5EF4-FFF2-40B4-BE49-F238E27FC236}">
                <a16:creationId xmlns:a16="http://schemas.microsoft.com/office/drawing/2014/main" id="{5A6FAF2B-499E-671A-228B-1A34615C0F91}"/>
              </a:ext>
            </a:extLst>
          </p:cNvPr>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8060475" y="3493344"/>
            <a:ext cx="1015999" cy="1026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o +">
            <a:extLst>
              <a:ext uri="{FF2B5EF4-FFF2-40B4-BE49-F238E27FC236}">
                <a16:creationId xmlns:a16="http://schemas.microsoft.com/office/drawing/2014/main" id="{EB0A9E08-EDF8-DA65-11E7-E72A73A3C0FB}"/>
              </a:ext>
            </a:extLst>
          </p:cNvPr>
          <p:cNvPicPr preferRelativeResize="0">
            <a:picLocks/>
          </p:cNvPicPr>
          <p:nvPr userDrawn="1"/>
        </p:nvPicPr>
        <p:blipFill>
          <a:blip r:embed="rId4" cstate="print">
            <a:extLst>
              <a:ext uri="{28A0092B-C50C-407E-A947-70E740481C1C}">
                <a14:useLocalDpi xmlns:a14="http://schemas.microsoft.com/office/drawing/2010/main"/>
              </a:ext>
            </a:extLst>
          </a:blip>
          <a:stretch>
            <a:fillRect/>
          </a:stretch>
        </p:blipFill>
        <p:spPr bwMode="auto">
          <a:xfrm>
            <a:off x="6794981" y="3623463"/>
            <a:ext cx="870907" cy="766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o Savoir +">
            <a:hlinkClick r:id="" action="ppaction://noaction"/>
            <a:extLst>
              <a:ext uri="{FF2B5EF4-FFF2-40B4-BE49-F238E27FC236}">
                <a16:creationId xmlns:a16="http://schemas.microsoft.com/office/drawing/2014/main" id="{33B0A124-9635-3833-655F-ADCB131F5240}"/>
              </a:ext>
            </a:extLst>
          </p:cNvPr>
          <p:cNvPicPr>
            <a:picLocks noChangeAspect="1"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5529487" y="3607277"/>
            <a:ext cx="870907" cy="799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Abeille">
            <a:extLst>
              <a:ext uri="{FF2B5EF4-FFF2-40B4-BE49-F238E27FC236}">
                <a16:creationId xmlns:a16="http://schemas.microsoft.com/office/drawing/2014/main" id="{8CB70C47-C841-EB60-1C5B-D8B3C9F90D21}"/>
              </a:ext>
            </a:extLst>
          </p:cNvPr>
          <p:cNvPicPr preferRelativeResize="0"/>
          <p:nvPr userDrawn="1"/>
        </p:nvPicPr>
        <p:blipFill rotWithShape="1">
          <a:blip r:embed="rId6" cstate="screen">
            <a:alphaModFix/>
            <a:extLst>
              <a:ext uri="{28A0092B-C50C-407E-A947-70E740481C1C}">
                <a14:useLocalDpi xmlns:a14="http://schemas.microsoft.com/office/drawing/2010/main"/>
              </a:ext>
            </a:extLst>
          </a:blip>
          <a:srcRect/>
          <a:stretch/>
        </p:blipFill>
        <p:spPr>
          <a:xfrm>
            <a:off x="4029054" y="3398359"/>
            <a:ext cx="1105846" cy="1216965"/>
          </a:xfrm>
          <a:prstGeom prst="rect">
            <a:avLst/>
          </a:prstGeom>
          <a:noFill/>
          <a:ln>
            <a:noFill/>
          </a:ln>
        </p:spPr>
      </p:pic>
      <p:pic>
        <p:nvPicPr>
          <p:cNvPr id="17" name="Pouce Oui">
            <a:extLst>
              <a:ext uri="{FF2B5EF4-FFF2-40B4-BE49-F238E27FC236}">
                <a16:creationId xmlns:a16="http://schemas.microsoft.com/office/drawing/2014/main" id="{D488F747-01BB-3EC5-6B74-F2289F8B5010}"/>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1760018" y="3418341"/>
            <a:ext cx="944562" cy="108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ouce Non">
            <a:extLst>
              <a:ext uri="{FF2B5EF4-FFF2-40B4-BE49-F238E27FC236}">
                <a16:creationId xmlns:a16="http://schemas.microsoft.com/office/drawing/2014/main" id="{3282DE04-A680-BB10-76D7-8827BD1858E5}"/>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a:fillRect/>
          </a:stretch>
        </p:blipFill>
        <p:spPr bwMode="auto">
          <a:xfrm>
            <a:off x="417693" y="3442153"/>
            <a:ext cx="947738"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o exercice">
            <a:extLst>
              <a:ext uri="{FF2B5EF4-FFF2-40B4-BE49-F238E27FC236}">
                <a16:creationId xmlns:a16="http://schemas.microsoft.com/office/drawing/2014/main" id="{1646FA58-A258-8BA5-7731-68637B61185A}"/>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163793" y="1939985"/>
            <a:ext cx="942751" cy="799128"/>
          </a:xfrm>
          <a:prstGeom prst="rect">
            <a:avLst/>
          </a:prstGeom>
        </p:spPr>
      </p:pic>
      <p:pic>
        <p:nvPicPr>
          <p:cNvPr id="21" name="Picto guide rouge">
            <a:hlinkClick r:id="" action="ppaction://noaction"/>
            <a:extLst>
              <a:ext uri="{FF2B5EF4-FFF2-40B4-BE49-F238E27FC236}">
                <a16:creationId xmlns:a16="http://schemas.microsoft.com/office/drawing/2014/main" id="{79751AB9-311D-5982-5D11-AF71314D2AC9}"/>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2812109" y="1877349"/>
            <a:ext cx="973717" cy="825377"/>
          </a:xfrm>
          <a:prstGeom prst="rect">
            <a:avLst/>
          </a:prstGeom>
        </p:spPr>
      </p:pic>
      <p:pic>
        <p:nvPicPr>
          <p:cNvPr id="14" name="Picto vidéo vert">
            <a:hlinkClick r:id="rId11"/>
            <a:extLst>
              <a:ext uri="{FF2B5EF4-FFF2-40B4-BE49-F238E27FC236}">
                <a16:creationId xmlns:a16="http://schemas.microsoft.com/office/drawing/2014/main" id="{3366D58E-11DA-B394-ECD5-2885C21002B0}"/>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591742" y="1875180"/>
            <a:ext cx="995931" cy="844206"/>
          </a:xfrm>
          <a:prstGeom prst="rect">
            <a:avLst/>
          </a:prstGeom>
        </p:spPr>
      </p:pic>
      <p:pic>
        <p:nvPicPr>
          <p:cNvPr id="31" name="Picto Info vert">
            <a:extLst>
              <a:ext uri="{FF2B5EF4-FFF2-40B4-BE49-F238E27FC236}">
                <a16:creationId xmlns:a16="http://schemas.microsoft.com/office/drawing/2014/main" id="{C6B521CA-C4BE-2274-6763-3DE53102822E}"/>
              </a:ext>
            </a:extLst>
          </p:cNvPr>
          <p:cNvPicPr>
            <a:picLocks noChangeAspect="1"/>
          </p:cNvPicPr>
          <p:nvPr userDrawn="1"/>
        </p:nvPicPr>
        <p:blipFill>
          <a:blip r:embed="rId13"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417693" y="1874894"/>
            <a:ext cx="994017" cy="844206"/>
          </a:xfrm>
          <a:prstGeom prst="rect">
            <a:avLst/>
          </a:prstGeom>
          <a:noFill/>
          <a:ln>
            <a:noFill/>
          </a:ln>
        </p:spPr>
      </p:pic>
      <p:sp>
        <p:nvSpPr>
          <p:cNvPr id="2" name="Texte Info">
            <a:extLst>
              <a:ext uri="{FF2B5EF4-FFF2-40B4-BE49-F238E27FC236}">
                <a16:creationId xmlns:a16="http://schemas.microsoft.com/office/drawing/2014/main" id="{DB886A53-C37E-A4F4-75A3-47CEC092D6F8}"/>
              </a:ext>
            </a:extLst>
          </p:cNvPr>
          <p:cNvSpPr txBox="1">
            <a:spLocks noChangeArrowheads="1"/>
          </p:cNvSpPr>
          <p:nvPr userDrawn="1"/>
        </p:nvSpPr>
        <p:spPr bwMode="auto">
          <a:xfrm>
            <a:off x="417693" y="356950"/>
            <a:ext cx="6246016" cy="400110"/>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fontAlgn="auto" hangingPunct="1">
              <a:spcBef>
                <a:spcPts val="0"/>
              </a:spcBef>
              <a:spcAft>
                <a:spcPts val="0"/>
              </a:spcAft>
              <a:defRPr/>
            </a:pPr>
            <a:r>
              <a:rPr lang="fr-FR" altLang="fr-FR" sz="2000" kern="0" dirty="0">
                <a:solidFill>
                  <a:srgbClr val="FF0000"/>
                </a:solidFill>
                <a:latin typeface="Chelsea Market" panose="02000000000000000000" pitchFamily="2" charset="0"/>
                <a:ea typeface="Chelsea Market" panose="02000000000000000000" pitchFamily="2" charset="0"/>
                <a:cs typeface="Ebrima" panose="02000000000000000000" pitchFamily="2" charset="0"/>
              </a:rPr>
              <a:t>Eléments à copier dans le masque des diapositives</a:t>
            </a:r>
          </a:p>
        </p:txBody>
      </p:sp>
    </p:spTree>
    <p:extLst>
      <p:ext uri="{BB962C8B-B14F-4D97-AF65-F5344CB8AC3E}">
        <p14:creationId xmlns:p14="http://schemas.microsoft.com/office/powerpoint/2010/main" val="4237070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apo explicatives">
    <p:spTree>
      <p:nvGrpSpPr>
        <p:cNvPr id="1" name=""/>
        <p:cNvGrpSpPr/>
        <p:nvPr/>
      </p:nvGrpSpPr>
      <p:grpSpPr>
        <a:xfrm>
          <a:off x="0" y="0"/>
          <a:ext cx="0" cy="0"/>
          <a:chOff x="0" y="0"/>
          <a:chExt cx="0" cy="0"/>
        </a:xfrm>
      </p:grpSpPr>
      <p:sp>
        <p:nvSpPr>
          <p:cNvPr id="51" name="Rectangle bleu  gauche">
            <a:extLst>
              <a:ext uri="{FF2B5EF4-FFF2-40B4-BE49-F238E27FC236}">
                <a16:creationId xmlns:a16="http://schemas.microsoft.com/office/drawing/2014/main" id="{42E5559B-210F-946D-B979-3E7FDF05C437}"/>
              </a:ext>
            </a:extLst>
          </p:cNvPr>
          <p:cNvSpPr/>
          <p:nvPr userDrawn="1"/>
        </p:nvSpPr>
        <p:spPr>
          <a:xfrm>
            <a:off x="-12701" y="12065"/>
            <a:ext cx="1707389"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286670"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473201" y="469836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28667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456533" y="370459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286670"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458914" y="273939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286670"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439070" y="1717040"/>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7">
            <a:extLst>
              <a:ext uri="{FF2B5EF4-FFF2-40B4-BE49-F238E27FC236}">
                <a16:creationId xmlns:a16="http://schemas.microsoft.com/office/drawing/2014/main" id="{D063B017-B50C-1561-874F-24C9A9E27974}"/>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5683116"/>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apo interactive">
    <p:spTree>
      <p:nvGrpSpPr>
        <p:cNvPr id="1" name=""/>
        <p:cNvGrpSpPr/>
        <p:nvPr/>
      </p:nvGrpSpPr>
      <p:grpSpPr>
        <a:xfrm>
          <a:off x="0" y="0"/>
          <a:ext cx="0" cy="0"/>
          <a:chOff x="0" y="0"/>
          <a:chExt cx="0" cy="0"/>
        </a:xfrm>
      </p:grpSpPr>
      <p:sp>
        <p:nvSpPr>
          <p:cNvPr id="7" name="Rectangle n° diapositive">
            <a:extLst>
              <a:ext uri="{FF2B5EF4-FFF2-40B4-BE49-F238E27FC236}">
                <a16:creationId xmlns:a16="http://schemas.microsoft.com/office/drawing/2014/main" id="{58496B44-CF16-CD29-310A-A0A12DE9F44D}"/>
              </a:ext>
            </a:extLst>
          </p:cNvPr>
          <p:cNvSpPr/>
          <p:nvPr userDrawn="1"/>
        </p:nvSpPr>
        <p:spPr>
          <a:xfrm>
            <a:off x="11578974" y="6353405"/>
            <a:ext cx="613025" cy="365125"/>
          </a:xfrm>
          <a:prstGeom prst="rect">
            <a:avLst/>
          </a:prstGeom>
          <a:solidFill>
            <a:srgbClr val="009A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numéro de diapositive">
            <a:extLst>
              <a:ext uri="{FF2B5EF4-FFF2-40B4-BE49-F238E27FC236}">
                <a16:creationId xmlns:a16="http://schemas.microsoft.com/office/drawing/2014/main" id="{29FD7E84-FEE8-99D3-0E78-A846BDE86915}"/>
              </a:ext>
            </a:extLst>
          </p:cNvPr>
          <p:cNvSpPr>
            <a:spLocks noGrp="1"/>
          </p:cNvSpPr>
          <p:nvPr>
            <p:ph type="sldNum" sz="quarter" idx="12"/>
          </p:nvPr>
        </p:nvSpPr>
        <p:spPr>
          <a:xfrm>
            <a:off x="11578974" y="6352192"/>
            <a:ext cx="613026" cy="365125"/>
          </a:xfrm>
        </p:spPr>
        <p:txBody>
          <a:bodyPr/>
          <a:lstStyle>
            <a:lvl1pPr algn="ctr">
              <a:defRPr sz="1200" b="1">
                <a:solidFill>
                  <a:srgbClr val="E5F6F7"/>
                </a:solidFill>
              </a:defRPr>
            </a:lvl1pPr>
          </a:lstStyle>
          <a:p>
            <a:fld id="{21F4F2F6-DF01-48F5-A5BF-713F79586415}" type="slidenum">
              <a:rPr lang="fr-FR" smtClean="0"/>
              <a:pPr/>
              <a:t>‹N°›</a:t>
            </a:fld>
            <a:endParaRPr lang="fr-FR" dirty="0"/>
          </a:p>
        </p:txBody>
      </p:sp>
      <p:sp>
        <p:nvSpPr>
          <p:cNvPr id="3" name="Rectangle Titre">
            <a:extLst>
              <a:ext uri="{FF2B5EF4-FFF2-40B4-BE49-F238E27FC236}">
                <a16:creationId xmlns:a16="http://schemas.microsoft.com/office/drawing/2014/main" id="{793F6657-01C9-1699-FB0E-F8348C18833B}"/>
              </a:ext>
            </a:extLst>
          </p:cNvPr>
          <p:cNvSpPr/>
          <p:nvPr userDrawn="1"/>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3" name="Rectangle bleu  gauche">
            <a:extLst>
              <a:ext uri="{FF2B5EF4-FFF2-40B4-BE49-F238E27FC236}">
                <a16:creationId xmlns:a16="http://schemas.microsoft.com/office/drawing/2014/main" id="{740810B2-1430-205D-3197-28E1FE210802}"/>
              </a:ext>
            </a:extLst>
          </p:cNvPr>
          <p:cNvSpPr/>
          <p:nvPr userDrawn="1"/>
        </p:nvSpPr>
        <p:spPr>
          <a:xfrm>
            <a:off x="-12701" y="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14" name="Texte TP">
            <a:extLst>
              <a:ext uri="{FF2B5EF4-FFF2-40B4-BE49-F238E27FC236}">
                <a16:creationId xmlns:a16="http://schemas.microsoft.com/office/drawing/2014/main" id="{C39B9EC1-FE4C-C979-029F-71610C115F11}"/>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Picto TP">
            <a:extLst>
              <a:ext uri="{FF2B5EF4-FFF2-40B4-BE49-F238E27FC236}">
                <a16:creationId xmlns:a16="http://schemas.microsoft.com/office/drawing/2014/main" id="{1A35888F-C9A8-6828-D600-0D8C253A2B6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e Video">
            <a:extLst>
              <a:ext uri="{FF2B5EF4-FFF2-40B4-BE49-F238E27FC236}">
                <a16:creationId xmlns:a16="http://schemas.microsoft.com/office/drawing/2014/main" id="{3F337331-5A0E-17EC-C945-3EED7265E029}"/>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7" name="PictoVideo">
            <a:extLst>
              <a:ext uri="{FF2B5EF4-FFF2-40B4-BE49-F238E27FC236}">
                <a16:creationId xmlns:a16="http://schemas.microsoft.com/office/drawing/2014/main" id="{6FC1BC50-B816-523A-9910-24A6B263F6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e Guide">
            <a:extLst>
              <a:ext uri="{FF2B5EF4-FFF2-40B4-BE49-F238E27FC236}">
                <a16:creationId xmlns:a16="http://schemas.microsoft.com/office/drawing/2014/main" id="{08D70A24-22AE-C1C3-2F04-EB6BBEEDF54F}"/>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19" name="Picto guide">
            <a:extLst>
              <a:ext uri="{FF2B5EF4-FFF2-40B4-BE49-F238E27FC236}">
                <a16:creationId xmlns:a16="http://schemas.microsoft.com/office/drawing/2014/main" id="{B8ADD751-0471-A16A-A009-A9A94BB4535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e Info">
            <a:extLst>
              <a:ext uri="{FF2B5EF4-FFF2-40B4-BE49-F238E27FC236}">
                <a16:creationId xmlns:a16="http://schemas.microsoft.com/office/drawing/2014/main" id="{8A3A75C8-42F9-69CD-8436-578122D7EC70}"/>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21" name="picto info">
            <a:extLst>
              <a:ext uri="{FF2B5EF4-FFF2-40B4-BE49-F238E27FC236}">
                <a16:creationId xmlns:a16="http://schemas.microsoft.com/office/drawing/2014/main" id="{669BAE21-C09B-67DC-93B4-620595473C04}"/>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Logo AEM">
            <a:extLst>
              <a:ext uri="{FF2B5EF4-FFF2-40B4-BE49-F238E27FC236}">
                <a16:creationId xmlns:a16="http://schemas.microsoft.com/office/drawing/2014/main" id="{B7FAD4D1-382C-6EE1-89B2-DFBD97643442}"/>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113" y="186902"/>
            <a:ext cx="1528315" cy="696912"/>
          </a:xfrm>
          <a:prstGeom prst="rect">
            <a:avLst/>
          </a:prstGeom>
        </p:spPr>
      </p:pic>
      <p:sp>
        <p:nvSpPr>
          <p:cNvPr id="24" name="Numéro 6">
            <a:extLst>
              <a:ext uri="{FF2B5EF4-FFF2-40B4-BE49-F238E27FC236}">
                <a16:creationId xmlns:a16="http://schemas.microsoft.com/office/drawing/2014/main" id="{C5AC780D-C14F-87FF-D668-162FBCB5DE3D}"/>
              </a:ext>
            </a:extLst>
          </p:cNvPr>
          <p:cNvSpPr/>
          <p:nvPr userDrawn="1"/>
        </p:nvSpPr>
        <p:spPr bwMode="auto">
          <a:xfrm>
            <a:off x="9703175" y="4586208"/>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A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6</a:t>
            </a:r>
          </a:p>
        </p:txBody>
      </p:sp>
      <p:sp>
        <p:nvSpPr>
          <p:cNvPr id="25" name="Texte 6">
            <a:extLst>
              <a:ext uri="{FF2B5EF4-FFF2-40B4-BE49-F238E27FC236}">
                <a16:creationId xmlns:a16="http://schemas.microsoft.com/office/drawing/2014/main" id="{E7C93845-5089-BB91-6320-346F6E07E48E}"/>
              </a:ext>
            </a:extLst>
          </p:cNvPr>
          <p:cNvSpPr>
            <a:spLocks noGrp="1"/>
          </p:cNvSpPr>
          <p:nvPr>
            <p:ph type="body" sz="quarter" idx="19" hasCustomPrompt="1"/>
          </p:nvPr>
        </p:nvSpPr>
        <p:spPr>
          <a:xfrm>
            <a:off x="9215519" y="5794272"/>
            <a:ext cx="1991311" cy="374696"/>
          </a:xfrm>
        </p:spPr>
        <p:txBody>
          <a:bodyPr>
            <a:normAutofit/>
          </a:bodyPr>
          <a:lstStyle>
            <a:lvl1pPr marL="0" indent="0" algn="ctr">
              <a:buNone/>
              <a:defRPr sz="2000" b="1">
                <a:solidFill>
                  <a:srgbClr val="2F5597"/>
                </a:solidFill>
              </a:defRPr>
            </a:lvl1pPr>
          </a:lstStyle>
          <a:p>
            <a:pPr lvl="0"/>
            <a:r>
              <a:rPr lang="fr-FR" dirty="0"/>
              <a:t>Texte 6</a:t>
            </a:r>
          </a:p>
        </p:txBody>
      </p:sp>
      <p:sp>
        <p:nvSpPr>
          <p:cNvPr id="26" name="Numéro 5">
            <a:extLst>
              <a:ext uri="{FF2B5EF4-FFF2-40B4-BE49-F238E27FC236}">
                <a16:creationId xmlns:a16="http://schemas.microsoft.com/office/drawing/2014/main" id="{55FAEE68-0507-BC93-9F3A-1D4AA6B2C17D}"/>
              </a:ext>
            </a:extLst>
          </p:cNvPr>
          <p:cNvSpPr/>
          <p:nvPr userDrawn="1"/>
        </p:nvSpPr>
        <p:spPr bwMode="auto">
          <a:xfrm>
            <a:off x="6252557" y="4586208"/>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A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5</a:t>
            </a:r>
          </a:p>
        </p:txBody>
      </p:sp>
      <p:sp>
        <p:nvSpPr>
          <p:cNvPr id="27" name="Texte 5">
            <a:extLst>
              <a:ext uri="{FF2B5EF4-FFF2-40B4-BE49-F238E27FC236}">
                <a16:creationId xmlns:a16="http://schemas.microsoft.com/office/drawing/2014/main" id="{69A3F699-2CA3-8BC9-6E4A-E49C0E24B58B}"/>
              </a:ext>
            </a:extLst>
          </p:cNvPr>
          <p:cNvSpPr>
            <a:spLocks noGrp="1"/>
          </p:cNvSpPr>
          <p:nvPr>
            <p:ph type="body" sz="quarter" idx="18" hasCustomPrompt="1"/>
          </p:nvPr>
        </p:nvSpPr>
        <p:spPr>
          <a:xfrm>
            <a:off x="5770216" y="5797447"/>
            <a:ext cx="1991311" cy="374696"/>
          </a:xfrm>
        </p:spPr>
        <p:txBody>
          <a:bodyPr>
            <a:normAutofit/>
          </a:bodyPr>
          <a:lstStyle>
            <a:lvl1pPr marL="0" indent="0" algn="ctr">
              <a:buNone/>
              <a:defRPr sz="2000" b="1">
                <a:solidFill>
                  <a:srgbClr val="2F5597"/>
                </a:solidFill>
              </a:defRPr>
            </a:lvl1pPr>
          </a:lstStyle>
          <a:p>
            <a:pPr lvl="0"/>
            <a:r>
              <a:rPr lang="fr-FR" dirty="0"/>
              <a:t>Texte 5</a:t>
            </a:r>
          </a:p>
        </p:txBody>
      </p:sp>
      <p:sp>
        <p:nvSpPr>
          <p:cNvPr id="28" name="Numéro 4">
            <a:extLst>
              <a:ext uri="{FF2B5EF4-FFF2-40B4-BE49-F238E27FC236}">
                <a16:creationId xmlns:a16="http://schemas.microsoft.com/office/drawing/2014/main" id="{F09724BE-321A-8D85-1EA1-0A04FA5BAC55}"/>
              </a:ext>
            </a:extLst>
          </p:cNvPr>
          <p:cNvSpPr/>
          <p:nvPr userDrawn="1"/>
        </p:nvSpPr>
        <p:spPr bwMode="auto">
          <a:xfrm>
            <a:off x="3016773" y="4586208"/>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A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sp>
        <p:nvSpPr>
          <p:cNvPr id="29" name="Texte 4">
            <a:extLst>
              <a:ext uri="{FF2B5EF4-FFF2-40B4-BE49-F238E27FC236}">
                <a16:creationId xmlns:a16="http://schemas.microsoft.com/office/drawing/2014/main" id="{914D921D-F505-0DDA-EB60-C0BB19DDD177}"/>
              </a:ext>
            </a:extLst>
          </p:cNvPr>
          <p:cNvSpPr>
            <a:spLocks noGrp="1"/>
          </p:cNvSpPr>
          <p:nvPr>
            <p:ph type="body" sz="quarter" idx="17" hasCustomPrompt="1"/>
          </p:nvPr>
        </p:nvSpPr>
        <p:spPr>
          <a:xfrm>
            <a:off x="2529116" y="5794272"/>
            <a:ext cx="1991311" cy="374696"/>
          </a:xfrm>
        </p:spPr>
        <p:txBody>
          <a:bodyPr>
            <a:normAutofit/>
          </a:bodyPr>
          <a:lstStyle>
            <a:lvl1pPr marL="0" indent="0" algn="ctr">
              <a:buNone/>
              <a:defRPr sz="2000" b="1">
                <a:solidFill>
                  <a:srgbClr val="2F5597"/>
                </a:solidFill>
              </a:defRPr>
            </a:lvl1pPr>
          </a:lstStyle>
          <a:p>
            <a:pPr lvl="0"/>
            <a:r>
              <a:rPr lang="fr-FR" dirty="0"/>
              <a:t>Texte 4</a:t>
            </a:r>
          </a:p>
        </p:txBody>
      </p:sp>
      <p:sp>
        <p:nvSpPr>
          <p:cNvPr id="30" name="Numéro 3">
            <a:extLst>
              <a:ext uri="{FF2B5EF4-FFF2-40B4-BE49-F238E27FC236}">
                <a16:creationId xmlns:a16="http://schemas.microsoft.com/office/drawing/2014/main" id="{02E5A305-1FB6-38F1-1D26-143DAAF83729}"/>
              </a:ext>
            </a:extLst>
          </p:cNvPr>
          <p:cNvSpPr/>
          <p:nvPr userDrawn="1"/>
        </p:nvSpPr>
        <p:spPr bwMode="auto">
          <a:xfrm>
            <a:off x="9703175" y="1974770"/>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A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31" name="Texte 3">
            <a:extLst>
              <a:ext uri="{FF2B5EF4-FFF2-40B4-BE49-F238E27FC236}">
                <a16:creationId xmlns:a16="http://schemas.microsoft.com/office/drawing/2014/main" id="{430FE209-CA57-C8EE-7068-AE5BFA38463D}"/>
              </a:ext>
            </a:extLst>
          </p:cNvPr>
          <p:cNvSpPr>
            <a:spLocks noGrp="1"/>
          </p:cNvSpPr>
          <p:nvPr>
            <p:ph type="body" sz="quarter" idx="16" hasCustomPrompt="1"/>
          </p:nvPr>
        </p:nvSpPr>
        <p:spPr>
          <a:xfrm>
            <a:off x="9215519" y="3212436"/>
            <a:ext cx="1991311" cy="374696"/>
          </a:xfrm>
        </p:spPr>
        <p:txBody>
          <a:bodyPr>
            <a:normAutofit/>
          </a:bodyPr>
          <a:lstStyle>
            <a:lvl1pPr marL="0" indent="0" algn="ctr">
              <a:buNone/>
              <a:defRPr sz="2000" b="1">
                <a:solidFill>
                  <a:srgbClr val="2F5597"/>
                </a:solidFill>
              </a:defRPr>
            </a:lvl1pPr>
          </a:lstStyle>
          <a:p>
            <a:pPr lvl="0"/>
            <a:r>
              <a:rPr lang="fr-FR" dirty="0"/>
              <a:t>Texte 3</a:t>
            </a:r>
          </a:p>
        </p:txBody>
      </p:sp>
      <p:sp>
        <p:nvSpPr>
          <p:cNvPr id="32" name="Numéro 2">
            <a:extLst>
              <a:ext uri="{FF2B5EF4-FFF2-40B4-BE49-F238E27FC236}">
                <a16:creationId xmlns:a16="http://schemas.microsoft.com/office/drawing/2014/main" id="{7A50B875-952E-6F01-FAD8-A7D1D8F4B0C2}"/>
              </a:ext>
            </a:extLst>
          </p:cNvPr>
          <p:cNvSpPr/>
          <p:nvPr userDrawn="1"/>
        </p:nvSpPr>
        <p:spPr bwMode="auto">
          <a:xfrm>
            <a:off x="6252557" y="1974770"/>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A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33" name="Texte 2">
            <a:extLst>
              <a:ext uri="{FF2B5EF4-FFF2-40B4-BE49-F238E27FC236}">
                <a16:creationId xmlns:a16="http://schemas.microsoft.com/office/drawing/2014/main" id="{39D4B3AA-4912-6D85-B4B8-49E367A5BBAA}"/>
              </a:ext>
            </a:extLst>
          </p:cNvPr>
          <p:cNvSpPr>
            <a:spLocks noGrp="1"/>
          </p:cNvSpPr>
          <p:nvPr>
            <p:ph type="body" sz="quarter" idx="15" hasCustomPrompt="1"/>
          </p:nvPr>
        </p:nvSpPr>
        <p:spPr>
          <a:xfrm>
            <a:off x="5764901" y="3225651"/>
            <a:ext cx="1991311" cy="374696"/>
          </a:xfrm>
        </p:spPr>
        <p:txBody>
          <a:bodyPr>
            <a:normAutofit/>
          </a:bodyPr>
          <a:lstStyle>
            <a:lvl1pPr marL="0" indent="0" algn="ctr">
              <a:buNone/>
              <a:defRPr sz="2000" b="1">
                <a:solidFill>
                  <a:srgbClr val="2F5597"/>
                </a:solidFill>
              </a:defRPr>
            </a:lvl1pPr>
          </a:lstStyle>
          <a:p>
            <a:pPr lvl="0"/>
            <a:r>
              <a:rPr lang="fr-FR" dirty="0"/>
              <a:t>Texte 2</a:t>
            </a:r>
          </a:p>
        </p:txBody>
      </p:sp>
      <p:sp>
        <p:nvSpPr>
          <p:cNvPr id="34" name="Numéro 1">
            <a:extLst>
              <a:ext uri="{FF2B5EF4-FFF2-40B4-BE49-F238E27FC236}">
                <a16:creationId xmlns:a16="http://schemas.microsoft.com/office/drawing/2014/main" id="{472D3D1C-3209-94B2-7871-8626BCFE4DA4}"/>
              </a:ext>
            </a:extLst>
          </p:cNvPr>
          <p:cNvSpPr/>
          <p:nvPr userDrawn="1"/>
        </p:nvSpPr>
        <p:spPr bwMode="auto">
          <a:xfrm>
            <a:off x="3017173" y="197435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A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sp>
        <p:nvSpPr>
          <p:cNvPr id="35" name="Texte 1">
            <a:extLst>
              <a:ext uri="{FF2B5EF4-FFF2-40B4-BE49-F238E27FC236}">
                <a16:creationId xmlns:a16="http://schemas.microsoft.com/office/drawing/2014/main" id="{31F4E60A-D165-5A3D-15B7-CE6F40104DF9}"/>
              </a:ext>
            </a:extLst>
          </p:cNvPr>
          <p:cNvSpPr>
            <a:spLocks noGrp="1"/>
          </p:cNvSpPr>
          <p:nvPr>
            <p:ph type="body" sz="quarter" idx="14" hasCustomPrompt="1"/>
          </p:nvPr>
        </p:nvSpPr>
        <p:spPr>
          <a:xfrm>
            <a:off x="2529117" y="3212436"/>
            <a:ext cx="1991311" cy="374696"/>
          </a:xfrm>
        </p:spPr>
        <p:txBody>
          <a:bodyPr>
            <a:normAutofit/>
          </a:bodyPr>
          <a:lstStyle>
            <a:lvl1pPr marL="0" indent="0" algn="ctr">
              <a:buNone/>
              <a:defRPr sz="2000" b="1">
                <a:solidFill>
                  <a:srgbClr val="2F5597"/>
                </a:solidFill>
              </a:defRPr>
            </a:lvl1pPr>
          </a:lstStyle>
          <a:p>
            <a:pPr lvl="0"/>
            <a:r>
              <a:rPr lang="fr-FR" dirty="0"/>
              <a:t>Texte 1</a:t>
            </a:r>
          </a:p>
        </p:txBody>
      </p:sp>
      <p:sp>
        <p:nvSpPr>
          <p:cNvPr id="2" name="Texte Info">
            <a:extLst>
              <a:ext uri="{FF2B5EF4-FFF2-40B4-BE49-F238E27FC236}">
                <a16:creationId xmlns:a16="http://schemas.microsoft.com/office/drawing/2014/main" id="{0B049ABD-F257-EEBF-D04B-4763BC900774}"/>
              </a:ext>
            </a:extLst>
          </p:cNvPr>
          <p:cNvSpPr txBox="1">
            <a:spLocks noChangeArrowheads="1"/>
          </p:cNvSpPr>
          <p:nvPr userDrawn="1"/>
        </p:nvSpPr>
        <p:spPr bwMode="auto">
          <a:xfrm>
            <a:off x="1759441" y="1305537"/>
            <a:ext cx="5509116" cy="338554"/>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rgbClr val="FF0000"/>
                </a:solidFill>
                <a:latin typeface="Chelsea Market" panose="02000000000000000000" pitchFamily="2" charset="0"/>
                <a:ea typeface="Chelsea Market" panose="02000000000000000000" pitchFamily="2" charset="0"/>
                <a:cs typeface="Ebrima" panose="02000000000000000000" pitchFamily="2" charset="0"/>
              </a:rPr>
              <a:t>Disposition à copier dans le masque des diapositives (affichage)</a:t>
            </a:r>
          </a:p>
        </p:txBody>
      </p:sp>
      <p:sp>
        <p:nvSpPr>
          <p:cNvPr id="4" name="Texte Titre">
            <a:extLst>
              <a:ext uri="{FF2B5EF4-FFF2-40B4-BE49-F238E27FC236}">
                <a16:creationId xmlns:a16="http://schemas.microsoft.com/office/drawing/2014/main" id="{E672B277-F93F-4556-11F0-4AEA908A0432}"/>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rgbClr val="2F5597"/>
                </a:solidFill>
                <a:latin typeface="+mn-lt"/>
              </a:defRPr>
            </a:lvl1pPr>
          </a:lstStyle>
          <a:p>
            <a:r>
              <a:rPr lang="fr-FR" dirty="0"/>
              <a:t>Modifiez le style du titre</a:t>
            </a:r>
          </a:p>
        </p:txBody>
      </p:sp>
    </p:spTree>
    <p:extLst>
      <p:ext uri="{BB962C8B-B14F-4D97-AF65-F5344CB8AC3E}">
        <p14:creationId xmlns:p14="http://schemas.microsoft.com/office/powerpoint/2010/main" val="8437881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7" restart="whenNotActive" fill="hold" evtFilter="cancelBubble" nodeType="interactiveSeq">
                <p:stCondLst>
                  <p:cond evt="onClick" delay="0">
                    <p:tgtEl>
                      <p:spTgt spid="32"/>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12" restart="whenNotActive" fill="hold" evtFilter="cancelBubble" nodeType="interactiveSeq">
                <p:stCondLst>
                  <p:cond evt="onClick" delay="0">
                    <p:tgtEl>
                      <p:spTgt spid="30"/>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17" restart="whenNotActive" fill="hold" evtFilter="cancelBubble" nodeType="interactiveSeq">
                <p:stCondLst>
                  <p:cond evt="onClick" delay="0">
                    <p:tgtEl>
                      <p:spTgt spid="28"/>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2" restart="whenNotActive" fill="hold" evtFilter="cancelBubble" nodeType="interactiveSeq">
                <p:stCondLst>
                  <p:cond evt="onClick" delay="0">
                    <p:tgtEl>
                      <p:spTgt spid="26"/>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27" restart="whenNotActive" fill="hold" evtFilter="cancelBubble" nodeType="interactiveSeq">
                <p:stCondLst>
                  <p:cond evt="onClick" delay="0">
                    <p:tgtEl>
                      <p:spTgt spid="24"/>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grpId="0" nodeType="withEffect">
                                  <p:stCondLst>
                                    <p:cond delay="0"/>
                                  </p:stCondLst>
                                  <p:childTnLst>
                                    <p:set>
                                      <p:cBhvr>
                                        <p:cTn id="31"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bldLst>
      <p:bldP spid="24" grpId="0" animBg="1"/>
      <p:bldP spid="26" grpId="0" animBg="1"/>
      <p:bldP spid="28" grpId="0" animBg="1"/>
      <p:bldP spid="30" grpId="0" animBg="1"/>
      <p:bldP spid="32" grpId="0" animBg="1"/>
      <p:bldP spid="34" grpId="0" animBg="1"/>
    </p:bldLst>
  </p:timing>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mprendre le diapo">
    <p:spTree>
      <p:nvGrpSpPr>
        <p:cNvPr id="1" name=""/>
        <p:cNvGrpSpPr/>
        <p:nvPr/>
      </p:nvGrpSpPr>
      <p:grpSpPr>
        <a:xfrm>
          <a:off x="0" y="0"/>
          <a:ext cx="0" cy="0"/>
          <a:chOff x="0" y="0"/>
          <a:chExt cx="0" cy="0"/>
        </a:xfrm>
      </p:grpSpPr>
      <p:sp>
        <p:nvSpPr>
          <p:cNvPr id="5" name="Rectangle Titre">
            <a:extLst>
              <a:ext uri="{FF2B5EF4-FFF2-40B4-BE49-F238E27FC236}">
                <a16:creationId xmlns:a16="http://schemas.microsoft.com/office/drawing/2014/main" id="{DC91E14C-22FE-FDD7-432A-806D8B936005}"/>
              </a:ext>
            </a:extLst>
          </p:cNvPr>
          <p:cNvSpPr/>
          <p:nvPr userDrawn="1"/>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31" name="Rectangle 1">
            <a:extLst>
              <a:ext uri="{FF2B5EF4-FFF2-40B4-BE49-F238E27FC236}">
                <a16:creationId xmlns:a16="http://schemas.microsoft.com/office/drawing/2014/main" id="{182FE5CD-0148-EC3A-9570-F705CED120FF}"/>
              </a:ext>
            </a:extLst>
          </p:cNvPr>
          <p:cNvSpPr/>
          <p:nvPr userDrawn="1"/>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7" name="ZoneTexte 30">
            <a:extLst>
              <a:ext uri="{FF2B5EF4-FFF2-40B4-BE49-F238E27FC236}">
                <a16:creationId xmlns:a16="http://schemas.microsoft.com/office/drawing/2014/main" id="{4579260F-D9A0-D37A-98AE-0F43DEE74823}"/>
              </a:ext>
            </a:extLst>
          </p:cNvPr>
          <p:cNvSpPr txBox="1">
            <a:spLocks noChangeArrowheads="1"/>
          </p:cNvSpPr>
          <p:nvPr userDrawn="1"/>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sp>
        <p:nvSpPr>
          <p:cNvPr id="10" name="Espace réservé du contenu 2">
            <a:extLst>
              <a:ext uri="{FF2B5EF4-FFF2-40B4-BE49-F238E27FC236}">
                <a16:creationId xmlns:a16="http://schemas.microsoft.com/office/drawing/2014/main" id="{D3ACAE5E-A9B5-65D5-A4BB-14751E14DDF5}"/>
              </a:ext>
            </a:extLst>
          </p:cNvPr>
          <p:cNvSpPr txBox="1">
            <a:spLocks/>
          </p:cNvSpPr>
          <p:nvPr userDrawn="1"/>
        </p:nvSpPr>
        <p:spPr>
          <a:xfrm>
            <a:off x="2451681" y="1368786"/>
            <a:ext cx="4380919" cy="5057414"/>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r-FR" sz="1800" dirty="0"/>
              <a:t>La présence de L’Abeille sur une diapositive invite l’enseignant à questionner les élèves. Il faut cliquer pour avoir la suite…</a:t>
            </a:r>
          </a:p>
          <a:p>
            <a:pPr marL="0" indent="0">
              <a:lnSpc>
                <a:spcPct val="100000"/>
              </a:lnSpc>
              <a:buFont typeface="Arial" panose="020B0604020202020204" pitchFamily="34" charset="0"/>
              <a:buNone/>
            </a:pPr>
            <a:r>
              <a:rPr lang="fr-FR" sz="1800" dirty="0"/>
              <a:t>En cliquant sur le « plus », un complément d’information apparaît sous forme de bulle. Pour faire disparaître la bulle, </a:t>
            </a:r>
            <a:r>
              <a:rPr lang="fr-FR" sz="1800" dirty="0" err="1"/>
              <a:t>re-cliquer</a:t>
            </a:r>
            <a:r>
              <a:rPr lang="fr-FR" sz="1800" dirty="0"/>
              <a:t> sur l’icône.</a:t>
            </a:r>
          </a:p>
          <a:p>
            <a:pPr marL="0" indent="0">
              <a:lnSpc>
                <a:spcPct val="100000"/>
              </a:lnSpc>
              <a:buFont typeface="Arial" panose="020B0604020202020204" pitchFamily="34" charset="0"/>
              <a:buNone/>
            </a:pPr>
            <a:r>
              <a:rPr lang="fr-FR" sz="1800" dirty="0"/>
              <a:t>En cliquant sur l’appareil photo, une photo apparaît. Pour revenir en arrière, il faut cliquer sur : </a:t>
            </a:r>
          </a:p>
          <a:p>
            <a:pPr marL="0" indent="0">
              <a:lnSpc>
                <a:spcPct val="100000"/>
              </a:lnSpc>
              <a:buFont typeface="Arial" panose="020B0604020202020204" pitchFamily="34" charset="0"/>
              <a:buNone/>
            </a:pPr>
            <a:r>
              <a:rPr lang="fr-FR" sz="1800" dirty="0"/>
              <a:t>En cliquant sur les numéros, la réponse à la question posée dans le titre apparaît.</a:t>
            </a:r>
          </a:p>
          <a:p>
            <a:pPr marL="0" indent="0">
              <a:lnSpc>
                <a:spcPct val="100000"/>
              </a:lnSpc>
              <a:buFont typeface="Arial" panose="020B0604020202020204" pitchFamily="34" charset="0"/>
              <a:buNone/>
            </a:pPr>
            <a:r>
              <a:rPr lang="fr-FR" sz="1800" dirty="0"/>
              <a:t>En cliquant sur cette icône, un « le savais-tu ? » apparaît.</a:t>
            </a:r>
          </a:p>
          <a:p>
            <a:pPr marL="0" indent="0">
              <a:lnSpc>
                <a:spcPct val="100000"/>
              </a:lnSpc>
              <a:buFont typeface="Arial" panose="020B0604020202020204" pitchFamily="34" charset="0"/>
              <a:buNone/>
            </a:pPr>
            <a:r>
              <a:rPr lang="fr-FR" sz="1800" dirty="0"/>
              <a:t>En cliquant sur cette icône, une diapositive « exercice » apparaît.</a:t>
            </a:r>
          </a:p>
          <a:p>
            <a:pPr marL="0" indent="0">
              <a:buFont typeface="Arial" panose="020B0604020202020204" pitchFamily="34" charset="0"/>
              <a:buNone/>
            </a:pPr>
            <a:endParaRPr lang="fr-FR" sz="1800" dirty="0"/>
          </a:p>
        </p:txBody>
      </p:sp>
      <p:pic>
        <p:nvPicPr>
          <p:cNvPr id="11" name="Btn_Camera_Txt1">
            <a:extLst>
              <a:ext uri="{FF2B5EF4-FFF2-40B4-BE49-F238E27FC236}">
                <a16:creationId xmlns:a16="http://schemas.microsoft.com/office/drawing/2014/main" id="{1698796E-8BF1-F65F-1CA3-3B92B4656957}"/>
              </a:ext>
            </a:extLst>
          </p:cNvPr>
          <p:cNvPicPr preferRelativeResize="0">
            <a:picLocks/>
          </p:cNvPicPr>
          <p:nvPr userDrawn="1"/>
        </p:nvPicPr>
        <p:blipFill>
          <a:blip r:embed="rId2" cstate="screen">
            <a:extLst>
              <a:ext uri="{28A0092B-C50C-407E-A947-70E740481C1C}">
                <a14:useLocalDpi xmlns:a14="http://schemas.microsoft.com/office/drawing/2010/main"/>
              </a:ext>
            </a:extLst>
          </a:blip>
          <a:stretch>
            <a:fillRect/>
          </a:stretch>
        </p:blipFill>
        <p:spPr bwMode="auto">
          <a:xfrm>
            <a:off x="1704282" y="2374171"/>
            <a:ext cx="627253"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11">
            <a:extLst>
              <a:ext uri="{FF2B5EF4-FFF2-40B4-BE49-F238E27FC236}">
                <a16:creationId xmlns:a16="http://schemas.microsoft.com/office/drawing/2014/main" id="{E3D98D2D-401F-5698-AC5B-BE5FC70EB2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805703" y="5799488"/>
            <a:ext cx="427596" cy="362454"/>
          </a:xfrm>
          <a:prstGeom prst="rect">
            <a:avLst/>
          </a:prstGeom>
        </p:spPr>
      </p:pic>
      <p:pic>
        <p:nvPicPr>
          <p:cNvPr id="13" name="Image 12">
            <a:hlinkClick r:id="" action="ppaction://noaction"/>
            <a:extLst>
              <a:ext uri="{FF2B5EF4-FFF2-40B4-BE49-F238E27FC236}">
                <a16:creationId xmlns:a16="http://schemas.microsoft.com/office/drawing/2014/main" id="{8E6AD408-7B99-3E8A-B4ED-B8B5C10B310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798025" y="5141900"/>
            <a:ext cx="442953" cy="375472"/>
          </a:xfrm>
          <a:prstGeom prst="rect">
            <a:avLst/>
          </a:prstGeom>
        </p:spPr>
      </p:pic>
      <p:pic>
        <p:nvPicPr>
          <p:cNvPr id="14" name="Google Shape;263;p41">
            <a:extLst>
              <a:ext uri="{FF2B5EF4-FFF2-40B4-BE49-F238E27FC236}">
                <a16:creationId xmlns:a16="http://schemas.microsoft.com/office/drawing/2014/main" id="{BDEA4FE5-B306-DE59-E60D-6F64F784D0C7}"/>
              </a:ext>
            </a:extLst>
          </p:cNvPr>
          <p:cNvPicPr preferRelativeResize="0"/>
          <p:nvPr userDrawn="1"/>
        </p:nvPicPr>
        <p:blipFill rotWithShape="1">
          <a:blip r:embed="rId5" cstate="screen">
            <a:alphaModFix/>
            <a:extLst>
              <a:ext uri="{28A0092B-C50C-407E-A947-70E740481C1C}">
                <a14:useLocalDpi xmlns:a14="http://schemas.microsoft.com/office/drawing/2010/main"/>
              </a:ext>
            </a:extLst>
          </a:blip>
          <a:srcRect/>
          <a:stretch/>
        </p:blipFill>
        <p:spPr>
          <a:xfrm>
            <a:off x="1547723" y="1297520"/>
            <a:ext cx="943555" cy="1008238"/>
          </a:xfrm>
          <a:prstGeom prst="rect">
            <a:avLst/>
          </a:prstGeom>
          <a:noFill/>
          <a:ln>
            <a:noFill/>
          </a:ln>
        </p:spPr>
      </p:pic>
      <p:sp>
        <p:nvSpPr>
          <p:cNvPr id="15" name="Numéro 1">
            <a:extLst>
              <a:ext uri="{FF2B5EF4-FFF2-40B4-BE49-F238E27FC236}">
                <a16:creationId xmlns:a16="http://schemas.microsoft.com/office/drawing/2014/main" id="{BF21331C-8CF5-DD77-2CB9-CCD9609220F1}"/>
              </a:ext>
            </a:extLst>
          </p:cNvPr>
          <p:cNvSpPr/>
          <p:nvPr userDrawn="1"/>
        </p:nvSpPr>
        <p:spPr bwMode="auto">
          <a:xfrm>
            <a:off x="1751157" y="4273091"/>
            <a:ext cx="548759" cy="54875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solidFill>
                  <a:schemeClr val="bg1"/>
                </a:solidFill>
              </a:rPr>
              <a:t>1</a:t>
            </a:r>
          </a:p>
        </p:txBody>
      </p:sp>
      <p:pic>
        <p:nvPicPr>
          <p:cNvPr id="16" name="Savoir +">
            <a:hlinkClick r:id="" action="ppaction://noaction"/>
            <a:extLst>
              <a:ext uri="{FF2B5EF4-FFF2-40B4-BE49-F238E27FC236}">
                <a16:creationId xmlns:a16="http://schemas.microsoft.com/office/drawing/2014/main" id="{7B4A5115-5C4E-1C23-722A-90B1D99C9E85}"/>
              </a:ext>
            </a:extLst>
          </p:cNvPr>
          <p:cNvPicPr>
            <a:picLocks noChangeAspect="1" noChangeArrowheads="1"/>
          </p:cNvPicPr>
          <p:nvPr userDrawn="1"/>
        </p:nvPicPr>
        <p:blipFill>
          <a:blip r:embed="rId6" cstate="screen">
            <a:extLst>
              <a:ext uri="{28A0092B-C50C-407E-A947-70E740481C1C}">
                <a14:useLocalDpi xmlns:a14="http://schemas.microsoft.com/office/drawing/2010/main"/>
              </a:ext>
            </a:extLst>
          </a:blip>
          <a:srcRect/>
          <a:stretch>
            <a:fillRect/>
          </a:stretch>
        </p:blipFill>
        <p:spPr bwMode="auto">
          <a:xfrm>
            <a:off x="6924604" y="1545683"/>
            <a:ext cx="588503" cy="5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Espace réservé du contenu 2">
            <a:extLst>
              <a:ext uri="{FF2B5EF4-FFF2-40B4-BE49-F238E27FC236}">
                <a16:creationId xmlns:a16="http://schemas.microsoft.com/office/drawing/2014/main" id="{24A7A70B-5B22-85EE-ED09-585EB65CD158}"/>
              </a:ext>
            </a:extLst>
          </p:cNvPr>
          <p:cNvSpPr txBox="1">
            <a:spLocks/>
          </p:cNvSpPr>
          <p:nvPr userDrawn="1"/>
        </p:nvSpPr>
        <p:spPr>
          <a:xfrm>
            <a:off x="7621157" y="1297520"/>
            <a:ext cx="4380919" cy="527473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r-FR" sz="1800" dirty="0"/>
              <a:t>En cliquant sur  « en savoir + », un complément d’information apparaît sous forme de diapositives complémentaires. </a:t>
            </a:r>
          </a:p>
          <a:p>
            <a:pPr marL="0" indent="0">
              <a:lnSpc>
                <a:spcPct val="100000"/>
              </a:lnSpc>
              <a:buNone/>
            </a:pPr>
            <a:r>
              <a:rPr lang="fr-FR" sz="1800" dirty="0"/>
              <a:t>En cliquant sur cette icône, vous retourné vers la diapositive initiale. Il se trouve en bas à droite, sur le N° de diapositive.</a:t>
            </a:r>
          </a:p>
          <a:p>
            <a:pPr marL="0" indent="0">
              <a:lnSpc>
                <a:spcPct val="100000"/>
              </a:lnSpc>
              <a:buNone/>
            </a:pPr>
            <a:r>
              <a:rPr lang="fr-FR" sz="1800" dirty="0"/>
              <a:t>Vraie ou Faux ?</a:t>
            </a:r>
          </a:p>
          <a:p>
            <a:pPr marL="0" indent="0">
              <a:lnSpc>
                <a:spcPct val="100000"/>
              </a:lnSpc>
              <a:buFont typeface="Arial" panose="020B0604020202020204" pitchFamily="34" charset="0"/>
              <a:buNone/>
            </a:pPr>
            <a:r>
              <a:rPr lang="fr-FR" sz="1800" dirty="0"/>
              <a:t>En cliquant sur cette icône, une information pour l’animateur. Si la couleur est verte indique que le lien de l’icone est actif.</a:t>
            </a:r>
          </a:p>
          <a:p>
            <a:pPr marL="0" indent="0">
              <a:lnSpc>
                <a:spcPct val="100000"/>
              </a:lnSpc>
              <a:buNone/>
            </a:pPr>
            <a:r>
              <a:rPr lang="fr-FR" sz="1800" dirty="0"/>
              <a:t>En cliquant sur cette icône, une diapositive avec complément pédagogique apparaît.</a:t>
            </a:r>
          </a:p>
          <a:p>
            <a:pPr marL="0" indent="0">
              <a:lnSpc>
                <a:spcPct val="100000"/>
              </a:lnSpc>
              <a:buNone/>
            </a:pPr>
            <a:r>
              <a:rPr lang="fr-FR" sz="1800" dirty="0"/>
              <a:t>En cliquant sur cette icône, une vidéo apparaît.</a:t>
            </a:r>
          </a:p>
          <a:p>
            <a:pPr marL="0" indent="0">
              <a:lnSpc>
                <a:spcPct val="100000"/>
              </a:lnSpc>
              <a:buNone/>
            </a:pPr>
            <a:r>
              <a:rPr lang="fr-FR" sz="1800" dirty="0"/>
              <a:t>En cliquant sur cette icône, une </a:t>
            </a:r>
            <a:br>
              <a:rPr lang="fr-FR" sz="1800" dirty="0"/>
            </a:br>
            <a:r>
              <a:rPr lang="fr-FR" sz="1800" dirty="0"/>
              <a:t>diapositive « exercice » apparaît.</a:t>
            </a:r>
          </a:p>
        </p:txBody>
      </p:sp>
      <p:pic>
        <p:nvPicPr>
          <p:cNvPr id="18" name="Image 17">
            <a:extLst>
              <a:ext uri="{FF2B5EF4-FFF2-40B4-BE49-F238E27FC236}">
                <a16:creationId xmlns:a16="http://schemas.microsoft.com/office/drawing/2014/main" id="{F342EA5D-34E5-1CA6-6B16-583DE75BAC59}"/>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900459" y="2416954"/>
            <a:ext cx="636792" cy="540000"/>
          </a:xfrm>
          <a:prstGeom prst="rect">
            <a:avLst/>
          </a:prstGeom>
        </p:spPr>
      </p:pic>
      <p:pic>
        <p:nvPicPr>
          <p:cNvPr id="19" name="Image 18">
            <a:extLst>
              <a:ext uri="{FF2B5EF4-FFF2-40B4-BE49-F238E27FC236}">
                <a16:creationId xmlns:a16="http://schemas.microsoft.com/office/drawing/2014/main" id="{A429BBBF-75E9-8797-5DFD-793E394D3677}"/>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3691245" y="4085544"/>
            <a:ext cx="477464" cy="404890"/>
          </a:xfrm>
          <a:prstGeom prst="rect">
            <a:avLst/>
          </a:prstGeom>
        </p:spPr>
      </p:pic>
      <p:pic>
        <p:nvPicPr>
          <p:cNvPr id="20" name="Image 2">
            <a:hlinkClick r:id="" action="ppaction://noaction"/>
            <a:extLst>
              <a:ext uri="{FF2B5EF4-FFF2-40B4-BE49-F238E27FC236}">
                <a16:creationId xmlns:a16="http://schemas.microsoft.com/office/drawing/2014/main" id="{66696C43-3378-CCD1-6C98-885B3A32E80B}"/>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a:fillRect/>
          </a:stretch>
        </p:blipFill>
        <p:spPr bwMode="auto">
          <a:xfrm>
            <a:off x="1790294" y="3403830"/>
            <a:ext cx="534218"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e OUI / NON">
            <a:extLst>
              <a:ext uri="{FF2B5EF4-FFF2-40B4-BE49-F238E27FC236}">
                <a16:creationId xmlns:a16="http://schemas.microsoft.com/office/drawing/2014/main" id="{7361C582-4FC3-0E3E-ADF4-A0D87B0CED61}"/>
              </a:ext>
            </a:extLst>
          </p:cNvPr>
          <p:cNvGrpSpPr>
            <a:grpSpLocks noChangeAspect="1"/>
          </p:cNvGrpSpPr>
          <p:nvPr userDrawn="1"/>
        </p:nvGrpSpPr>
        <p:grpSpPr bwMode="auto">
          <a:xfrm>
            <a:off x="6765300" y="3159000"/>
            <a:ext cx="907110" cy="540000"/>
            <a:chOff x="10661839" y="250057"/>
            <a:chExt cx="1283656" cy="765126"/>
          </a:xfrm>
        </p:grpSpPr>
        <p:pic>
          <p:nvPicPr>
            <p:cNvPr id="22" name="pouce 4 oui">
              <a:extLst>
                <a:ext uri="{FF2B5EF4-FFF2-40B4-BE49-F238E27FC236}">
                  <a16:creationId xmlns:a16="http://schemas.microsoft.com/office/drawing/2014/main" id="{F96319D5-CF89-57C7-A5C6-9E33D8979392}"/>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ouce 1 non">
              <a:extLst>
                <a:ext uri="{FF2B5EF4-FFF2-40B4-BE49-F238E27FC236}">
                  <a16:creationId xmlns:a16="http://schemas.microsoft.com/office/drawing/2014/main" id="{A1957046-60F4-6522-88FD-E64E71F6C9F1}"/>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4" name="PictoVideo">
            <a:extLst>
              <a:ext uri="{FF2B5EF4-FFF2-40B4-BE49-F238E27FC236}">
                <a16:creationId xmlns:a16="http://schemas.microsoft.com/office/drawing/2014/main" id="{D1E048C0-8845-CFBF-1374-C065EF77F926}"/>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a:fillRect/>
          </a:stretch>
        </p:blipFill>
        <p:spPr bwMode="auto">
          <a:xfrm>
            <a:off x="6900690" y="5299966"/>
            <a:ext cx="636331"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oGuide">
            <a:extLst>
              <a:ext uri="{FF2B5EF4-FFF2-40B4-BE49-F238E27FC236}">
                <a16:creationId xmlns:a16="http://schemas.microsoft.com/office/drawing/2014/main" id="{AC459CB2-49FB-5C03-FDAC-7B0298C68602}"/>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6901128" y="4627545"/>
            <a:ext cx="635455"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o Info">
            <a:extLst>
              <a:ext uri="{FF2B5EF4-FFF2-40B4-BE49-F238E27FC236}">
                <a16:creationId xmlns:a16="http://schemas.microsoft.com/office/drawing/2014/main" id="{E2851D49-38A5-49FB-5C63-A1EC6B3462E7}"/>
              </a:ext>
            </a:extLst>
          </p:cNvPr>
          <p:cNvPicPr>
            <a:picLocks noChangeAspect="1"/>
          </p:cNvPicPr>
          <p:nvPr userDrawn="1"/>
        </p:nvPicPr>
        <p:blipFill>
          <a:blip r:embed="rId14"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900942" y="3850285"/>
            <a:ext cx="635827" cy="540000"/>
          </a:xfrm>
          <a:prstGeom prst="rect">
            <a:avLst/>
          </a:prstGeom>
          <a:noFill/>
          <a:ln>
            <a:noFill/>
          </a:ln>
        </p:spPr>
      </p:pic>
      <p:pic>
        <p:nvPicPr>
          <p:cNvPr id="27" name="PictoVideo">
            <a:extLst>
              <a:ext uri="{FF2B5EF4-FFF2-40B4-BE49-F238E27FC236}">
                <a16:creationId xmlns:a16="http://schemas.microsoft.com/office/drawing/2014/main" id="{68CEFCC9-3B99-F750-5C36-2EA2B3311557}"/>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a:fillRect/>
          </a:stretch>
        </p:blipFill>
        <p:spPr bwMode="auto">
          <a:xfrm>
            <a:off x="6900539" y="5952790"/>
            <a:ext cx="636632"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3">
            <a:hlinkClick r:id="" action="ppaction://hlinkshowjump?jump=firstslide"/>
            <a:extLst>
              <a:ext uri="{FF2B5EF4-FFF2-40B4-BE49-F238E27FC236}">
                <a16:creationId xmlns:a16="http://schemas.microsoft.com/office/drawing/2014/main" id="{0B860CFB-3391-E392-D7D8-8928C976FFE5}"/>
              </a:ext>
            </a:extLst>
          </p:cNvPr>
          <p:cNvPicPr>
            <a:picLocks noChangeAspect="1" noChangeArrowheads="1"/>
          </p:cNvPicPr>
          <p:nvPr userDrawn="1"/>
        </p:nvPicPr>
        <p:blipFill>
          <a:blip r:embed="rId16" cstate="screen">
            <a:extLst>
              <a:ext uri="{28A0092B-C50C-407E-A947-70E740481C1C}">
                <a14:useLocalDpi xmlns:a14="http://schemas.microsoft.com/office/drawing/2010/main"/>
              </a:ext>
            </a:extLst>
          </a:blip>
          <a:srcRect/>
          <a:stretch>
            <a:fillRect/>
          </a:stretch>
        </p:blipFill>
        <p:spPr bwMode="auto">
          <a:xfrm>
            <a:off x="11363325" y="5645944"/>
            <a:ext cx="762000"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Image 31">
            <a:extLst>
              <a:ext uri="{FF2B5EF4-FFF2-40B4-BE49-F238E27FC236}">
                <a16:creationId xmlns:a16="http://schemas.microsoft.com/office/drawing/2014/main" id="{DB990707-B628-037F-495C-B0A22723B5E6}"/>
              </a:ext>
            </a:extLst>
          </p:cNvPr>
          <p:cNvPicPr>
            <a:picLocks noChangeAspect="1"/>
          </p:cNvPicPr>
          <p:nvPr userDrawn="1"/>
        </p:nvPicPr>
        <p:blipFill>
          <a:blip r:embed="rId17">
            <a:extLst>
              <a:ext uri="{28A0092B-C50C-407E-A947-70E740481C1C}">
                <a14:useLocalDpi xmlns:a14="http://schemas.microsoft.com/office/drawing/2010/main"/>
              </a:ext>
            </a:extLst>
          </a:blip>
          <a:stretch>
            <a:fillRect/>
          </a:stretch>
        </p:blipFill>
        <p:spPr>
          <a:xfrm>
            <a:off x="-11113" y="186902"/>
            <a:ext cx="1528315" cy="696912"/>
          </a:xfrm>
          <a:prstGeom prst="rect">
            <a:avLst/>
          </a:prstGeom>
        </p:spPr>
      </p:pic>
      <p:sp>
        <p:nvSpPr>
          <p:cNvPr id="6" name="Texte Titre">
            <a:extLst>
              <a:ext uri="{FF2B5EF4-FFF2-40B4-BE49-F238E27FC236}">
                <a16:creationId xmlns:a16="http://schemas.microsoft.com/office/drawing/2014/main" id="{3AFF2AF5-3089-6617-5FD1-DAC06C5BF828}"/>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rgbClr val="2F5597"/>
                </a:solidFill>
                <a:latin typeface="+mn-lt"/>
              </a:defRPr>
            </a:lvl1pPr>
          </a:lstStyle>
          <a:p>
            <a:r>
              <a:rPr lang="fr-FR" dirty="0"/>
              <a:t>Modifiez le style du titre</a:t>
            </a:r>
          </a:p>
        </p:txBody>
      </p:sp>
      <p:sp>
        <p:nvSpPr>
          <p:cNvPr id="8" name="Texte Info">
            <a:extLst>
              <a:ext uri="{FF2B5EF4-FFF2-40B4-BE49-F238E27FC236}">
                <a16:creationId xmlns:a16="http://schemas.microsoft.com/office/drawing/2014/main" id="{A2A36886-E316-0C8E-5F6C-0581ADC224EC}"/>
              </a:ext>
            </a:extLst>
          </p:cNvPr>
          <p:cNvSpPr txBox="1">
            <a:spLocks noChangeArrowheads="1"/>
          </p:cNvSpPr>
          <p:nvPr userDrawn="1"/>
        </p:nvSpPr>
        <p:spPr bwMode="auto">
          <a:xfrm>
            <a:off x="1753708" y="119859"/>
            <a:ext cx="2514663" cy="830997"/>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rgbClr val="FF0000"/>
                </a:solidFill>
                <a:latin typeface="Chelsea Market" panose="02000000000000000000" pitchFamily="2" charset="0"/>
                <a:ea typeface="Chelsea Market" panose="02000000000000000000" pitchFamily="2" charset="0"/>
                <a:cs typeface="Ebrima" panose="02000000000000000000" pitchFamily="2" charset="0"/>
              </a:rPr>
              <a:t>Disposition à copier dans le masque des diapositives (affichage)</a:t>
            </a:r>
          </a:p>
        </p:txBody>
      </p:sp>
    </p:spTree>
    <p:extLst>
      <p:ext uri="{BB962C8B-B14F-4D97-AF65-F5344CB8AC3E}">
        <p14:creationId xmlns:p14="http://schemas.microsoft.com/office/powerpoint/2010/main" val="34997255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C1ED8F-058C-CFF3-0166-C54C9128612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B6D68E8-C8C4-D773-9782-66626F48306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A7D386-9348-4963-339B-3056D8637394}"/>
              </a:ext>
            </a:extLst>
          </p:cNvPr>
          <p:cNvSpPr>
            <a:spLocks noGrp="1"/>
          </p:cNvSpPr>
          <p:nvPr>
            <p:ph type="dt" sz="half" idx="10"/>
          </p:nvPr>
        </p:nvSpPr>
        <p:spPr/>
        <p:txBody>
          <a:bodyPr/>
          <a:lstStyle/>
          <a:p>
            <a:fld id="{95763F9D-1ED0-4E90-962E-49A8E1E0025F}" type="datetimeFigureOut">
              <a:rPr lang="fr-FR" smtClean="0"/>
              <a:t>03/08/2026</a:t>
            </a:fld>
            <a:endParaRPr lang="fr-FR"/>
          </a:p>
        </p:txBody>
      </p:sp>
      <p:sp>
        <p:nvSpPr>
          <p:cNvPr id="5" name="Espace réservé du pied de page 4">
            <a:extLst>
              <a:ext uri="{FF2B5EF4-FFF2-40B4-BE49-F238E27FC236}">
                <a16:creationId xmlns:a16="http://schemas.microsoft.com/office/drawing/2014/main" id="{E7E4F7B0-5290-2300-A37B-357A96CAEA9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A30E65F-1393-F188-5FC4-7F7E4D1C69DC}"/>
              </a:ext>
            </a:extLst>
          </p:cNvPr>
          <p:cNvSpPr>
            <a:spLocks noGrp="1"/>
          </p:cNvSpPr>
          <p:nvPr>
            <p:ph type="sldNum" sz="quarter" idx="12"/>
          </p:nvPr>
        </p:nvSpPr>
        <p:spPr/>
        <p:txBody>
          <a:bodyPr/>
          <a:lstStyle/>
          <a:p>
            <a:fld id="{01A66984-CB16-4A91-8D69-2690AE3C528D}" type="slidenum">
              <a:rPr lang="fr-FR" smtClean="0"/>
              <a:t>‹N°›</a:t>
            </a:fld>
            <a:endParaRPr lang="fr-FR"/>
          </a:p>
        </p:txBody>
      </p:sp>
    </p:spTree>
    <p:extLst>
      <p:ext uri="{BB962C8B-B14F-4D97-AF65-F5344CB8AC3E}">
        <p14:creationId xmlns:p14="http://schemas.microsoft.com/office/powerpoint/2010/main" val="23709276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82793E-D787-2018-31DD-A2926062753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1131A7A-D940-4458-501B-59A9A23571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CB56AF9-900E-623C-B76C-508B9F4386A8}"/>
              </a:ext>
            </a:extLst>
          </p:cNvPr>
          <p:cNvSpPr>
            <a:spLocks noGrp="1"/>
          </p:cNvSpPr>
          <p:nvPr>
            <p:ph type="dt" sz="half" idx="10"/>
          </p:nvPr>
        </p:nvSpPr>
        <p:spPr/>
        <p:txBody>
          <a:bodyPr/>
          <a:lstStyle/>
          <a:p>
            <a:fld id="{95763F9D-1ED0-4E90-962E-49A8E1E0025F}" type="datetimeFigureOut">
              <a:rPr lang="fr-FR" smtClean="0"/>
              <a:t>03/08/2026</a:t>
            </a:fld>
            <a:endParaRPr lang="fr-FR"/>
          </a:p>
        </p:txBody>
      </p:sp>
      <p:sp>
        <p:nvSpPr>
          <p:cNvPr id="5" name="Espace réservé du pied de page 4">
            <a:extLst>
              <a:ext uri="{FF2B5EF4-FFF2-40B4-BE49-F238E27FC236}">
                <a16:creationId xmlns:a16="http://schemas.microsoft.com/office/drawing/2014/main" id="{CBB51CF6-AF6C-EC99-9AC6-31E8D3A0AFF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3D8F8B9-28DB-8DC5-71D7-617BC4EFDEB1}"/>
              </a:ext>
            </a:extLst>
          </p:cNvPr>
          <p:cNvSpPr>
            <a:spLocks noGrp="1"/>
          </p:cNvSpPr>
          <p:nvPr>
            <p:ph type="sldNum" sz="quarter" idx="12"/>
          </p:nvPr>
        </p:nvSpPr>
        <p:spPr/>
        <p:txBody>
          <a:bodyPr/>
          <a:lstStyle/>
          <a:p>
            <a:fld id="{01A66984-CB16-4A91-8D69-2690AE3C528D}" type="slidenum">
              <a:rPr lang="fr-FR" smtClean="0"/>
              <a:t>‹N°›</a:t>
            </a:fld>
            <a:endParaRPr lang="fr-FR"/>
          </a:p>
        </p:txBody>
      </p:sp>
    </p:spTree>
    <p:extLst>
      <p:ext uri="{BB962C8B-B14F-4D97-AF65-F5344CB8AC3E}">
        <p14:creationId xmlns:p14="http://schemas.microsoft.com/office/powerpoint/2010/main" val="19223132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C1FDB-F945-DE2D-FBE0-FA479115438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2504F8B-079C-B87F-BADC-8D6D6CB6F79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9CD79D58-81E0-FE2E-7F37-BCFD6A730C7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B01AAFB4-6A6E-1824-1F8F-3CD44A40C16A}"/>
              </a:ext>
            </a:extLst>
          </p:cNvPr>
          <p:cNvSpPr>
            <a:spLocks noGrp="1"/>
          </p:cNvSpPr>
          <p:nvPr>
            <p:ph type="dt" sz="half" idx="10"/>
          </p:nvPr>
        </p:nvSpPr>
        <p:spPr/>
        <p:txBody>
          <a:bodyPr/>
          <a:lstStyle/>
          <a:p>
            <a:fld id="{95763F9D-1ED0-4E90-962E-49A8E1E0025F}" type="datetimeFigureOut">
              <a:rPr lang="fr-FR" smtClean="0"/>
              <a:t>03/08/2026</a:t>
            </a:fld>
            <a:endParaRPr lang="fr-FR"/>
          </a:p>
        </p:txBody>
      </p:sp>
      <p:sp>
        <p:nvSpPr>
          <p:cNvPr id="6" name="Espace réservé du pied de page 5">
            <a:extLst>
              <a:ext uri="{FF2B5EF4-FFF2-40B4-BE49-F238E27FC236}">
                <a16:creationId xmlns:a16="http://schemas.microsoft.com/office/drawing/2014/main" id="{44F6350B-1283-154C-2FEE-56AAA315BF6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57C89AA-A230-6C4C-CB6B-D622D13F7AB1}"/>
              </a:ext>
            </a:extLst>
          </p:cNvPr>
          <p:cNvSpPr>
            <a:spLocks noGrp="1"/>
          </p:cNvSpPr>
          <p:nvPr>
            <p:ph type="sldNum" sz="quarter" idx="12"/>
          </p:nvPr>
        </p:nvSpPr>
        <p:spPr/>
        <p:txBody>
          <a:bodyPr/>
          <a:lstStyle/>
          <a:p>
            <a:fld id="{01A66984-CB16-4A91-8D69-2690AE3C528D}" type="slidenum">
              <a:rPr lang="fr-FR" smtClean="0"/>
              <a:t>‹N°›</a:t>
            </a:fld>
            <a:endParaRPr lang="fr-FR"/>
          </a:p>
        </p:txBody>
      </p:sp>
    </p:spTree>
    <p:extLst>
      <p:ext uri="{BB962C8B-B14F-4D97-AF65-F5344CB8AC3E}">
        <p14:creationId xmlns:p14="http://schemas.microsoft.com/office/powerpoint/2010/main" val="33236053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E4B1B8-B754-CE4E-FEBB-9F8CB9751C98}"/>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FD2FBB8-C168-61B1-5976-D75236C15F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276A859-41D7-F023-1213-0F0CCAA0D5A7}"/>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16704BD-F846-25B1-54DC-E00F800CCF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4B8A12D-D185-0D81-E616-65006A0A31F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347855D9-8F28-4827-0E50-7E6667887893}"/>
              </a:ext>
            </a:extLst>
          </p:cNvPr>
          <p:cNvSpPr>
            <a:spLocks noGrp="1"/>
          </p:cNvSpPr>
          <p:nvPr>
            <p:ph type="dt" sz="half" idx="10"/>
          </p:nvPr>
        </p:nvSpPr>
        <p:spPr/>
        <p:txBody>
          <a:bodyPr/>
          <a:lstStyle/>
          <a:p>
            <a:fld id="{95763F9D-1ED0-4E90-962E-49A8E1E0025F}" type="datetimeFigureOut">
              <a:rPr lang="fr-FR" smtClean="0"/>
              <a:t>03/08/2026</a:t>
            </a:fld>
            <a:endParaRPr lang="fr-FR"/>
          </a:p>
        </p:txBody>
      </p:sp>
      <p:sp>
        <p:nvSpPr>
          <p:cNvPr id="8" name="Espace réservé du pied de page 7">
            <a:extLst>
              <a:ext uri="{FF2B5EF4-FFF2-40B4-BE49-F238E27FC236}">
                <a16:creationId xmlns:a16="http://schemas.microsoft.com/office/drawing/2014/main" id="{E8C30B59-A5F1-AEDC-63A5-5B692653AF7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310BF12-1B0E-B149-949B-AD805D8026E3}"/>
              </a:ext>
            </a:extLst>
          </p:cNvPr>
          <p:cNvSpPr>
            <a:spLocks noGrp="1"/>
          </p:cNvSpPr>
          <p:nvPr>
            <p:ph type="sldNum" sz="quarter" idx="12"/>
          </p:nvPr>
        </p:nvSpPr>
        <p:spPr/>
        <p:txBody>
          <a:bodyPr/>
          <a:lstStyle/>
          <a:p>
            <a:fld id="{01A66984-CB16-4A91-8D69-2690AE3C528D}" type="slidenum">
              <a:rPr lang="fr-FR" smtClean="0"/>
              <a:t>‹N°›</a:t>
            </a:fld>
            <a:endParaRPr lang="fr-FR"/>
          </a:p>
        </p:txBody>
      </p:sp>
    </p:spTree>
    <p:extLst>
      <p:ext uri="{BB962C8B-B14F-4D97-AF65-F5344CB8AC3E}">
        <p14:creationId xmlns:p14="http://schemas.microsoft.com/office/powerpoint/2010/main" val="25910272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49C558-AE98-812E-7801-16A2D3EF5E0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7191568-44C3-C95D-D991-A582AFB19E1C}"/>
              </a:ext>
            </a:extLst>
          </p:cNvPr>
          <p:cNvSpPr>
            <a:spLocks noGrp="1"/>
          </p:cNvSpPr>
          <p:nvPr>
            <p:ph type="dt" sz="half" idx="10"/>
          </p:nvPr>
        </p:nvSpPr>
        <p:spPr/>
        <p:txBody>
          <a:bodyPr/>
          <a:lstStyle/>
          <a:p>
            <a:fld id="{95763F9D-1ED0-4E90-962E-49A8E1E0025F}" type="datetimeFigureOut">
              <a:rPr lang="fr-FR" smtClean="0"/>
              <a:t>03/08/2026</a:t>
            </a:fld>
            <a:endParaRPr lang="fr-FR"/>
          </a:p>
        </p:txBody>
      </p:sp>
      <p:sp>
        <p:nvSpPr>
          <p:cNvPr id="4" name="Espace réservé du pied de page 3">
            <a:extLst>
              <a:ext uri="{FF2B5EF4-FFF2-40B4-BE49-F238E27FC236}">
                <a16:creationId xmlns:a16="http://schemas.microsoft.com/office/drawing/2014/main" id="{23275BA9-3D52-0A80-8AB8-D8135E2C27A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DF40BCA-E53C-9BF7-CC02-D171526419A9}"/>
              </a:ext>
            </a:extLst>
          </p:cNvPr>
          <p:cNvSpPr>
            <a:spLocks noGrp="1"/>
          </p:cNvSpPr>
          <p:nvPr>
            <p:ph type="sldNum" sz="quarter" idx="12"/>
          </p:nvPr>
        </p:nvSpPr>
        <p:spPr/>
        <p:txBody>
          <a:bodyPr/>
          <a:lstStyle/>
          <a:p>
            <a:fld id="{01A66984-CB16-4A91-8D69-2690AE3C528D}" type="slidenum">
              <a:rPr lang="fr-FR" smtClean="0"/>
              <a:t>‹N°›</a:t>
            </a:fld>
            <a:endParaRPr lang="fr-FR"/>
          </a:p>
        </p:txBody>
      </p:sp>
    </p:spTree>
    <p:extLst>
      <p:ext uri="{BB962C8B-B14F-4D97-AF65-F5344CB8AC3E}">
        <p14:creationId xmlns:p14="http://schemas.microsoft.com/office/powerpoint/2010/main" val="18548196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F5B1C23-76AE-806D-DEDC-9113D3EC5643}"/>
              </a:ext>
            </a:extLst>
          </p:cNvPr>
          <p:cNvSpPr>
            <a:spLocks noGrp="1"/>
          </p:cNvSpPr>
          <p:nvPr>
            <p:ph type="dt" sz="half" idx="10"/>
          </p:nvPr>
        </p:nvSpPr>
        <p:spPr/>
        <p:txBody>
          <a:bodyPr/>
          <a:lstStyle/>
          <a:p>
            <a:fld id="{95763F9D-1ED0-4E90-962E-49A8E1E0025F}" type="datetimeFigureOut">
              <a:rPr lang="fr-FR" smtClean="0"/>
              <a:t>03/08/2026</a:t>
            </a:fld>
            <a:endParaRPr lang="fr-FR"/>
          </a:p>
        </p:txBody>
      </p:sp>
      <p:sp>
        <p:nvSpPr>
          <p:cNvPr id="3" name="Espace réservé du pied de page 2">
            <a:extLst>
              <a:ext uri="{FF2B5EF4-FFF2-40B4-BE49-F238E27FC236}">
                <a16:creationId xmlns:a16="http://schemas.microsoft.com/office/drawing/2014/main" id="{3CD485A4-9372-14FD-94CD-D119839FD7B6}"/>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714FF7D5-A9CD-2309-2CD6-FAEC8BA34624}"/>
              </a:ext>
            </a:extLst>
          </p:cNvPr>
          <p:cNvSpPr>
            <a:spLocks noGrp="1"/>
          </p:cNvSpPr>
          <p:nvPr>
            <p:ph type="sldNum" sz="quarter" idx="12"/>
          </p:nvPr>
        </p:nvSpPr>
        <p:spPr/>
        <p:txBody>
          <a:bodyPr/>
          <a:lstStyle/>
          <a:p>
            <a:fld id="{01A66984-CB16-4A91-8D69-2690AE3C528D}" type="slidenum">
              <a:rPr lang="fr-FR" smtClean="0"/>
              <a:t>‹N°›</a:t>
            </a:fld>
            <a:endParaRPr lang="fr-FR"/>
          </a:p>
        </p:txBody>
      </p:sp>
    </p:spTree>
    <p:extLst>
      <p:ext uri="{BB962C8B-B14F-4D97-AF65-F5344CB8AC3E}">
        <p14:creationId xmlns:p14="http://schemas.microsoft.com/office/powerpoint/2010/main" val="12892872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ADD470-8E87-C722-A00E-3AEB7C8174F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9B3DE45-4BB3-A709-AADB-DF8A688248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1CBE606-B0EF-BB5A-0B48-7FF59B8B44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AD67CF7-6A16-6EC1-CD02-A0775A71687E}"/>
              </a:ext>
            </a:extLst>
          </p:cNvPr>
          <p:cNvSpPr>
            <a:spLocks noGrp="1"/>
          </p:cNvSpPr>
          <p:nvPr>
            <p:ph type="dt" sz="half" idx="10"/>
          </p:nvPr>
        </p:nvSpPr>
        <p:spPr/>
        <p:txBody>
          <a:bodyPr/>
          <a:lstStyle/>
          <a:p>
            <a:fld id="{95763F9D-1ED0-4E90-962E-49A8E1E0025F}" type="datetimeFigureOut">
              <a:rPr lang="fr-FR" smtClean="0"/>
              <a:t>03/08/2026</a:t>
            </a:fld>
            <a:endParaRPr lang="fr-FR"/>
          </a:p>
        </p:txBody>
      </p:sp>
      <p:sp>
        <p:nvSpPr>
          <p:cNvPr id="6" name="Espace réservé du pied de page 5">
            <a:extLst>
              <a:ext uri="{FF2B5EF4-FFF2-40B4-BE49-F238E27FC236}">
                <a16:creationId xmlns:a16="http://schemas.microsoft.com/office/drawing/2014/main" id="{602D9025-D615-613B-DD7A-5C563386A3B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4ABB04A-3902-B723-8F0B-49ECF32B8933}"/>
              </a:ext>
            </a:extLst>
          </p:cNvPr>
          <p:cNvSpPr>
            <a:spLocks noGrp="1"/>
          </p:cNvSpPr>
          <p:nvPr>
            <p:ph type="sldNum" sz="quarter" idx="12"/>
          </p:nvPr>
        </p:nvSpPr>
        <p:spPr/>
        <p:txBody>
          <a:bodyPr/>
          <a:lstStyle/>
          <a:p>
            <a:fld id="{01A66984-CB16-4A91-8D69-2690AE3C528D}" type="slidenum">
              <a:rPr lang="fr-FR" smtClean="0"/>
              <a:t>‹N°›</a:t>
            </a:fld>
            <a:endParaRPr lang="fr-FR"/>
          </a:p>
        </p:txBody>
      </p:sp>
    </p:spTree>
    <p:extLst>
      <p:ext uri="{BB962C8B-B14F-4D97-AF65-F5344CB8AC3E}">
        <p14:creationId xmlns:p14="http://schemas.microsoft.com/office/powerpoint/2010/main" val="1459964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23DA7-805A-9978-5037-73756642C52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E9BDB84-9C7B-FB6B-85FC-29B4B62ED0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501DCBF-E820-033D-2539-98C98D8B9D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30FECE1-50C2-D1DB-ADD4-CAB597C61AA7}"/>
              </a:ext>
            </a:extLst>
          </p:cNvPr>
          <p:cNvSpPr>
            <a:spLocks noGrp="1"/>
          </p:cNvSpPr>
          <p:nvPr>
            <p:ph type="dt" sz="half" idx="10"/>
          </p:nvPr>
        </p:nvSpPr>
        <p:spPr/>
        <p:txBody>
          <a:bodyPr/>
          <a:lstStyle/>
          <a:p>
            <a:fld id="{95763F9D-1ED0-4E90-962E-49A8E1E0025F}" type="datetimeFigureOut">
              <a:rPr lang="fr-FR" smtClean="0"/>
              <a:t>03/08/2026</a:t>
            </a:fld>
            <a:endParaRPr lang="fr-FR"/>
          </a:p>
        </p:txBody>
      </p:sp>
      <p:sp>
        <p:nvSpPr>
          <p:cNvPr id="6" name="Espace réservé du pied de page 5">
            <a:extLst>
              <a:ext uri="{FF2B5EF4-FFF2-40B4-BE49-F238E27FC236}">
                <a16:creationId xmlns:a16="http://schemas.microsoft.com/office/drawing/2014/main" id="{0E71AEB2-CEE9-F88B-6A6B-1DEC37B8FCA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703F2C5-9559-3420-3248-9A0227AFB94D}"/>
              </a:ext>
            </a:extLst>
          </p:cNvPr>
          <p:cNvSpPr>
            <a:spLocks noGrp="1"/>
          </p:cNvSpPr>
          <p:nvPr>
            <p:ph type="sldNum" sz="quarter" idx="12"/>
          </p:nvPr>
        </p:nvSpPr>
        <p:spPr/>
        <p:txBody>
          <a:bodyPr/>
          <a:lstStyle/>
          <a:p>
            <a:fld id="{01A66984-CB16-4A91-8D69-2690AE3C528D}" type="slidenum">
              <a:rPr lang="fr-FR" smtClean="0"/>
              <a:t>‹N°›</a:t>
            </a:fld>
            <a:endParaRPr lang="fr-FR"/>
          </a:p>
        </p:txBody>
      </p:sp>
    </p:spTree>
    <p:extLst>
      <p:ext uri="{BB962C8B-B14F-4D97-AF65-F5344CB8AC3E}">
        <p14:creationId xmlns:p14="http://schemas.microsoft.com/office/powerpoint/2010/main" val="2375998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appel module essentiel">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9F5DB486-C214-0F0D-9A9E-3F2091FCF229}"/>
              </a:ext>
            </a:extLst>
          </p:cNvPr>
          <p:cNvSpPr/>
          <p:nvPr userDrawn="1"/>
        </p:nvSpPr>
        <p:spPr>
          <a:xfrm>
            <a:off x="1482725" y="-12700"/>
            <a:ext cx="10709275" cy="1128713"/>
          </a:xfrm>
          <a:prstGeom prst="rect">
            <a:avLst/>
          </a:prstGeom>
          <a:solidFill>
            <a:srgbClr val="2B2E70"/>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51" name="Rectangle bleu  gauche">
            <a:extLst>
              <a:ext uri="{FF2B5EF4-FFF2-40B4-BE49-F238E27FC236}">
                <a16:creationId xmlns:a16="http://schemas.microsoft.com/office/drawing/2014/main" id="{42E5559B-210F-946D-B979-3E7FDF05C437}"/>
              </a:ext>
            </a:extLst>
          </p:cNvPr>
          <p:cNvSpPr/>
          <p:nvPr userDrawn="1"/>
        </p:nvSpPr>
        <p:spPr>
          <a:xfrm>
            <a:off x="-12701" y="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Texte Titre">
            <a:extLst>
              <a:ext uri="{FF2B5EF4-FFF2-40B4-BE49-F238E27FC236}">
                <a16:creationId xmlns:a16="http://schemas.microsoft.com/office/drawing/2014/main" id="{87494082-4F9D-3FA3-F8C7-E845B75D701C}"/>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chemeClr val="bg1"/>
                </a:solidFill>
                <a:latin typeface="+mn-lt"/>
              </a:defRPr>
            </a:lvl1pPr>
          </a:lstStyle>
          <a:p>
            <a:r>
              <a:rPr lang="fr-FR" dirty="0"/>
              <a:t>Modifiez le style du titre</a:t>
            </a:r>
          </a:p>
        </p:txBody>
      </p:sp>
      <p:sp>
        <p:nvSpPr>
          <p:cNvPr id="18" name="Espace réservé du numéro de diapositive 1">
            <a:extLst>
              <a:ext uri="{FF2B5EF4-FFF2-40B4-BE49-F238E27FC236}">
                <a16:creationId xmlns:a16="http://schemas.microsoft.com/office/drawing/2014/main" id="{166E9174-BEBA-4802-8412-1F11E5B29D53}"/>
              </a:ext>
            </a:extLst>
          </p:cNvPr>
          <p:cNvSpPr txBox="1">
            <a:spLocks/>
          </p:cNvSpPr>
          <p:nvPr userDrawn="1"/>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‹N°›</a:t>
            </a:fld>
            <a:endParaRPr lang="fr-FR" altLang="fr-FR" sz="1800" b="1" kern="1200" dirty="0">
              <a:solidFill>
                <a:schemeClr val="bg1"/>
              </a:solidFill>
              <a:latin typeface="Calibri" panose="020F0502020204030204" pitchFamily="34" charset="0"/>
              <a:ea typeface="+mn-ea"/>
              <a:cs typeface="+mn-cs"/>
            </a:endParaRPr>
          </a:p>
        </p:txBody>
      </p:sp>
      <p:pic>
        <p:nvPicPr>
          <p:cNvPr id="4" name="Image 7">
            <a:extLst>
              <a:ext uri="{FF2B5EF4-FFF2-40B4-BE49-F238E27FC236}">
                <a16:creationId xmlns:a16="http://schemas.microsoft.com/office/drawing/2014/main" id="{4C4E2281-6EE0-9BB1-9162-7F03AEFE955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6524664"/>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BFE627-7DE9-5E56-A351-FD00AA24643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54D48E10-B67C-1180-91D1-D40E787CCEB3}"/>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702C3AD-366D-F53E-8C82-F1DD73EAFEED}"/>
              </a:ext>
            </a:extLst>
          </p:cNvPr>
          <p:cNvSpPr>
            <a:spLocks noGrp="1"/>
          </p:cNvSpPr>
          <p:nvPr>
            <p:ph type="dt" sz="half" idx="10"/>
          </p:nvPr>
        </p:nvSpPr>
        <p:spPr/>
        <p:txBody>
          <a:bodyPr/>
          <a:lstStyle/>
          <a:p>
            <a:fld id="{95763F9D-1ED0-4E90-962E-49A8E1E0025F}" type="datetimeFigureOut">
              <a:rPr lang="fr-FR" smtClean="0"/>
              <a:t>03/08/2026</a:t>
            </a:fld>
            <a:endParaRPr lang="fr-FR"/>
          </a:p>
        </p:txBody>
      </p:sp>
      <p:sp>
        <p:nvSpPr>
          <p:cNvPr id="5" name="Espace réservé du pied de page 4">
            <a:extLst>
              <a:ext uri="{FF2B5EF4-FFF2-40B4-BE49-F238E27FC236}">
                <a16:creationId xmlns:a16="http://schemas.microsoft.com/office/drawing/2014/main" id="{57BBA12A-A8AF-131F-B038-90578686046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6E9684D-8EB1-013C-388F-4BD980107DCD}"/>
              </a:ext>
            </a:extLst>
          </p:cNvPr>
          <p:cNvSpPr>
            <a:spLocks noGrp="1"/>
          </p:cNvSpPr>
          <p:nvPr>
            <p:ph type="sldNum" sz="quarter" idx="12"/>
          </p:nvPr>
        </p:nvSpPr>
        <p:spPr/>
        <p:txBody>
          <a:bodyPr/>
          <a:lstStyle/>
          <a:p>
            <a:fld id="{01A66984-CB16-4A91-8D69-2690AE3C528D}" type="slidenum">
              <a:rPr lang="fr-FR" smtClean="0"/>
              <a:t>‹N°›</a:t>
            </a:fld>
            <a:endParaRPr lang="fr-FR"/>
          </a:p>
        </p:txBody>
      </p:sp>
    </p:spTree>
    <p:extLst>
      <p:ext uri="{BB962C8B-B14F-4D97-AF65-F5344CB8AC3E}">
        <p14:creationId xmlns:p14="http://schemas.microsoft.com/office/powerpoint/2010/main" val="28239079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AB4B0F1-0264-5108-5D86-74E0D224692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730A1FB-D57D-D553-72CE-538D048CAA3B}"/>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B5E0329-4ABE-68A7-D470-F50CD916B361}"/>
              </a:ext>
            </a:extLst>
          </p:cNvPr>
          <p:cNvSpPr>
            <a:spLocks noGrp="1"/>
          </p:cNvSpPr>
          <p:nvPr>
            <p:ph type="dt" sz="half" idx="10"/>
          </p:nvPr>
        </p:nvSpPr>
        <p:spPr/>
        <p:txBody>
          <a:bodyPr/>
          <a:lstStyle/>
          <a:p>
            <a:fld id="{95763F9D-1ED0-4E90-962E-49A8E1E0025F}" type="datetimeFigureOut">
              <a:rPr lang="fr-FR" smtClean="0"/>
              <a:t>03/08/2026</a:t>
            </a:fld>
            <a:endParaRPr lang="fr-FR"/>
          </a:p>
        </p:txBody>
      </p:sp>
      <p:sp>
        <p:nvSpPr>
          <p:cNvPr id="5" name="Espace réservé du pied de page 4">
            <a:extLst>
              <a:ext uri="{FF2B5EF4-FFF2-40B4-BE49-F238E27FC236}">
                <a16:creationId xmlns:a16="http://schemas.microsoft.com/office/drawing/2014/main" id="{8A676232-45A8-6184-8086-6028A507D2D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495AEC3-EBEB-D372-2E25-3FDA715044E4}"/>
              </a:ext>
            </a:extLst>
          </p:cNvPr>
          <p:cNvSpPr>
            <a:spLocks noGrp="1"/>
          </p:cNvSpPr>
          <p:nvPr>
            <p:ph type="sldNum" sz="quarter" idx="12"/>
          </p:nvPr>
        </p:nvSpPr>
        <p:spPr/>
        <p:txBody>
          <a:bodyPr/>
          <a:lstStyle/>
          <a:p>
            <a:fld id="{01A66984-CB16-4A91-8D69-2690AE3C528D}" type="slidenum">
              <a:rPr lang="fr-FR" smtClean="0"/>
              <a:t>‹N°›</a:t>
            </a:fld>
            <a:endParaRPr lang="fr-FR"/>
          </a:p>
        </p:txBody>
      </p:sp>
    </p:spTree>
    <p:extLst>
      <p:ext uri="{BB962C8B-B14F-4D97-AF65-F5344CB8AC3E}">
        <p14:creationId xmlns:p14="http://schemas.microsoft.com/office/powerpoint/2010/main" val="16144158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NIVEAU 2">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9F5DB486-C214-0F0D-9A9E-3F2091FCF229}"/>
              </a:ext>
            </a:extLst>
          </p:cNvPr>
          <p:cNvSpPr/>
          <p:nvPr userDrawn="1"/>
        </p:nvSpPr>
        <p:spPr>
          <a:xfrm>
            <a:off x="1482725" y="-12700"/>
            <a:ext cx="10709275" cy="1128713"/>
          </a:xfrm>
          <a:prstGeom prst="rect">
            <a:avLst/>
          </a:prstGeom>
          <a:solidFill>
            <a:srgbClr val="8CBF61"/>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51" name="Rectangle bleu  gauche">
            <a:extLst>
              <a:ext uri="{FF2B5EF4-FFF2-40B4-BE49-F238E27FC236}">
                <a16:creationId xmlns:a16="http://schemas.microsoft.com/office/drawing/2014/main" id="{42E5559B-210F-946D-B979-3E7FDF05C437}"/>
              </a:ext>
            </a:extLst>
          </p:cNvPr>
          <p:cNvSpPr/>
          <p:nvPr userDrawn="1"/>
        </p:nvSpPr>
        <p:spPr>
          <a:xfrm>
            <a:off x="-12701" y="0"/>
            <a:ext cx="1497013" cy="6870700"/>
          </a:xfrm>
          <a:prstGeom prst="rect">
            <a:avLst/>
          </a:prstGeom>
          <a:solidFill>
            <a:srgbClr val="C5E0B4"/>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Logo AEM">
            <a:extLst>
              <a:ext uri="{FF2B5EF4-FFF2-40B4-BE49-F238E27FC236}">
                <a16:creationId xmlns:a16="http://schemas.microsoft.com/office/drawing/2014/main" id="{BCE1D8E0-3B5E-6A02-65A2-3246CEEBB368}"/>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113" y="186902"/>
            <a:ext cx="1528315" cy="696912"/>
          </a:xfrm>
          <a:prstGeom prst="rect">
            <a:avLst/>
          </a:prstGeom>
        </p:spPr>
      </p:pic>
      <p:sp>
        <p:nvSpPr>
          <p:cNvPr id="71" name="Texte Titre">
            <a:extLst>
              <a:ext uri="{FF2B5EF4-FFF2-40B4-BE49-F238E27FC236}">
                <a16:creationId xmlns:a16="http://schemas.microsoft.com/office/drawing/2014/main" id="{87494082-4F9D-3FA3-F8C7-E845B75D701C}"/>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rgbClr val="2B2E70"/>
                </a:solidFill>
                <a:latin typeface="+mn-lt"/>
              </a:defRPr>
            </a:lvl1pPr>
          </a:lstStyle>
          <a:p>
            <a:r>
              <a:rPr lang="fr-FR" dirty="0"/>
              <a:t>Modifiez le style du titre</a:t>
            </a:r>
          </a:p>
        </p:txBody>
      </p:sp>
      <p:sp>
        <p:nvSpPr>
          <p:cNvPr id="5" name="Texte diapo">
            <a:extLst>
              <a:ext uri="{FF2B5EF4-FFF2-40B4-BE49-F238E27FC236}">
                <a16:creationId xmlns:a16="http://schemas.microsoft.com/office/drawing/2014/main" id="{4C22E594-CCFE-22B8-93EB-FE475A5D3C5E}"/>
              </a:ext>
            </a:extLst>
          </p:cNvPr>
          <p:cNvSpPr>
            <a:spLocks noGrp="1"/>
          </p:cNvSpPr>
          <p:nvPr>
            <p:ph type="body" sz="quarter" idx="13"/>
          </p:nvPr>
        </p:nvSpPr>
        <p:spPr>
          <a:xfrm>
            <a:off x="1789113" y="1436687"/>
            <a:ext cx="9744075" cy="4149725"/>
          </a:xfrm>
        </p:spPr>
        <p:txBody>
          <a:bodyPr>
            <a:normAutofit/>
          </a:bodyPr>
          <a:lstStyle>
            <a:lvl1pPr marL="0" indent="0">
              <a:buNone/>
              <a:defRPr sz="2000">
                <a:solidFill>
                  <a:srgbClr val="2B2E70"/>
                </a:solidFill>
              </a:defRPr>
            </a:lvl1pPr>
          </a:lstStyle>
          <a:p>
            <a:pPr lvl="0"/>
            <a:r>
              <a:rPr lang="fr-FR" dirty="0"/>
              <a:t>Cliquez pour modifier les styles du texte du masque</a:t>
            </a:r>
          </a:p>
        </p:txBody>
      </p:sp>
      <p:sp>
        <p:nvSpPr>
          <p:cNvPr id="8" name="Rectangle n° page">
            <a:extLst>
              <a:ext uri="{FF2B5EF4-FFF2-40B4-BE49-F238E27FC236}">
                <a16:creationId xmlns:a16="http://schemas.microsoft.com/office/drawing/2014/main" id="{4FA38BB6-123B-7E2B-9689-AEFABD894C49}"/>
              </a:ext>
            </a:extLst>
          </p:cNvPr>
          <p:cNvSpPr/>
          <p:nvPr userDrawn="1"/>
        </p:nvSpPr>
        <p:spPr>
          <a:xfrm>
            <a:off x="11578974" y="6353405"/>
            <a:ext cx="613025" cy="365125"/>
          </a:xfrm>
          <a:prstGeom prst="rect">
            <a:avLst/>
          </a:prstGeom>
          <a:solidFill>
            <a:srgbClr val="E15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numéro de diapositive">
            <a:extLst>
              <a:ext uri="{FF2B5EF4-FFF2-40B4-BE49-F238E27FC236}">
                <a16:creationId xmlns:a16="http://schemas.microsoft.com/office/drawing/2014/main" id="{2C359B1C-488C-2DAA-DA67-E866558FC4C8}"/>
              </a:ext>
            </a:extLst>
          </p:cNvPr>
          <p:cNvSpPr>
            <a:spLocks noGrp="1"/>
          </p:cNvSpPr>
          <p:nvPr>
            <p:ph type="sldNum" sz="quarter" idx="12"/>
          </p:nvPr>
        </p:nvSpPr>
        <p:spPr>
          <a:xfrm>
            <a:off x="11578974" y="6352192"/>
            <a:ext cx="613026" cy="365125"/>
          </a:xfrm>
        </p:spPr>
        <p:txBody>
          <a:bodyPr/>
          <a:lstStyle>
            <a:lvl1pPr algn="ctr">
              <a:defRPr sz="1200" b="1">
                <a:solidFill>
                  <a:srgbClr val="E5F6F7"/>
                </a:solidFill>
              </a:defRPr>
            </a:lvl1pPr>
          </a:lstStyle>
          <a:p>
            <a:fld id="{21F4F2F6-DF01-48F5-A5BF-713F79586415}" type="slidenum">
              <a:rPr lang="fr-FR" smtClean="0"/>
              <a:pPr/>
              <a:t>‹N°›</a:t>
            </a:fld>
            <a:endParaRPr lang="fr-FR" dirty="0"/>
          </a:p>
        </p:txBody>
      </p:sp>
    </p:spTree>
    <p:extLst>
      <p:ext uri="{BB962C8B-B14F-4D97-AF65-F5344CB8AC3E}">
        <p14:creationId xmlns:p14="http://schemas.microsoft.com/office/powerpoint/2010/main" val="726108375"/>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Diapo explicatives">
  <p:cSld name="1_Diapo explicatives">
    <p:spTree>
      <p:nvGrpSpPr>
        <p:cNvPr id="1" name="Shape 20"/>
        <p:cNvGrpSpPr/>
        <p:nvPr/>
      </p:nvGrpSpPr>
      <p:grpSpPr>
        <a:xfrm>
          <a:off x="0" y="0"/>
          <a:ext cx="0" cy="0"/>
          <a:chOff x="0" y="0"/>
          <a:chExt cx="0" cy="0"/>
        </a:xfrm>
      </p:grpSpPr>
      <p:sp>
        <p:nvSpPr>
          <p:cNvPr id="21" name="Google Shape;21;p87"/>
          <p:cNvSpPr/>
          <p:nvPr/>
        </p:nvSpPr>
        <p:spPr>
          <a:xfrm>
            <a:off x="1482725" y="-12700"/>
            <a:ext cx="10709275" cy="1128713"/>
          </a:xfrm>
          <a:prstGeom prst="rect">
            <a:avLst/>
          </a:prstGeom>
          <a:solidFill>
            <a:srgbClr val="CFEDEF"/>
          </a:solidFill>
          <a:ln>
            <a:noFill/>
          </a:ln>
          <a:effectLst>
            <a:outerShdw blurRad="101600" dist="25400" dir="4140000" algn="t" rotWithShape="0">
              <a:srgbClr val="00000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500" b="1">
              <a:solidFill>
                <a:srgbClr val="2F5496"/>
              </a:solidFill>
              <a:latin typeface="Calibri"/>
              <a:ea typeface="Calibri"/>
              <a:cs typeface="Calibri"/>
              <a:sym typeface="Calibri"/>
            </a:endParaRPr>
          </a:p>
        </p:txBody>
      </p:sp>
      <p:sp>
        <p:nvSpPr>
          <p:cNvPr id="22" name="Google Shape;22;p87"/>
          <p:cNvSpPr/>
          <p:nvPr/>
        </p:nvSpPr>
        <p:spPr>
          <a:xfrm>
            <a:off x="11578974" y="6353405"/>
            <a:ext cx="613025" cy="365125"/>
          </a:xfrm>
          <a:prstGeom prst="rect">
            <a:avLst/>
          </a:prstGeom>
          <a:solidFill>
            <a:srgbClr val="009AB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 name="Google Shape;23;p87"/>
          <p:cNvSpPr txBox="1">
            <a:spLocks noGrp="1"/>
          </p:cNvSpPr>
          <p:nvPr>
            <p:ph type="sldNum" idx="12"/>
          </p:nvPr>
        </p:nvSpPr>
        <p:spPr>
          <a:xfrm>
            <a:off x="11578974" y="6352192"/>
            <a:ext cx="613026"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rgbClr val="E5F6F7"/>
                </a:solidFill>
                <a:latin typeface="Calibri"/>
                <a:ea typeface="Calibri"/>
                <a:cs typeface="Calibri"/>
                <a:sym typeface="Calibri"/>
              </a:defRPr>
            </a:lvl1pPr>
            <a:lvl2pPr marL="0" lvl="1" indent="0" algn="ctr">
              <a:spcBef>
                <a:spcPts val="0"/>
              </a:spcBef>
              <a:buNone/>
              <a:defRPr sz="1200" b="1">
                <a:solidFill>
                  <a:srgbClr val="E5F6F7"/>
                </a:solidFill>
                <a:latin typeface="Calibri"/>
                <a:ea typeface="Calibri"/>
                <a:cs typeface="Calibri"/>
                <a:sym typeface="Calibri"/>
              </a:defRPr>
            </a:lvl2pPr>
            <a:lvl3pPr marL="0" lvl="2" indent="0" algn="ctr">
              <a:spcBef>
                <a:spcPts val="0"/>
              </a:spcBef>
              <a:buNone/>
              <a:defRPr sz="1200" b="1">
                <a:solidFill>
                  <a:srgbClr val="E5F6F7"/>
                </a:solidFill>
                <a:latin typeface="Calibri"/>
                <a:ea typeface="Calibri"/>
                <a:cs typeface="Calibri"/>
                <a:sym typeface="Calibri"/>
              </a:defRPr>
            </a:lvl3pPr>
            <a:lvl4pPr marL="0" lvl="3" indent="0" algn="ctr">
              <a:spcBef>
                <a:spcPts val="0"/>
              </a:spcBef>
              <a:buNone/>
              <a:defRPr sz="1200" b="1">
                <a:solidFill>
                  <a:srgbClr val="E5F6F7"/>
                </a:solidFill>
                <a:latin typeface="Calibri"/>
                <a:ea typeface="Calibri"/>
                <a:cs typeface="Calibri"/>
                <a:sym typeface="Calibri"/>
              </a:defRPr>
            </a:lvl4pPr>
            <a:lvl5pPr marL="0" lvl="4" indent="0" algn="ctr">
              <a:spcBef>
                <a:spcPts val="0"/>
              </a:spcBef>
              <a:buNone/>
              <a:defRPr sz="1200" b="1">
                <a:solidFill>
                  <a:srgbClr val="E5F6F7"/>
                </a:solidFill>
                <a:latin typeface="Calibri"/>
                <a:ea typeface="Calibri"/>
                <a:cs typeface="Calibri"/>
                <a:sym typeface="Calibri"/>
              </a:defRPr>
            </a:lvl5pPr>
            <a:lvl6pPr marL="0" lvl="5" indent="0" algn="ctr">
              <a:spcBef>
                <a:spcPts val="0"/>
              </a:spcBef>
              <a:buNone/>
              <a:defRPr sz="1200" b="1">
                <a:solidFill>
                  <a:srgbClr val="E5F6F7"/>
                </a:solidFill>
                <a:latin typeface="Calibri"/>
                <a:ea typeface="Calibri"/>
                <a:cs typeface="Calibri"/>
                <a:sym typeface="Calibri"/>
              </a:defRPr>
            </a:lvl6pPr>
            <a:lvl7pPr marL="0" lvl="6" indent="0" algn="ctr">
              <a:spcBef>
                <a:spcPts val="0"/>
              </a:spcBef>
              <a:buNone/>
              <a:defRPr sz="1200" b="1">
                <a:solidFill>
                  <a:srgbClr val="E5F6F7"/>
                </a:solidFill>
                <a:latin typeface="Calibri"/>
                <a:ea typeface="Calibri"/>
                <a:cs typeface="Calibri"/>
                <a:sym typeface="Calibri"/>
              </a:defRPr>
            </a:lvl7pPr>
            <a:lvl8pPr marL="0" lvl="7" indent="0" algn="ctr">
              <a:spcBef>
                <a:spcPts val="0"/>
              </a:spcBef>
              <a:buNone/>
              <a:defRPr sz="1200" b="1">
                <a:solidFill>
                  <a:srgbClr val="E5F6F7"/>
                </a:solidFill>
                <a:latin typeface="Calibri"/>
                <a:ea typeface="Calibri"/>
                <a:cs typeface="Calibri"/>
                <a:sym typeface="Calibri"/>
              </a:defRPr>
            </a:lvl8pPr>
            <a:lvl9pPr marL="0" lvl="8" indent="0" algn="ctr">
              <a:spcBef>
                <a:spcPts val="0"/>
              </a:spcBef>
              <a:buNone/>
              <a:defRPr sz="1200" b="1">
                <a:solidFill>
                  <a:srgbClr val="E5F6F7"/>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fr-FR"/>
              <a:t>‹N°›</a:t>
            </a:fld>
            <a:endParaRPr/>
          </a:p>
        </p:txBody>
      </p:sp>
      <p:sp>
        <p:nvSpPr>
          <p:cNvPr id="24" name="Google Shape;24;p87"/>
          <p:cNvSpPr/>
          <p:nvPr/>
        </p:nvSpPr>
        <p:spPr>
          <a:xfrm>
            <a:off x="-12701" y="0"/>
            <a:ext cx="1497013" cy="6870700"/>
          </a:xfrm>
          <a:prstGeom prst="rect">
            <a:avLst/>
          </a:prstGeom>
          <a:solidFill>
            <a:srgbClr val="E5F6F7"/>
          </a:solidFill>
          <a:ln>
            <a:noFill/>
          </a:ln>
          <a:effectLst>
            <a:outerShdw blurRad="152400" dist="38100" dir="2700000" algn="tl"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Calibri"/>
              <a:ea typeface="Calibri"/>
              <a:cs typeface="Calibri"/>
              <a:sym typeface="Calibri"/>
            </a:endParaRPr>
          </a:p>
        </p:txBody>
      </p:sp>
      <p:sp>
        <p:nvSpPr>
          <p:cNvPr id="25" name="Google Shape;25;p87"/>
          <p:cNvSpPr txBox="1"/>
          <p:nvPr/>
        </p:nvSpPr>
        <p:spPr>
          <a:xfrm>
            <a:off x="136525" y="5322888"/>
            <a:ext cx="1084263" cy="33813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600">
                <a:solidFill>
                  <a:schemeClr val="dk2"/>
                </a:solidFill>
                <a:latin typeface="Chelsea Market"/>
                <a:ea typeface="Chelsea Market"/>
                <a:cs typeface="Chelsea Market"/>
                <a:sym typeface="Chelsea Market"/>
              </a:rPr>
              <a:t>TP</a:t>
            </a:r>
            <a:endParaRPr/>
          </a:p>
        </p:txBody>
      </p:sp>
      <p:pic>
        <p:nvPicPr>
          <p:cNvPr id="26" name="Google Shape;26;p8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04800" y="4759325"/>
            <a:ext cx="711200" cy="603250"/>
          </a:xfrm>
          <a:prstGeom prst="rect">
            <a:avLst/>
          </a:prstGeom>
          <a:noFill/>
          <a:ln>
            <a:noFill/>
          </a:ln>
        </p:spPr>
      </p:pic>
      <p:sp>
        <p:nvSpPr>
          <p:cNvPr id="27" name="Google Shape;27;p87"/>
          <p:cNvSpPr txBox="1"/>
          <p:nvPr/>
        </p:nvSpPr>
        <p:spPr>
          <a:xfrm>
            <a:off x="139700" y="4341813"/>
            <a:ext cx="1084263" cy="33813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600">
                <a:solidFill>
                  <a:schemeClr val="dk2"/>
                </a:solidFill>
                <a:latin typeface="Chelsea Market"/>
                <a:ea typeface="Chelsea Market"/>
                <a:cs typeface="Chelsea Market"/>
                <a:sym typeface="Chelsea Market"/>
              </a:rPr>
              <a:t>VIDEO</a:t>
            </a:r>
            <a:endParaRPr/>
          </a:p>
        </p:txBody>
      </p:sp>
      <p:pic>
        <p:nvPicPr>
          <p:cNvPr id="28" name="Google Shape;28;p8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03213" y="3765550"/>
            <a:ext cx="744537" cy="631825"/>
          </a:xfrm>
          <a:prstGeom prst="rect">
            <a:avLst/>
          </a:prstGeom>
          <a:noFill/>
          <a:ln>
            <a:noFill/>
          </a:ln>
        </p:spPr>
      </p:pic>
      <p:sp>
        <p:nvSpPr>
          <p:cNvPr id="29" name="Google Shape;29;p87"/>
          <p:cNvSpPr txBox="1"/>
          <p:nvPr/>
        </p:nvSpPr>
        <p:spPr>
          <a:xfrm>
            <a:off x="128588" y="3341688"/>
            <a:ext cx="1084262" cy="33972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600">
                <a:solidFill>
                  <a:schemeClr val="dk2"/>
                </a:solidFill>
                <a:latin typeface="Chelsea Market"/>
                <a:ea typeface="Chelsea Market"/>
                <a:cs typeface="Chelsea Market"/>
                <a:sym typeface="Chelsea Market"/>
              </a:rPr>
              <a:t>GUIDE</a:t>
            </a:r>
            <a:endParaRPr/>
          </a:p>
        </p:txBody>
      </p:sp>
      <p:pic>
        <p:nvPicPr>
          <p:cNvPr id="30" name="Google Shape;30;p8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6225" y="2727325"/>
            <a:ext cx="739775" cy="628650"/>
          </a:xfrm>
          <a:prstGeom prst="rect">
            <a:avLst/>
          </a:prstGeom>
          <a:noFill/>
          <a:ln>
            <a:noFill/>
          </a:ln>
        </p:spPr>
      </p:pic>
      <p:sp>
        <p:nvSpPr>
          <p:cNvPr id="31" name="Google Shape;31;p87"/>
          <p:cNvSpPr txBox="1"/>
          <p:nvPr/>
        </p:nvSpPr>
        <p:spPr>
          <a:xfrm>
            <a:off x="106363" y="2293938"/>
            <a:ext cx="1084262" cy="33813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600">
                <a:solidFill>
                  <a:schemeClr val="dk2"/>
                </a:solidFill>
                <a:latin typeface="Chelsea Market"/>
                <a:ea typeface="Chelsea Market"/>
                <a:cs typeface="Chelsea Market"/>
                <a:sym typeface="Chelsea Market"/>
              </a:rPr>
              <a:t>INFO</a:t>
            </a:r>
            <a:endParaRPr/>
          </a:p>
        </p:txBody>
      </p:sp>
      <p:pic>
        <p:nvPicPr>
          <p:cNvPr id="32" name="Google Shape;32;p87"/>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92100" y="1704975"/>
            <a:ext cx="779463" cy="661988"/>
          </a:xfrm>
          <a:prstGeom prst="rect">
            <a:avLst/>
          </a:prstGeom>
          <a:noFill/>
          <a:ln>
            <a:noFill/>
          </a:ln>
        </p:spPr>
      </p:pic>
      <p:pic>
        <p:nvPicPr>
          <p:cNvPr id="33" name="Google Shape;33;p87"/>
          <p:cNvPicPr preferRelativeResize="0"/>
          <p:nvPr/>
        </p:nvPicPr>
        <p:blipFill rotWithShape="1">
          <a:blip r:embed="rId6">
            <a:alphaModFix/>
          </a:blip>
          <a:srcRect/>
          <a:stretch/>
        </p:blipFill>
        <p:spPr>
          <a:xfrm>
            <a:off x="-11113" y="186902"/>
            <a:ext cx="1528315" cy="696912"/>
          </a:xfrm>
          <a:prstGeom prst="rect">
            <a:avLst/>
          </a:prstGeom>
          <a:noFill/>
          <a:ln>
            <a:noFill/>
          </a:ln>
        </p:spPr>
      </p:pic>
      <p:sp>
        <p:nvSpPr>
          <p:cNvPr id="34" name="Google Shape;34;p87"/>
          <p:cNvSpPr txBox="1">
            <a:spLocks noGrp="1"/>
          </p:cNvSpPr>
          <p:nvPr>
            <p:ph type="title"/>
          </p:nvPr>
        </p:nvSpPr>
        <p:spPr>
          <a:xfrm>
            <a:off x="1482724" y="1"/>
            <a:ext cx="10709275" cy="111601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2F5597"/>
              </a:buClr>
              <a:buSzPts val="3600"/>
              <a:buFont typeface="Calibri"/>
              <a:buNone/>
              <a:defRPr sz="3600" b="1">
                <a:solidFill>
                  <a:srgbClr val="2F5597"/>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87"/>
          <p:cNvSpPr txBox="1">
            <a:spLocks noGrp="1"/>
          </p:cNvSpPr>
          <p:nvPr>
            <p:ph type="body" idx="1"/>
          </p:nvPr>
        </p:nvSpPr>
        <p:spPr>
          <a:xfrm>
            <a:off x="1990725" y="1530910"/>
            <a:ext cx="9744075" cy="41497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597"/>
              </a:buClr>
              <a:buSzPts val="2000"/>
              <a:buNone/>
              <a:defRPr sz="2000">
                <a:solidFill>
                  <a:srgbClr val="2F5597"/>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95392507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2_Diapo TP">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9F5DB486-C214-0F0D-9A9E-3F2091FCF229}"/>
              </a:ext>
            </a:extLst>
          </p:cNvPr>
          <p:cNvSpPr/>
          <p:nvPr userDrawn="1"/>
        </p:nvSpPr>
        <p:spPr>
          <a:xfrm>
            <a:off x="1482725" y="-12700"/>
            <a:ext cx="10709275" cy="1128713"/>
          </a:xfrm>
          <a:prstGeom prst="rect">
            <a:avLst/>
          </a:prstGeom>
          <a:solidFill>
            <a:srgbClr val="771F45"/>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51" name="Rectangle bleu  gauche">
            <a:extLst>
              <a:ext uri="{FF2B5EF4-FFF2-40B4-BE49-F238E27FC236}">
                <a16:creationId xmlns:a16="http://schemas.microsoft.com/office/drawing/2014/main" id="{42E5559B-210F-946D-B979-3E7FDF05C437}"/>
              </a:ext>
            </a:extLst>
          </p:cNvPr>
          <p:cNvSpPr/>
          <p:nvPr userDrawn="1"/>
        </p:nvSpPr>
        <p:spPr>
          <a:xfrm>
            <a:off x="-12701" y="0"/>
            <a:ext cx="1497013" cy="6870700"/>
          </a:xfrm>
          <a:prstGeom prst="rect">
            <a:avLst/>
          </a:prstGeom>
          <a:solidFill>
            <a:srgbClr val="EACFF5"/>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Logo AEM">
            <a:extLst>
              <a:ext uri="{FF2B5EF4-FFF2-40B4-BE49-F238E27FC236}">
                <a16:creationId xmlns:a16="http://schemas.microsoft.com/office/drawing/2014/main" id="{BCE1D8E0-3B5E-6A02-65A2-3246CEEBB368}"/>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113" y="186902"/>
            <a:ext cx="1528315" cy="696912"/>
          </a:xfrm>
          <a:prstGeom prst="rect">
            <a:avLst/>
          </a:prstGeom>
        </p:spPr>
      </p:pic>
      <p:sp>
        <p:nvSpPr>
          <p:cNvPr id="71" name="Texte Titre">
            <a:extLst>
              <a:ext uri="{FF2B5EF4-FFF2-40B4-BE49-F238E27FC236}">
                <a16:creationId xmlns:a16="http://schemas.microsoft.com/office/drawing/2014/main" id="{87494082-4F9D-3FA3-F8C7-E845B75D701C}"/>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chemeClr val="bg1"/>
                </a:solidFill>
                <a:latin typeface="+mn-lt"/>
              </a:defRPr>
            </a:lvl1pPr>
          </a:lstStyle>
          <a:p>
            <a:r>
              <a:rPr lang="fr-FR" dirty="0"/>
              <a:t>Modifiez le style du titre</a:t>
            </a:r>
          </a:p>
        </p:txBody>
      </p:sp>
      <p:sp>
        <p:nvSpPr>
          <p:cNvPr id="5" name="Texte diapo">
            <a:extLst>
              <a:ext uri="{FF2B5EF4-FFF2-40B4-BE49-F238E27FC236}">
                <a16:creationId xmlns:a16="http://schemas.microsoft.com/office/drawing/2014/main" id="{4C22E594-CCFE-22B8-93EB-FE475A5D3C5E}"/>
              </a:ext>
            </a:extLst>
          </p:cNvPr>
          <p:cNvSpPr>
            <a:spLocks noGrp="1"/>
          </p:cNvSpPr>
          <p:nvPr>
            <p:ph type="body" sz="quarter" idx="13"/>
          </p:nvPr>
        </p:nvSpPr>
        <p:spPr>
          <a:xfrm>
            <a:off x="1789113" y="1436687"/>
            <a:ext cx="9744075" cy="4149725"/>
          </a:xfrm>
        </p:spPr>
        <p:txBody>
          <a:bodyPr>
            <a:normAutofit/>
          </a:bodyPr>
          <a:lstStyle>
            <a:lvl1pPr marL="0" indent="0">
              <a:buNone/>
              <a:defRPr sz="2000">
                <a:solidFill>
                  <a:srgbClr val="2B2E70"/>
                </a:solidFill>
              </a:defRPr>
            </a:lvl1pPr>
          </a:lstStyle>
          <a:p>
            <a:pPr lvl="0"/>
            <a:r>
              <a:rPr lang="fr-FR" dirty="0"/>
              <a:t>Cliquez pour modifier les styles du texte du masque</a:t>
            </a:r>
          </a:p>
        </p:txBody>
      </p:sp>
      <p:sp>
        <p:nvSpPr>
          <p:cNvPr id="8" name="Rectangle n° page">
            <a:extLst>
              <a:ext uri="{FF2B5EF4-FFF2-40B4-BE49-F238E27FC236}">
                <a16:creationId xmlns:a16="http://schemas.microsoft.com/office/drawing/2014/main" id="{4FA38BB6-123B-7E2B-9689-AEFABD894C49}"/>
              </a:ext>
            </a:extLst>
          </p:cNvPr>
          <p:cNvSpPr/>
          <p:nvPr userDrawn="1"/>
        </p:nvSpPr>
        <p:spPr>
          <a:xfrm>
            <a:off x="11578974" y="6353405"/>
            <a:ext cx="613025" cy="365125"/>
          </a:xfrm>
          <a:prstGeom prst="rect">
            <a:avLst/>
          </a:prstGeom>
          <a:solidFill>
            <a:srgbClr val="E15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numéro de diapositive">
            <a:extLst>
              <a:ext uri="{FF2B5EF4-FFF2-40B4-BE49-F238E27FC236}">
                <a16:creationId xmlns:a16="http://schemas.microsoft.com/office/drawing/2014/main" id="{2C359B1C-488C-2DAA-DA67-E866558FC4C8}"/>
              </a:ext>
            </a:extLst>
          </p:cNvPr>
          <p:cNvSpPr>
            <a:spLocks noGrp="1"/>
          </p:cNvSpPr>
          <p:nvPr>
            <p:ph type="sldNum" sz="quarter" idx="12"/>
          </p:nvPr>
        </p:nvSpPr>
        <p:spPr>
          <a:xfrm>
            <a:off x="11578974" y="6352192"/>
            <a:ext cx="613026" cy="365125"/>
          </a:xfrm>
        </p:spPr>
        <p:txBody>
          <a:bodyPr/>
          <a:lstStyle>
            <a:lvl1pPr algn="ctr">
              <a:defRPr sz="1200" b="1">
                <a:solidFill>
                  <a:srgbClr val="E5F6F7"/>
                </a:solidFill>
              </a:defRPr>
            </a:lvl1pPr>
          </a:lstStyle>
          <a:p>
            <a:fld id="{21F4F2F6-DF01-48F5-A5BF-713F79586415}" type="slidenum">
              <a:rPr lang="fr-FR" smtClean="0"/>
              <a:pPr/>
              <a:t>‹N°›</a:t>
            </a:fld>
            <a:endParaRPr lang="fr-FR" dirty="0"/>
          </a:p>
        </p:txBody>
      </p:sp>
    </p:spTree>
    <p:extLst>
      <p:ext uri="{BB962C8B-B14F-4D97-AF65-F5344CB8AC3E}">
        <p14:creationId xmlns:p14="http://schemas.microsoft.com/office/powerpoint/2010/main" val="3074787201"/>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Titre">
    <p:spTree>
      <p:nvGrpSpPr>
        <p:cNvPr id="1" name=""/>
        <p:cNvGrpSpPr/>
        <p:nvPr/>
      </p:nvGrpSpPr>
      <p:grpSpPr>
        <a:xfrm>
          <a:off x="0" y="0"/>
          <a:ext cx="0" cy="0"/>
          <a:chOff x="0" y="0"/>
          <a:chExt cx="0" cy="0"/>
        </a:xfrm>
      </p:grpSpPr>
      <p:sp>
        <p:nvSpPr>
          <p:cNvPr id="7" name="Rectangle Titre">
            <a:extLst>
              <a:ext uri="{FF2B5EF4-FFF2-40B4-BE49-F238E27FC236}">
                <a16:creationId xmlns:a16="http://schemas.microsoft.com/office/drawing/2014/main" id="{0C7ACC6B-FD3A-DB79-A840-0180087D7141}"/>
              </a:ext>
            </a:extLst>
          </p:cNvPr>
          <p:cNvSpPr/>
          <p:nvPr userDrawn="1"/>
        </p:nvSpPr>
        <p:spPr>
          <a:xfrm>
            <a:off x="1849438" y="0"/>
            <a:ext cx="10342561"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5" name="Rectangle bleu droite">
            <a:extLst>
              <a:ext uri="{FF2B5EF4-FFF2-40B4-BE49-F238E27FC236}">
                <a16:creationId xmlns:a16="http://schemas.microsoft.com/office/drawing/2014/main" id="{8D3A9ADB-508C-07DA-2AFE-4F4C1C6D9E01}"/>
              </a:ext>
            </a:extLst>
          </p:cNvPr>
          <p:cNvSpPr/>
          <p:nvPr userDrawn="1"/>
        </p:nvSpPr>
        <p:spPr>
          <a:xfrm>
            <a:off x="0" y="-12700"/>
            <a:ext cx="1917700"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6" name="logo AEM">
            <a:extLst>
              <a:ext uri="{FF2B5EF4-FFF2-40B4-BE49-F238E27FC236}">
                <a16:creationId xmlns:a16="http://schemas.microsoft.com/office/drawing/2014/main" id="{67B7CFF0-5E4D-B343-C680-C240EE14860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131" y="340748"/>
            <a:ext cx="1849438" cy="670491"/>
          </a:xfrm>
          <a:prstGeom prst="rect">
            <a:avLst/>
          </a:prstGeom>
        </p:spPr>
      </p:pic>
      <p:sp>
        <p:nvSpPr>
          <p:cNvPr id="2" name="Texte titre">
            <a:extLst>
              <a:ext uri="{FF2B5EF4-FFF2-40B4-BE49-F238E27FC236}">
                <a16:creationId xmlns:a16="http://schemas.microsoft.com/office/drawing/2014/main" id="{96E81602-0A2E-52FA-9709-0E54EB68DFCB}"/>
              </a:ext>
            </a:extLst>
          </p:cNvPr>
          <p:cNvSpPr>
            <a:spLocks noGrp="1"/>
          </p:cNvSpPr>
          <p:nvPr>
            <p:ph type="title"/>
          </p:nvPr>
        </p:nvSpPr>
        <p:spPr>
          <a:xfrm>
            <a:off x="1917700" y="0"/>
            <a:ext cx="10274300" cy="1128713"/>
          </a:xfrm>
          <a:prstGeom prst="rect">
            <a:avLst/>
          </a:prstGeom>
          <a:noFill/>
        </p:spPr>
        <p:txBody>
          <a:bodyPr vert="horz" lIns="91440" tIns="45720" rIns="91440" bIns="45720" rtlCol="0" anchor="ctr">
            <a:normAutofit/>
          </a:bodyPr>
          <a:lstStyle>
            <a:lvl1pPr algn="ctr">
              <a:defRPr b="1">
                <a:solidFill>
                  <a:srgbClr val="008CB4"/>
                </a:solidFill>
                <a:latin typeface="+mn-lt"/>
              </a:defRPr>
            </a:lvl1pPr>
          </a:lstStyle>
          <a:p>
            <a:r>
              <a:rPr lang="fr-FR" dirty="0"/>
              <a:t>Modifiez le style du titre</a:t>
            </a:r>
          </a:p>
        </p:txBody>
      </p:sp>
    </p:spTree>
    <p:extLst>
      <p:ext uri="{BB962C8B-B14F-4D97-AF65-F5344CB8AC3E}">
        <p14:creationId xmlns:p14="http://schemas.microsoft.com/office/powerpoint/2010/main" val="238080677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NIVEAU 2">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9F5DB486-C214-0F0D-9A9E-3F2091FCF229}"/>
              </a:ext>
            </a:extLst>
          </p:cNvPr>
          <p:cNvSpPr/>
          <p:nvPr userDrawn="1"/>
        </p:nvSpPr>
        <p:spPr>
          <a:xfrm>
            <a:off x="1482725" y="-12700"/>
            <a:ext cx="10709275" cy="1128713"/>
          </a:xfrm>
          <a:prstGeom prst="rect">
            <a:avLst/>
          </a:prstGeom>
          <a:solidFill>
            <a:srgbClr val="8CBF61"/>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51" name="Rectangle bleu  gauche">
            <a:extLst>
              <a:ext uri="{FF2B5EF4-FFF2-40B4-BE49-F238E27FC236}">
                <a16:creationId xmlns:a16="http://schemas.microsoft.com/office/drawing/2014/main" id="{42E5559B-210F-946D-B979-3E7FDF05C437}"/>
              </a:ext>
            </a:extLst>
          </p:cNvPr>
          <p:cNvSpPr/>
          <p:nvPr userDrawn="1"/>
        </p:nvSpPr>
        <p:spPr>
          <a:xfrm>
            <a:off x="-12701" y="0"/>
            <a:ext cx="1497013" cy="6870700"/>
          </a:xfrm>
          <a:prstGeom prst="rect">
            <a:avLst/>
          </a:prstGeom>
          <a:solidFill>
            <a:srgbClr val="C5E0B4"/>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Logo AEM">
            <a:extLst>
              <a:ext uri="{FF2B5EF4-FFF2-40B4-BE49-F238E27FC236}">
                <a16:creationId xmlns:a16="http://schemas.microsoft.com/office/drawing/2014/main" id="{BCE1D8E0-3B5E-6A02-65A2-3246CEEBB368}"/>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113" y="186902"/>
            <a:ext cx="1528315" cy="696912"/>
          </a:xfrm>
          <a:prstGeom prst="rect">
            <a:avLst/>
          </a:prstGeom>
        </p:spPr>
      </p:pic>
      <p:sp>
        <p:nvSpPr>
          <p:cNvPr id="71" name="Texte Titre">
            <a:extLst>
              <a:ext uri="{FF2B5EF4-FFF2-40B4-BE49-F238E27FC236}">
                <a16:creationId xmlns:a16="http://schemas.microsoft.com/office/drawing/2014/main" id="{87494082-4F9D-3FA3-F8C7-E845B75D701C}"/>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rgbClr val="2B2E70"/>
                </a:solidFill>
                <a:latin typeface="+mn-lt"/>
              </a:defRPr>
            </a:lvl1pPr>
          </a:lstStyle>
          <a:p>
            <a:r>
              <a:rPr lang="fr-FR" dirty="0"/>
              <a:t>Modifiez le style du titre</a:t>
            </a:r>
          </a:p>
        </p:txBody>
      </p:sp>
      <p:sp>
        <p:nvSpPr>
          <p:cNvPr id="5" name="Texte diapo">
            <a:extLst>
              <a:ext uri="{FF2B5EF4-FFF2-40B4-BE49-F238E27FC236}">
                <a16:creationId xmlns:a16="http://schemas.microsoft.com/office/drawing/2014/main" id="{4C22E594-CCFE-22B8-93EB-FE475A5D3C5E}"/>
              </a:ext>
            </a:extLst>
          </p:cNvPr>
          <p:cNvSpPr>
            <a:spLocks noGrp="1"/>
          </p:cNvSpPr>
          <p:nvPr>
            <p:ph type="body" sz="quarter" idx="13"/>
          </p:nvPr>
        </p:nvSpPr>
        <p:spPr>
          <a:xfrm>
            <a:off x="1789113" y="1436687"/>
            <a:ext cx="9744075" cy="4149725"/>
          </a:xfrm>
        </p:spPr>
        <p:txBody>
          <a:bodyPr>
            <a:normAutofit/>
          </a:bodyPr>
          <a:lstStyle>
            <a:lvl1pPr marL="0" indent="0">
              <a:buNone/>
              <a:defRPr sz="2000">
                <a:solidFill>
                  <a:srgbClr val="2B2E70"/>
                </a:solidFill>
              </a:defRPr>
            </a:lvl1pPr>
          </a:lstStyle>
          <a:p>
            <a:pPr lvl="0"/>
            <a:r>
              <a:rPr lang="fr-FR" dirty="0"/>
              <a:t>Cliquez pour modifier les styles du texte du masque</a:t>
            </a:r>
          </a:p>
        </p:txBody>
      </p:sp>
      <p:sp>
        <p:nvSpPr>
          <p:cNvPr id="8" name="Rectangle n° page">
            <a:extLst>
              <a:ext uri="{FF2B5EF4-FFF2-40B4-BE49-F238E27FC236}">
                <a16:creationId xmlns:a16="http://schemas.microsoft.com/office/drawing/2014/main" id="{4FA38BB6-123B-7E2B-9689-AEFABD894C49}"/>
              </a:ext>
            </a:extLst>
          </p:cNvPr>
          <p:cNvSpPr/>
          <p:nvPr userDrawn="1"/>
        </p:nvSpPr>
        <p:spPr>
          <a:xfrm>
            <a:off x="11578974" y="6353405"/>
            <a:ext cx="613025" cy="365125"/>
          </a:xfrm>
          <a:prstGeom prst="rect">
            <a:avLst/>
          </a:prstGeom>
          <a:solidFill>
            <a:srgbClr val="E15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numéro de diapositive">
            <a:extLst>
              <a:ext uri="{FF2B5EF4-FFF2-40B4-BE49-F238E27FC236}">
                <a16:creationId xmlns:a16="http://schemas.microsoft.com/office/drawing/2014/main" id="{2C359B1C-488C-2DAA-DA67-E866558FC4C8}"/>
              </a:ext>
            </a:extLst>
          </p:cNvPr>
          <p:cNvSpPr>
            <a:spLocks noGrp="1"/>
          </p:cNvSpPr>
          <p:nvPr>
            <p:ph type="sldNum" sz="quarter" idx="12"/>
          </p:nvPr>
        </p:nvSpPr>
        <p:spPr>
          <a:xfrm>
            <a:off x="11578974" y="6352192"/>
            <a:ext cx="613026" cy="365125"/>
          </a:xfrm>
        </p:spPr>
        <p:txBody>
          <a:bodyPr/>
          <a:lstStyle>
            <a:lvl1pPr algn="ctr">
              <a:defRPr sz="1200" b="1">
                <a:solidFill>
                  <a:srgbClr val="E5F6F7"/>
                </a:solidFill>
              </a:defRPr>
            </a:lvl1pPr>
          </a:lstStyle>
          <a:p>
            <a:fld id="{21F4F2F6-DF01-48F5-A5BF-713F79586415}" type="slidenum">
              <a:rPr lang="fr-FR" smtClean="0"/>
              <a:pPr/>
              <a:t>‹N°›</a:t>
            </a:fld>
            <a:endParaRPr lang="fr-FR" dirty="0"/>
          </a:p>
        </p:txBody>
      </p:sp>
    </p:spTree>
    <p:extLst>
      <p:ext uri="{BB962C8B-B14F-4D97-AF65-F5344CB8AC3E}">
        <p14:creationId xmlns:p14="http://schemas.microsoft.com/office/powerpoint/2010/main" val="2348817147"/>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Titre de chapitre">
    <p:spTree>
      <p:nvGrpSpPr>
        <p:cNvPr id="1" name=""/>
        <p:cNvGrpSpPr/>
        <p:nvPr/>
      </p:nvGrpSpPr>
      <p:grpSpPr>
        <a:xfrm>
          <a:off x="0" y="0"/>
          <a:ext cx="0" cy="0"/>
          <a:chOff x="0" y="0"/>
          <a:chExt cx="0" cy="0"/>
        </a:xfrm>
      </p:grpSpPr>
      <p:sp>
        <p:nvSpPr>
          <p:cNvPr id="8" name="Rectangle Titre">
            <a:extLst>
              <a:ext uri="{FF2B5EF4-FFF2-40B4-BE49-F238E27FC236}">
                <a16:creationId xmlns:a16="http://schemas.microsoft.com/office/drawing/2014/main" id="{19E31B2B-096B-AC2F-5E70-78553A06DB95}"/>
              </a:ext>
            </a:extLst>
          </p:cNvPr>
          <p:cNvSpPr/>
          <p:nvPr userDrawn="1"/>
        </p:nvSpPr>
        <p:spPr>
          <a:xfrm>
            <a:off x="6755906" y="754602"/>
            <a:ext cx="5436093" cy="2539013"/>
          </a:xfrm>
          <a:prstGeom prst="rect">
            <a:avLst/>
          </a:prstGeom>
          <a:solidFill>
            <a:srgbClr val="00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exte titre">
            <a:extLst>
              <a:ext uri="{FF2B5EF4-FFF2-40B4-BE49-F238E27FC236}">
                <a16:creationId xmlns:a16="http://schemas.microsoft.com/office/drawing/2014/main" id="{9B4117B3-9707-3268-237A-4D5AF3A7034D}"/>
              </a:ext>
            </a:extLst>
          </p:cNvPr>
          <p:cNvSpPr>
            <a:spLocks noGrp="1"/>
          </p:cNvSpPr>
          <p:nvPr>
            <p:ph type="title"/>
          </p:nvPr>
        </p:nvSpPr>
        <p:spPr>
          <a:xfrm>
            <a:off x="6755905" y="754602"/>
            <a:ext cx="5436094" cy="2539013"/>
          </a:xfrm>
          <a:prstGeom prst="rect">
            <a:avLst/>
          </a:prstGeom>
        </p:spPr>
        <p:txBody>
          <a:bodyPr vert="horz" lIns="91440" tIns="45720" rIns="91440" bIns="45720" rtlCol="0" anchor="ctr">
            <a:normAutofit/>
          </a:bodyPr>
          <a:lstStyle>
            <a:lvl1pPr algn="ctr">
              <a:defRPr sz="3600" b="1">
                <a:solidFill>
                  <a:schemeClr val="bg1"/>
                </a:solidFill>
                <a:latin typeface="+mn-lt"/>
              </a:defRPr>
            </a:lvl1pPr>
          </a:lstStyle>
          <a:p>
            <a:r>
              <a:rPr lang="fr-FR" dirty="0"/>
              <a:t>Modifiez le style du titre</a:t>
            </a:r>
          </a:p>
        </p:txBody>
      </p:sp>
      <p:sp>
        <p:nvSpPr>
          <p:cNvPr id="6" name="Rectangle n° page">
            <a:extLst>
              <a:ext uri="{FF2B5EF4-FFF2-40B4-BE49-F238E27FC236}">
                <a16:creationId xmlns:a16="http://schemas.microsoft.com/office/drawing/2014/main" id="{77ED9BC1-B3A3-7D3C-9EBD-55BDEB7BA971}"/>
              </a:ext>
            </a:extLst>
          </p:cNvPr>
          <p:cNvSpPr/>
          <p:nvPr userDrawn="1"/>
        </p:nvSpPr>
        <p:spPr>
          <a:xfrm>
            <a:off x="11578974" y="6353405"/>
            <a:ext cx="613025" cy="365125"/>
          </a:xfrm>
          <a:prstGeom prst="rect">
            <a:avLst/>
          </a:prstGeom>
          <a:solidFill>
            <a:srgbClr val="009A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numéro de diapositive">
            <a:extLst>
              <a:ext uri="{FF2B5EF4-FFF2-40B4-BE49-F238E27FC236}">
                <a16:creationId xmlns:a16="http://schemas.microsoft.com/office/drawing/2014/main" id="{9B4415AB-0F77-48C4-1B73-FBD505E53F71}"/>
              </a:ext>
            </a:extLst>
          </p:cNvPr>
          <p:cNvSpPr>
            <a:spLocks noGrp="1"/>
          </p:cNvSpPr>
          <p:nvPr>
            <p:ph type="sldNum" sz="quarter" idx="12"/>
          </p:nvPr>
        </p:nvSpPr>
        <p:spPr>
          <a:xfrm>
            <a:off x="11578974" y="6352192"/>
            <a:ext cx="613026" cy="365125"/>
          </a:xfrm>
        </p:spPr>
        <p:txBody>
          <a:bodyPr/>
          <a:lstStyle>
            <a:lvl1pPr algn="ctr">
              <a:defRPr sz="1200" b="1">
                <a:solidFill>
                  <a:srgbClr val="E5F6F7"/>
                </a:solidFill>
              </a:defRPr>
            </a:lvl1pPr>
          </a:lstStyle>
          <a:p>
            <a:fld id="{21F4F2F6-DF01-48F5-A5BF-713F79586415}" type="slidenum">
              <a:rPr lang="fr-FR" smtClean="0"/>
              <a:pPr/>
              <a:t>‹N°›</a:t>
            </a:fld>
            <a:endParaRPr lang="fr-FR" dirty="0"/>
          </a:p>
        </p:txBody>
      </p:sp>
    </p:spTree>
    <p:extLst>
      <p:ext uri="{BB962C8B-B14F-4D97-AF65-F5344CB8AC3E}">
        <p14:creationId xmlns:p14="http://schemas.microsoft.com/office/powerpoint/2010/main" val="541322014"/>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Diapo explicatives">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9F5DB486-C214-0F0D-9A9E-3F2091FCF229}"/>
              </a:ext>
            </a:extLst>
          </p:cNvPr>
          <p:cNvSpPr/>
          <p:nvPr userDrawn="1"/>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3" name="Rectangle n° page">
            <a:extLst>
              <a:ext uri="{FF2B5EF4-FFF2-40B4-BE49-F238E27FC236}">
                <a16:creationId xmlns:a16="http://schemas.microsoft.com/office/drawing/2014/main" id="{1B5AAF01-55E1-24AE-FA3C-29DAAAAB4A13}"/>
              </a:ext>
            </a:extLst>
          </p:cNvPr>
          <p:cNvSpPr/>
          <p:nvPr userDrawn="1"/>
        </p:nvSpPr>
        <p:spPr>
          <a:xfrm>
            <a:off x="11578974" y="6353405"/>
            <a:ext cx="613025" cy="365125"/>
          </a:xfrm>
          <a:prstGeom prst="rect">
            <a:avLst/>
          </a:prstGeom>
          <a:solidFill>
            <a:srgbClr val="009A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numéro de diapositive">
            <a:extLst>
              <a:ext uri="{FF2B5EF4-FFF2-40B4-BE49-F238E27FC236}">
                <a16:creationId xmlns:a16="http://schemas.microsoft.com/office/drawing/2014/main" id="{F50A1AEA-2B53-2F7F-B2BD-1A19978D1411}"/>
              </a:ext>
            </a:extLst>
          </p:cNvPr>
          <p:cNvSpPr>
            <a:spLocks noGrp="1"/>
          </p:cNvSpPr>
          <p:nvPr>
            <p:ph type="sldNum" sz="quarter" idx="12"/>
          </p:nvPr>
        </p:nvSpPr>
        <p:spPr>
          <a:xfrm>
            <a:off x="11578974" y="6352192"/>
            <a:ext cx="613026" cy="365125"/>
          </a:xfrm>
        </p:spPr>
        <p:txBody>
          <a:bodyPr/>
          <a:lstStyle>
            <a:lvl1pPr algn="ctr">
              <a:defRPr sz="1200" b="1">
                <a:solidFill>
                  <a:srgbClr val="E5F6F7"/>
                </a:solidFill>
              </a:defRPr>
            </a:lvl1pPr>
          </a:lstStyle>
          <a:p>
            <a:fld id="{21F4F2F6-DF01-48F5-A5BF-713F79586415}" type="slidenum">
              <a:rPr lang="fr-FR" smtClean="0"/>
              <a:pPr/>
              <a:t>‹N°›</a:t>
            </a:fld>
            <a:endParaRPr lang="fr-FR" dirty="0"/>
          </a:p>
        </p:txBody>
      </p:sp>
      <p:sp>
        <p:nvSpPr>
          <p:cNvPr id="51" name="Rectangle bleu  gauche">
            <a:extLst>
              <a:ext uri="{FF2B5EF4-FFF2-40B4-BE49-F238E27FC236}">
                <a16:creationId xmlns:a16="http://schemas.microsoft.com/office/drawing/2014/main" id="{42E5559B-210F-946D-B979-3E7FDF05C437}"/>
              </a:ext>
            </a:extLst>
          </p:cNvPr>
          <p:cNvSpPr/>
          <p:nvPr userDrawn="1"/>
        </p:nvSpPr>
        <p:spPr>
          <a:xfrm>
            <a:off x="-12701" y="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Logo AEM">
            <a:extLst>
              <a:ext uri="{FF2B5EF4-FFF2-40B4-BE49-F238E27FC236}">
                <a16:creationId xmlns:a16="http://schemas.microsoft.com/office/drawing/2014/main" id="{BCE1D8E0-3B5E-6A02-65A2-3246CEEBB368}"/>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113" y="186902"/>
            <a:ext cx="1528315" cy="696912"/>
          </a:xfrm>
          <a:prstGeom prst="rect">
            <a:avLst/>
          </a:prstGeom>
        </p:spPr>
      </p:pic>
      <p:sp>
        <p:nvSpPr>
          <p:cNvPr id="71" name="Texte Titre">
            <a:extLst>
              <a:ext uri="{FF2B5EF4-FFF2-40B4-BE49-F238E27FC236}">
                <a16:creationId xmlns:a16="http://schemas.microsoft.com/office/drawing/2014/main" id="{87494082-4F9D-3FA3-F8C7-E845B75D701C}"/>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rgbClr val="2F5597"/>
                </a:solidFill>
                <a:latin typeface="+mn-lt"/>
              </a:defRPr>
            </a:lvl1pPr>
          </a:lstStyle>
          <a:p>
            <a:r>
              <a:rPr lang="fr-FR" dirty="0"/>
              <a:t>Modifiez le style du titre</a:t>
            </a:r>
          </a:p>
        </p:txBody>
      </p:sp>
      <p:sp>
        <p:nvSpPr>
          <p:cNvPr id="6" name="Espace réservé du texte 5">
            <a:extLst>
              <a:ext uri="{FF2B5EF4-FFF2-40B4-BE49-F238E27FC236}">
                <a16:creationId xmlns:a16="http://schemas.microsoft.com/office/drawing/2014/main" id="{A01D8830-E650-BD58-CB8B-11B4655E0BCE}"/>
              </a:ext>
            </a:extLst>
          </p:cNvPr>
          <p:cNvSpPr>
            <a:spLocks noGrp="1"/>
          </p:cNvSpPr>
          <p:nvPr>
            <p:ph type="body" sz="quarter" idx="13"/>
          </p:nvPr>
        </p:nvSpPr>
        <p:spPr>
          <a:xfrm>
            <a:off x="1990725" y="1530910"/>
            <a:ext cx="9744075" cy="4149725"/>
          </a:xfrm>
        </p:spPr>
        <p:txBody>
          <a:bodyPr>
            <a:normAutofit/>
          </a:bodyPr>
          <a:lstStyle>
            <a:lvl1pPr marL="0" indent="0">
              <a:buNone/>
              <a:defRPr sz="2000">
                <a:solidFill>
                  <a:srgbClr val="2F5597"/>
                </a:solidFill>
              </a:defRPr>
            </a:lvl1pPr>
          </a:lstStyle>
          <a:p>
            <a:pPr lvl="0"/>
            <a:r>
              <a:rPr lang="fr-FR" dirty="0"/>
              <a:t>Cliquez pour modifier les styles du texte du masque</a:t>
            </a:r>
          </a:p>
        </p:txBody>
      </p:sp>
    </p:spTree>
    <p:extLst>
      <p:ext uri="{BB962C8B-B14F-4D97-AF65-F5344CB8AC3E}">
        <p14:creationId xmlns:p14="http://schemas.microsoft.com/office/powerpoint/2010/main" val="2422490869"/>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_Diapo TP">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9F5DB486-C214-0F0D-9A9E-3F2091FCF229}"/>
              </a:ext>
            </a:extLst>
          </p:cNvPr>
          <p:cNvSpPr/>
          <p:nvPr userDrawn="1"/>
        </p:nvSpPr>
        <p:spPr>
          <a:xfrm>
            <a:off x="1482725" y="-12700"/>
            <a:ext cx="10709275" cy="1128713"/>
          </a:xfrm>
          <a:prstGeom prst="rect">
            <a:avLst/>
          </a:prstGeom>
          <a:solidFill>
            <a:srgbClr val="771F45"/>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51" name="Rectangle bleu  gauche">
            <a:extLst>
              <a:ext uri="{FF2B5EF4-FFF2-40B4-BE49-F238E27FC236}">
                <a16:creationId xmlns:a16="http://schemas.microsoft.com/office/drawing/2014/main" id="{42E5559B-210F-946D-B979-3E7FDF05C437}"/>
              </a:ext>
            </a:extLst>
          </p:cNvPr>
          <p:cNvSpPr/>
          <p:nvPr userDrawn="1"/>
        </p:nvSpPr>
        <p:spPr>
          <a:xfrm>
            <a:off x="-12701" y="0"/>
            <a:ext cx="1497013" cy="6870700"/>
          </a:xfrm>
          <a:prstGeom prst="rect">
            <a:avLst/>
          </a:prstGeom>
          <a:solidFill>
            <a:srgbClr val="EACFF5"/>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Logo AEM">
            <a:extLst>
              <a:ext uri="{FF2B5EF4-FFF2-40B4-BE49-F238E27FC236}">
                <a16:creationId xmlns:a16="http://schemas.microsoft.com/office/drawing/2014/main" id="{BCE1D8E0-3B5E-6A02-65A2-3246CEEBB368}"/>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113" y="186902"/>
            <a:ext cx="1528315" cy="696912"/>
          </a:xfrm>
          <a:prstGeom prst="rect">
            <a:avLst/>
          </a:prstGeom>
        </p:spPr>
      </p:pic>
      <p:sp>
        <p:nvSpPr>
          <p:cNvPr id="71" name="Texte Titre">
            <a:extLst>
              <a:ext uri="{FF2B5EF4-FFF2-40B4-BE49-F238E27FC236}">
                <a16:creationId xmlns:a16="http://schemas.microsoft.com/office/drawing/2014/main" id="{87494082-4F9D-3FA3-F8C7-E845B75D701C}"/>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chemeClr val="bg1"/>
                </a:solidFill>
                <a:latin typeface="+mn-lt"/>
              </a:defRPr>
            </a:lvl1pPr>
          </a:lstStyle>
          <a:p>
            <a:r>
              <a:rPr lang="fr-FR" dirty="0"/>
              <a:t>Modifiez le style du titre</a:t>
            </a:r>
          </a:p>
        </p:txBody>
      </p:sp>
      <p:sp>
        <p:nvSpPr>
          <p:cNvPr id="5" name="Texte diapo">
            <a:extLst>
              <a:ext uri="{FF2B5EF4-FFF2-40B4-BE49-F238E27FC236}">
                <a16:creationId xmlns:a16="http://schemas.microsoft.com/office/drawing/2014/main" id="{4C22E594-CCFE-22B8-93EB-FE475A5D3C5E}"/>
              </a:ext>
            </a:extLst>
          </p:cNvPr>
          <p:cNvSpPr>
            <a:spLocks noGrp="1"/>
          </p:cNvSpPr>
          <p:nvPr>
            <p:ph type="body" sz="quarter" idx="13"/>
          </p:nvPr>
        </p:nvSpPr>
        <p:spPr>
          <a:xfrm>
            <a:off x="1789113" y="1436687"/>
            <a:ext cx="9744075" cy="4149725"/>
          </a:xfrm>
        </p:spPr>
        <p:txBody>
          <a:bodyPr>
            <a:normAutofit/>
          </a:bodyPr>
          <a:lstStyle>
            <a:lvl1pPr marL="0" indent="0">
              <a:buNone/>
              <a:defRPr sz="2000">
                <a:solidFill>
                  <a:srgbClr val="2B2E70"/>
                </a:solidFill>
              </a:defRPr>
            </a:lvl1pPr>
          </a:lstStyle>
          <a:p>
            <a:pPr lvl="0"/>
            <a:r>
              <a:rPr lang="fr-FR" dirty="0"/>
              <a:t>Cliquez pour modifier les styles du texte du masque</a:t>
            </a:r>
          </a:p>
        </p:txBody>
      </p:sp>
      <p:sp>
        <p:nvSpPr>
          <p:cNvPr id="8" name="Rectangle n° page">
            <a:extLst>
              <a:ext uri="{FF2B5EF4-FFF2-40B4-BE49-F238E27FC236}">
                <a16:creationId xmlns:a16="http://schemas.microsoft.com/office/drawing/2014/main" id="{4FA38BB6-123B-7E2B-9689-AEFABD894C49}"/>
              </a:ext>
            </a:extLst>
          </p:cNvPr>
          <p:cNvSpPr/>
          <p:nvPr userDrawn="1"/>
        </p:nvSpPr>
        <p:spPr>
          <a:xfrm>
            <a:off x="11578974" y="6353405"/>
            <a:ext cx="613025" cy="365125"/>
          </a:xfrm>
          <a:prstGeom prst="rect">
            <a:avLst/>
          </a:prstGeom>
          <a:solidFill>
            <a:srgbClr val="E15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numéro de diapositive">
            <a:extLst>
              <a:ext uri="{FF2B5EF4-FFF2-40B4-BE49-F238E27FC236}">
                <a16:creationId xmlns:a16="http://schemas.microsoft.com/office/drawing/2014/main" id="{2C359B1C-488C-2DAA-DA67-E866558FC4C8}"/>
              </a:ext>
            </a:extLst>
          </p:cNvPr>
          <p:cNvSpPr>
            <a:spLocks noGrp="1"/>
          </p:cNvSpPr>
          <p:nvPr>
            <p:ph type="sldNum" sz="quarter" idx="12"/>
          </p:nvPr>
        </p:nvSpPr>
        <p:spPr>
          <a:xfrm>
            <a:off x="11578974" y="6352192"/>
            <a:ext cx="613026" cy="365125"/>
          </a:xfrm>
        </p:spPr>
        <p:txBody>
          <a:bodyPr/>
          <a:lstStyle>
            <a:lvl1pPr algn="ctr">
              <a:defRPr sz="1200" b="1">
                <a:solidFill>
                  <a:srgbClr val="E5F6F7"/>
                </a:solidFill>
              </a:defRPr>
            </a:lvl1pPr>
          </a:lstStyle>
          <a:p>
            <a:fld id="{21F4F2F6-DF01-48F5-A5BF-713F79586415}" type="slidenum">
              <a:rPr lang="fr-FR" smtClean="0"/>
              <a:pPr/>
              <a:t>‹N°›</a:t>
            </a:fld>
            <a:endParaRPr lang="fr-FR" dirty="0"/>
          </a:p>
        </p:txBody>
      </p:sp>
    </p:spTree>
    <p:extLst>
      <p:ext uri="{BB962C8B-B14F-4D97-AF65-F5344CB8AC3E}">
        <p14:creationId xmlns:p14="http://schemas.microsoft.com/office/powerpoint/2010/main" val="200297960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IVEAU 2">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9F5DB486-C214-0F0D-9A9E-3F2091FCF229}"/>
              </a:ext>
            </a:extLst>
          </p:cNvPr>
          <p:cNvSpPr/>
          <p:nvPr userDrawn="1"/>
        </p:nvSpPr>
        <p:spPr>
          <a:xfrm>
            <a:off x="1482725" y="-12700"/>
            <a:ext cx="10709275" cy="1128713"/>
          </a:xfrm>
          <a:prstGeom prst="rect">
            <a:avLst/>
          </a:prstGeom>
          <a:solidFill>
            <a:srgbClr val="8CBF61"/>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51" name="Rectangle bleu  gauche">
            <a:extLst>
              <a:ext uri="{FF2B5EF4-FFF2-40B4-BE49-F238E27FC236}">
                <a16:creationId xmlns:a16="http://schemas.microsoft.com/office/drawing/2014/main" id="{42E5559B-210F-946D-B979-3E7FDF05C437}"/>
              </a:ext>
            </a:extLst>
          </p:cNvPr>
          <p:cNvSpPr/>
          <p:nvPr userDrawn="1"/>
        </p:nvSpPr>
        <p:spPr>
          <a:xfrm>
            <a:off x="-12701" y="0"/>
            <a:ext cx="1497013" cy="6870700"/>
          </a:xfrm>
          <a:prstGeom prst="rect">
            <a:avLst/>
          </a:prstGeom>
          <a:solidFill>
            <a:srgbClr val="C5E0B4"/>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Texte Titre">
            <a:extLst>
              <a:ext uri="{FF2B5EF4-FFF2-40B4-BE49-F238E27FC236}">
                <a16:creationId xmlns:a16="http://schemas.microsoft.com/office/drawing/2014/main" id="{87494082-4F9D-3FA3-F8C7-E845B75D701C}"/>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rgbClr val="2B2E70"/>
                </a:solidFill>
                <a:latin typeface="+mn-lt"/>
              </a:defRPr>
            </a:lvl1pPr>
          </a:lstStyle>
          <a:p>
            <a:r>
              <a:rPr lang="fr-FR" dirty="0"/>
              <a:t>Modifiez le style du titre</a:t>
            </a:r>
          </a:p>
        </p:txBody>
      </p:sp>
      <p:sp>
        <p:nvSpPr>
          <p:cNvPr id="5" name="Texte diapo">
            <a:extLst>
              <a:ext uri="{FF2B5EF4-FFF2-40B4-BE49-F238E27FC236}">
                <a16:creationId xmlns:a16="http://schemas.microsoft.com/office/drawing/2014/main" id="{4C22E594-CCFE-22B8-93EB-FE475A5D3C5E}"/>
              </a:ext>
            </a:extLst>
          </p:cNvPr>
          <p:cNvSpPr>
            <a:spLocks noGrp="1"/>
          </p:cNvSpPr>
          <p:nvPr>
            <p:ph type="body" sz="quarter" idx="13"/>
          </p:nvPr>
        </p:nvSpPr>
        <p:spPr>
          <a:xfrm>
            <a:off x="1789113" y="1436687"/>
            <a:ext cx="9744075" cy="4149725"/>
          </a:xfrm>
        </p:spPr>
        <p:txBody>
          <a:bodyPr>
            <a:normAutofit/>
          </a:bodyPr>
          <a:lstStyle>
            <a:lvl1pPr marL="0" indent="0">
              <a:buNone/>
              <a:defRPr sz="2000">
                <a:solidFill>
                  <a:srgbClr val="2B2E70"/>
                </a:solidFill>
              </a:defRPr>
            </a:lvl1pPr>
          </a:lstStyle>
          <a:p>
            <a:pPr lvl="0"/>
            <a:r>
              <a:rPr lang="fr-FR" dirty="0"/>
              <a:t>Cliquez pour modifier les styles du texte du masque</a:t>
            </a:r>
          </a:p>
        </p:txBody>
      </p:sp>
      <p:sp>
        <p:nvSpPr>
          <p:cNvPr id="8" name="Rectangle n° page">
            <a:extLst>
              <a:ext uri="{FF2B5EF4-FFF2-40B4-BE49-F238E27FC236}">
                <a16:creationId xmlns:a16="http://schemas.microsoft.com/office/drawing/2014/main" id="{4FA38BB6-123B-7E2B-9689-AEFABD894C49}"/>
              </a:ext>
            </a:extLst>
          </p:cNvPr>
          <p:cNvSpPr/>
          <p:nvPr userDrawn="1"/>
        </p:nvSpPr>
        <p:spPr>
          <a:xfrm>
            <a:off x="11578974" y="6353405"/>
            <a:ext cx="613025" cy="365125"/>
          </a:xfrm>
          <a:prstGeom prst="rect">
            <a:avLst/>
          </a:prstGeom>
          <a:solidFill>
            <a:srgbClr val="E15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numéro de diapositive">
            <a:extLst>
              <a:ext uri="{FF2B5EF4-FFF2-40B4-BE49-F238E27FC236}">
                <a16:creationId xmlns:a16="http://schemas.microsoft.com/office/drawing/2014/main" id="{2C359B1C-488C-2DAA-DA67-E866558FC4C8}"/>
              </a:ext>
            </a:extLst>
          </p:cNvPr>
          <p:cNvSpPr>
            <a:spLocks noGrp="1"/>
          </p:cNvSpPr>
          <p:nvPr>
            <p:ph type="sldNum" sz="quarter" idx="12"/>
          </p:nvPr>
        </p:nvSpPr>
        <p:spPr>
          <a:xfrm>
            <a:off x="11578974" y="6352192"/>
            <a:ext cx="613026" cy="365125"/>
          </a:xfrm>
          <a:prstGeom prst="rect">
            <a:avLst/>
          </a:prstGeom>
        </p:spPr>
        <p:txBody>
          <a:bodyPr/>
          <a:lstStyle>
            <a:lvl1pPr algn="ctr">
              <a:defRPr sz="1200" b="1">
                <a:solidFill>
                  <a:srgbClr val="E5F6F7"/>
                </a:solidFill>
              </a:defRPr>
            </a:lvl1pPr>
          </a:lstStyle>
          <a:p>
            <a:fld id="{21F4F2F6-DF01-48F5-A5BF-713F79586415}" type="slidenum">
              <a:rPr lang="fr-FR" smtClean="0"/>
              <a:pPr/>
              <a:t>‹N°›</a:t>
            </a:fld>
            <a:endParaRPr lang="fr-FR" dirty="0"/>
          </a:p>
        </p:txBody>
      </p:sp>
      <p:pic>
        <p:nvPicPr>
          <p:cNvPr id="4" name="Image 7">
            <a:extLst>
              <a:ext uri="{FF2B5EF4-FFF2-40B4-BE49-F238E27FC236}">
                <a16:creationId xmlns:a16="http://schemas.microsoft.com/office/drawing/2014/main" id="{767058FF-5A66-BDEF-F18F-35079995B1C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7544806"/>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Diapo interactive">
    <p:spTree>
      <p:nvGrpSpPr>
        <p:cNvPr id="1" name=""/>
        <p:cNvGrpSpPr/>
        <p:nvPr/>
      </p:nvGrpSpPr>
      <p:grpSpPr>
        <a:xfrm>
          <a:off x="0" y="0"/>
          <a:ext cx="0" cy="0"/>
          <a:chOff x="0" y="0"/>
          <a:chExt cx="0" cy="0"/>
        </a:xfrm>
      </p:grpSpPr>
      <p:sp>
        <p:nvSpPr>
          <p:cNvPr id="7" name="Rectangle n° diapositive">
            <a:extLst>
              <a:ext uri="{FF2B5EF4-FFF2-40B4-BE49-F238E27FC236}">
                <a16:creationId xmlns:a16="http://schemas.microsoft.com/office/drawing/2014/main" id="{58496B44-CF16-CD29-310A-A0A12DE9F44D}"/>
              </a:ext>
            </a:extLst>
          </p:cNvPr>
          <p:cNvSpPr/>
          <p:nvPr userDrawn="1"/>
        </p:nvSpPr>
        <p:spPr>
          <a:xfrm>
            <a:off x="11578974" y="6353405"/>
            <a:ext cx="613025" cy="365125"/>
          </a:xfrm>
          <a:prstGeom prst="rect">
            <a:avLst/>
          </a:prstGeom>
          <a:solidFill>
            <a:srgbClr val="009A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numéro de diapositive">
            <a:extLst>
              <a:ext uri="{FF2B5EF4-FFF2-40B4-BE49-F238E27FC236}">
                <a16:creationId xmlns:a16="http://schemas.microsoft.com/office/drawing/2014/main" id="{29FD7E84-FEE8-99D3-0E78-A846BDE86915}"/>
              </a:ext>
            </a:extLst>
          </p:cNvPr>
          <p:cNvSpPr>
            <a:spLocks noGrp="1"/>
          </p:cNvSpPr>
          <p:nvPr>
            <p:ph type="sldNum" sz="quarter" idx="12"/>
          </p:nvPr>
        </p:nvSpPr>
        <p:spPr>
          <a:xfrm>
            <a:off x="11578974" y="6352192"/>
            <a:ext cx="613026" cy="365125"/>
          </a:xfrm>
        </p:spPr>
        <p:txBody>
          <a:bodyPr/>
          <a:lstStyle>
            <a:lvl1pPr algn="ctr">
              <a:defRPr sz="1200" b="1">
                <a:solidFill>
                  <a:srgbClr val="E5F6F7"/>
                </a:solidFill>
              </a:defRPr>
            </a:lvl1pPr>
          </a:lstStyle>
          <a:p>
            <a:fld id="{21F4F2F6-DF01-48F5-A5BF-713F79586415}" type="slidenum">
              <a:rPr lang="fr-FR" smtClean="0"/>
              <a:pPr/>
              <a:t>‹N°›</a:t>
            </a:fld>
            <a:endParaRPr lang="fr-FR" dirty="0"/>
          </a:p>
        </p:txBody>
      </p:sp>
      <p:sp>
        <p:nvSpPr>
          <p:cNvPr id="3" name="Rectangle Titre">
            <a:extLst>
              <a:ext uri="{FF2B5EF4-FFF2-40B4-BE49-F238E27FC236}">
                <a16:creationId xmlns:a16="http://schemas.microsoft.com/office/drawing/2014/main" id="{793F6657-01C9-1699-FB0E-F8348C18833B}"/>
              </a:ext>
            </a:extLst>
          </p:cNvPr>
          <p:cNvSpPr/>
          <p:nvPr userDrawn="1"/>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3" name="Rectangle bleu  gauche">
            <a:extLst>
              <a:ext uri="{FF2B5EF4-FFF2-40B4-BE49-F238E27FC236}">
                <a16:creationId xmlns:a16="http://schemas.microsoft.com/office/drawing/2014/main" id="{740810B2-1430-205D-3197-28E1FE210802}"/>
              </a:ext>
            </a:extLst>
          </p:cNvPr>
          <p:cNvSpPr/>
          <p:nvPr userDrawn="1"/>
        </p:nvSpPr>
        <p:spPr>
          <a:xfrm>
            <a:off x="-12701" y="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14" name="Texte TP">
            <a:extLst>
              <a:ext uri="{FF2B5EF4-FFF2-40B4-BE49-F238E27FC236}">
                <a16:creationId xmlns:a16="http://schemas.microsoft.com/office/drawing/2014/main" id="{C39B9EC1-FE4C-C979-029F-71610C115F11}"/>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Picto TP">
            <a:extLst>
              <a:ext uri="{FF2B5EF4-FFF2-40B4-BE49-F238E27FC236}">
                <a16:creationId xmlns:a16="http://schemas.microsoft.com/office/drawing/2014/main" id="{1A35888F-C9A8-6828-D600-0D8C253A2B6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e Video">
            <a:extLst>
              <a:ext uri="{FF2B5EF4-FFF2-40B4-BE49-F238E27FC236}">
                <a16:creationId xmlns:a16="http://schemas.microsoft.com/office/drawing/2014/main" id="{3F337331-5A0E-17EC-C945-3EED7265E029}"/>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7" name="PictoVideo">
            <a:extLst>
              <a:ext uri="{FF2B5EF4-FFF2-40B4-BE49-F238E27FC236}">
                <a16:creationId xmlns:a16="http://schemas.microsoft.com/office/drawing/2014/main" id="{6FC1BC50-B816-523A-9910-24A6B263F6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e Guide">
            <a:extLst>
              <a:ext uri="{FF2B5EF4-FFF2-40B4-BE49-F238E27FC236}">
                <a16:creationId xmlns:a16="http://schemas.microsoft.com/office/drawing/2014/main" id="{08D70A24-22AE-C1C3-2F04-EB6BBEEDF54F}"/>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19" name="Picto guide">
            <a:extLst>
              <a:ext uri="{FF2B5EF4-FFF2-40B4-BE49-F238E27FC236}">
                <a16:creationId xmlns:a16="http://schemas.microsoft.com/office/drawing/2014/main" id="{B8ADD751-0471-A16A-A009-A9A94BB4535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e Info">
            <a:extLst>
              <a:ext uri="{FF2B5EF4-FFF2-40B4-BE49-F238E27FC236}">
                <a16:creationId xmlns:a16="http://schemas.microsoft.com/office/drawing/2014/main" id="{8A3A75C8-42F9-69CD-8436-578122D7EC70}"/>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21" name="picto info">
            <a:extLst>
              <a:ext uri="{FF2B5EF4-FFF2-40B4-BE49-F238E27FC236}">
                <a16:creationId xmlns:a16="http://schemas.microsoft.com/office/drawing/2014/main" id="{669BAE21-C09B-67DC-93B4-620595473C04}"/>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Logo AEM">
            <a:extLst>
              <a:ext uri="{FF2B5EF4-FFF2-40B4-BE49-F238E27FC236}">
                <a16:creationId xmlns:a16="http://schemas.microsoft.com/office/drawing/2014/main" id="{B7FAD4D1-382C-6EE1-89B2-DFBD97643442}"/>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113" y="186902"/>
            <a:ext cx="1528315" cy="696912"/>
          </a:xfrm>
          <a:prstGeom prst="rect">
            <a:avLst/>
          </a:prstGeom>
        </p:spPr>
      </p:pic>
      <p:sp>
        <p:nvSpPr>
          <p:cNvPr id="24" name="Numéro 6">
            <a:extLst>
              <a:ext uri="{FF2B5EF4-FFF2-40B4-BE49-F238E27FC236}">
                <a16:creationId xmlns:a16="http://schemas.microsoft.com/office/drawing/2014/main" id="{C5AC780D-C14F-87FF-D668-162FBCB5DE3D}"/>
              </a:ext>
            </a:extLst>
          </p:cNvPr>
          <p:cNvSpPr/>
          <p:nvPr userDrawn="1"/>
        </p:nvSpPr>
        <p:spPr bwMode="auto">
          <a:xfrm>
            <a:off x="9703175" y="4586208"/>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A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6</a:t>
            </a:r>
          </a:p>
        </p:txBody>
      </p:sp>
      <p:sp>
        <p:nvSpPr>
          <p:cNvPr id="25" name="Texte 6">
            <a:extLst>
              <a:ext uri="{FF2B5EF4-FFF2-40B4-BE49-F238E27FC236}">
                <a16:creationId xmlns:a16="http://schemas.microsoft.com/office/drawing/2014/main" id="{E7C93845-5089-BB91-6320-346F6E07E48E}"/>
              </a:ext>
            </a:extLst>
          </p:cNvPr>
          <p:cNvSpPr>
            <a:spLocks noGrp="1"/>
          </p:cNvSpPr>
          <p:nvPr>
            <p:ph type="body" sz="quarter" idx="19" hasCustomPrompt="1"/>
          </p:nvPr>
        </p:nvSpPr>
        <p:spPr>
          <a:xfrm>
            <a:off x="9215519" y="5794272"/>
            <a:ext cx="1991311" cy="374696"/>
          </a:xfrm>
        </p:spPr>
        <p:txBody>
          <a:bodyPr>
            <a:normAutofit/>
          </a:bodyPr>
          <a:lstStyle>
            <a:lvl1pPr marL="0" indent="0" algn="ctr">
              <a:buNone/>
              <a:defRPr sz="2000" b="1">
                <a:solidFill>
                  <a:srgbClr val="2F5597"/>
                </a:solidFill>
              </a:defRPr>
            </a:lvl1pPr>
          </a:lstStyle>
          <a:p>
            <a:pPr lvl="0"/>
            <a:r>
              <a:rPr lang="fr-FR" dirty="0"/>
              <a:t>Texte 6</a:t>
            </a:r>
          </a:p>
        </p:txBody>
      </p:sp>
      <p:sp>
        <p:nvSpPr>
          <p:cNvPr id="26" name="Numéro 5">
            <a:extLst>
              <a:ext uri="{FF2B5EF4-FFF2-40B4-BE49-F238E27FC236}">
                <a16:creationId xmlns:a16="http://schemas.microsoft.com/office/drawing/2014/main" id="{55FAEE68-0507-BC93-9F3A-1D4AA6B2C17D}"/>
              </a:ext>
            </a:extLst>
          </p:cNvPr>
          <p:cNvSpPr/>
          <p:nvPr userDrawn="1"/>
        </p:nvSpPr>
        <p:spPr bwMode="auto">
          <a:xfrm>
            <a:off x="6252557" y="4586208"/>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A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5</a:t>
            </a:r>
          </a:p>
        </p:txBody>
      </p:sp>
      <p:sp>
        <p:nvSpPr>
          <p:cNvPr id="27" name="Texte 5">
            <a:extLst>
              <a:ext uri="{FF2B5EF4-FFF2-40B4-BE49-F238E27FC236}">
                <a16:creationId xmlns:a16="http://schemas.microsoft.com/office/drawing/2014/main" id="{69A3F699-2CA3-8BC9-6E4A-E49C0E24B58B}"/>
              </a:ext>
            </a:extLst>
          </p:cNvPr>
          <p:cNvSpPr>
            <a:spLocks noGrp="1"/>
          </p:cNvSpPr>
          <p:nvPr>
            <p:ph type="body" sz="quarter" idx="18" hasCustomPrompt="1"/>
          </p:nvPr>
        </p:nvSpPr>
        <p:spPr>
          <a:xfrm>
            <a:off x="5770216" y="5797447"/>
            <a:ext cx="1991311" cy="374696"/>
          </a:xfrm>
        </p:spPr>
        <p:txBody>
          <a:bodyPr>
            <a:normAutofit/>
          </a:bodyPr>
          <a:lstStyle>
            <a:lvl1pPr marL="0" indent="0" algn="ctr">
              <a:buNone/>
              <a:defRPr sz="2000" b="1">
                <a:solidFill>
                  <a:srgbClr val="2F5597"/>
                </a:solidFill>
              </a:defRPr>
            </a:lvl1pPr>
          </a:lstStyle>
          <a:p>
            <a:pPr lvl="0"/>
            <a:r>
              <a:rPr lang="fr-FR" dirty="0"/>
              <a:t>Texte 5</a:t>
            </a:r>
          </a:p>
        </p:txBody>
      </p:sp>
      <p:sp>
        <p:nvSpPr>
          <p:cNvPr id="28" name="Numéro 4">
            <a:extLst>
              <a:ext uri="{FF2B5EF4-FFF2-40B4-BE49-F238E27FC236}">
                <a16:creationId xmlns:a16="http://schemas.microsoft.com/office/drawing/2014/main" id="{F09724BE-321A-8D85-1EA1-0A04FA5BAC55}"/>
              </a:ext>
            </a:extLst>
          </p:cNvPr>
          <p:cNvSpPr/>
          <p:nvPr userDrawn="1"/>
        </p:nvSpPr>
        <p:spPr bwMode="auto">
          <a:xfrm>
            <a:off x="3016773" y="4586208"/>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A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sp>
        <p:nvSpPr>
          <p:cNvPr id="29" name="Texte 4">
            <a:extLst>
              <a:ext uri="{FF2B5EF4-FFF2-40B4-BE49-F238E27FC236}">
                <a16:creationId xmlns:a16="http://schemas.microsoft.com/office/drawing/2014/main" id="{914D921D-F505-0DDA-EB60-C0BB19DDD177}"/>
              </a:ext>
            </a:extLst>
          </p:cNvPr>
          <p:cNvSpPr>
            <a:spLocks noGrp="1"/>
          </p:cNvSpPr>
          <p:nvPr>
            <p:ph type="body" sz="quarter" idx="17" hasCustomPrompt="1"/>
          </p:nvPr>
        </p:nvSpPr>
        <p:spPr>
          <a:xfrm>
            <a:off x="2529116" y="5794272"/>
            <a:ext cx="1991311" cy="374696"/>
          </a:xfrm>
        </p:spPr>
        <p:txBody>
          <a:bodyPr>
            <a:normAutofit/>
          </a:bodyPr>
          <a:lstStyle>
            <a:lvl1pPr marL="0" indent="0" algn="ctr">
              <a:buNone/>
              <a:defRPr sz="2000" b="1">
                <a:solidFill>
                  <a:srgbClr val="2F5597"/>
                </a:solidFill>
              </a:defRPr>
            </a:lvl1pPr>
          </a:lstStyle>
          <a:p>
            <a:pPr lvl="0"/>
            <a:r>
              <a:rPr lang="fr-FR" dirty="0"/>
              <a:t>Texte 4</a:t>
            </a:r>
          </a:p>
        </p:txBody>
      </p:sp>
      <p:sp>
        <p:nvSpPr>
          <p:cNvPr id="30" name="Numéro 3">
            <a:extLst>
              <a:ext uri="{FF2B5EF4-FFF2-40B4-BE49-F238E27FC236}">
                <a16:creationId xmlns:a16="http://schemas.microsoft.com/office/drawing/2014/main" id="{02E5A305-1FB6-38F1-1D26-143DAAF83729}"/>
              </a:ext>
            </a:extLst>
          </p:cNvPr>
          <p:cNvSpPr/>
          <p:nvPr userDrawn="1"/>
        </p:nvSpPr>
        <p:spPr bwMode="auto">
          <a:xfrm>
            <a:off x="9703175" y="1974770"/>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A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31" name="Texte 3">
            <a:extLst>
              <a:ext uri="{FF2B5EF4-FFF2-40B4-BE49-F238E27FC236}">
                <a16:creationId xmlns:a16="http://schemas.microsoft.com/office/drawing/2014/main" id="{430FE209-CA57-C8EE-7068-AE5BFA38463D}"/>
              </a:ext>
            </a:extLst>
          </p:cNvPr>
          <p:cNvSpPr>
            <a:spLocks noGrp="1"/>
          </p:cNvSpPr>
          <p:nvPr>
            <p:ph type="body" sz="quarter" idx="16" hasCustomPrompt="1"/>
          </p:nvPr>
        </p:nvSpPr>
        <p:spPr>
          <a:xfrm>
            <a:off x="9215519" y="3212436"/>
            <a:ext cx="1991311" cy="374696"/>
          </a:xfrm>
        </p:spPr>
        <p:txBody>
          <a:bodyPr>
            <a:normAutofit/>
          </a:bodyPr>
          <a:lstStyle>
            <a:lvl1pPr marL="0" indent="0" algn="ctr">
              <a:buNone/>
              <a:defRPr sz="2000" b="1">
                <a:solidFill>
                  <a:srgbClr val="2F5597"/>
                </a:solidFill>
              </a:defRPr>
            </a:lvl1pPr>
          </a:lstStyle>
          <a:p>
            <a:pPr lvl="0"/>
            <a:r>
              <a:rPr lang="fr-FR" dirty="0"/>
              <a:t>Texte 3</a:t>
            </a:r>
          </a:p>
        </p:txBody>
      </p:sp>
      <p:sp>
        <p:nvSpPr>
          <p:cNvPr id="32" name="Numéro 2">
            <a:extLst>
              <a:ext uri="{FF2B5EF4-FFF2-40B4-BE49-F238E27FC236}">
                <a16:creationId xmlns:a16="http://schemas.microsoft.com/office/drawing/2014/main" id="{7A50B875-952E-6F01-FAD8-A7D1D8F4B0C2}"/>
              </a:ext>
            </a:extLst>
          </p:cNvPr>
          <p:cNvSpPr/>
          <p:nvPr userDrawn="1"/>
        </p:nvSpPr>
        <p:spPr bwMode="auto">
          <a:xfrm>
            <a:off x="6252557" y="1974770"/>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A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33" name="Texte 2">
            <a:extLst>
              <a:ext uri="{FF2B5EF4-FFF2-40B4-BE49-F238E27FC236}">
                <a16:creationId xmlns:a16="http://schemas.microsoft.com/office/drawing/2014/main" id="{39D4B3AA-4912-6D85-B4B8-49E367A5BBAA}"/>
              </a:ext>
            </a:extLst>
          </p:cNvPr>
          <p:cNvSpPr>
            <a:spLocks noGrp="1"/>
          </p:cNvSpPr>
          <p:nvPr>
            <p:ph type="body" sz="quarter" idx="15" hasCustomPrompt="1"/>
          </p:nvPr>
        </p:nvSpPr>
        <p:spPr>
          <a:xfrm>
            <a:off x="5764901" y="3225651"/>
            <a:ext cx="1991311" cy="374696"/>
          </a:xfrm>
        </p:spPr>
        <p:txBody>
          <a:bodyPr>
            <a:normAutofit/>
          </a:bodyPr>
          <a:lstStyle>
            <a:lvl1pPr marL="0" indent="0" algn="ctr">
              <a:buNone/>
              <a:defRPr sz="2000" b="1">
                <a:solidFill>
                  <a:srgbClr val="2F5597"/>
                </a:solidFill>
              </a:defRPr>
            </a:lvl1pPr>
          </a:lstStyle>
          <a:p>
            <a:pPr lvl="0"/>
            <a:r>
              <a:rPr lang="fr-FR" dirty="0"/>
              <a:t>Texte 2</a:t>
            </a:r>
          </a:p>
        </p:txBody>
      </p:sp>
      <p:sp>
        <p:nvSpPr>
          <p:cNvPr id="34" name="Numéro 1">
            <a:extLst>
              <a:ext uri="{FF2B5EF4-FFF2-40B4-BE49-F238E27FC236}">
                <a16:creationId xmlns:a16="http://schemas.microsoft.com/office/drawing/2014/main" id="{472D3D1C-3209-94B2-7871-8626BCFE4DA4}"/>
              </a:ext>
            </a:extLst>
          </p:cNvPr>
          <p:cNvSpPr/>
          <p:nvPr userDrawn="1"/>
        </p:nvSpPr>
        <p:spPr bwMode="auto">
          <a:xfrm>
            <a:off x="3017173" y="197435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A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sp>
        <p:nvSpPr>
          <p:cNvPr id="35" name="Texte 1">
            <a:extLst>
              <a:ext uri="{FF2B5EF4-FFF2-40B4-BE49-F238E27FC236}">
                <a16:creationId xmlns:a16="http://schemas.microsoft.com/office/drawing/2014/main" id="{31F4E60A-D165-5A3D-15B7-CE6F40104DF9}"/>
              </a:ext>
            </a:extLst>
          </p:cNvPr>
          <p:cNvSpPr>
            <a:spLocks noGrp="1"/>
          </p:cNvSpPr>
          <p:nvPr>
            <p:ph type="body" sz="quarter" idx="14" hasCustomPrompt="1"/>
          </p:nvPr>
        </p:nvSpPr>
        <p:spPr>
          <a:xfrm>
            <a:off x="2529117" y="3212436"/>
            <a:ext cx="1991311" cy="374696"/>
          </a:xfrm>
        </p:spPr>
        <p:txBody>
          <a:bodyPr>
            <a:normAutofit/>
          </a:bodyPr>
          <a:lstStyle>
            <a:lvl1pPr marL="0" indent="0" algn="ctr">
              <a:buNone/>
              <a:defRPr sz="2000" b="1">
                <a:solidFill>
                  <a:srgbClr val="2F5597"/>
                </a:solidFill>
              </a:defRPr>
            </a:lvl1pPr>
          </a:lstStyle>
          <a:p>
            <a:pPr lvl="0"/>
            <a:r>
              <a:rPr lang="fr-FR" dirty="0"/>
              <a:t>Texte 1</a:t>
            </a:r>
          </a:p>
        </p:txBody>
      </p:sp>
      <p:sp>
        <p:nvSpPr>
          <p:cNvPr id="2" name="Texte Info">
            <a:extLst>
              <a:ext uri="{FF2B5EF4-FFF2-40B4-BE49-F238E27FC236}">
                <a16:creationId xmlns:a16="http://schemas.microsoft.com/office/drawing/2014/main" id="{0B049ABD-F257-EEBF-D04B-4763BC900774}"/>
              </a:ext>
            </a:extLst>
          </p:cNvPr>
          <p:cNvSpPr txBox="1">
            <a:spLocks noChangeArrowheads="1"/>
          </p:cNvSpPr>
          <p:nvPr userDrawn="1"/>
        </p:nvSpPr>
        <p:spPr bwMode="auto">
          <a:xfrm>
            <a:off x="1759441" y="1305537"/>
            <a:ext cx="5509116" cy="338554"/>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rgbClr val="FF0000"/>
                </a:solidFill>
                <a:latin typeface="Chelsea Market" panose="02000000000000000000" pitchFamily="2" charset="0"/>
                <a:ea typeface="Chelsea Market" panose="02000000000000000000" pitchFamily="2" charset="0"/>
                <a:cs typeface="Ebrima" panose="02000000000000000000" pitchFamily="2" charset="0"/>
              </a:rPr>
              <a:t>Disposition à copier dans le masque des diapositives (affichage)</a:t>
            </a:r>
          </a:p>
        </p:txBody>
      </p:sp>
      <p:sp>
        <p:nvSpPr>
          <p:cNvPr id="4" name="Texte Titre">
            <a:extLst>
              <a:ext uri="{FF2B5EF4-FFF2-40B4-BE49-F238E27FC236}">
                <a16:creationId xmlns:a16="http://schemas.microsoft.com/office/drawing/2014/main" id="{E672B277-F93F-4556-11F0-4AEA908A0432}"/>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rgbClr val="2F5597"/>
                </a:solidFill>
                <a:latin typeface="+mn-lt"/>
              </a:defRPr>
            </a:lvl1pPr>
          </a:lstStyle>
          <a:p>
            <a:r>
              <a:rPr lang="fr-FR" dirty="0"/>
              <a:t>Modifiez le style du titre</a:t>
            </a:r>
          </a:p>
        </p:txBody>
      </p:sp>
    </p:spTree>
    <p:extLst>
      <p:ext uri="{BB962C8B-B14F-4D97-AF65-F5344CB8AC3E}">
        <p14:creationId xmlns:p14="http://schemas.microsoft.com/office/powerpoint/2010/main" val="99832525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7" restart="whenNotActive" fill="hold" evtFilter="cancelBubble" nodeType="interactiveSeq">
                <p:stCondLst>
                  <p:cond evt="onClick" delay="0">
                    <p:tgtEl>
                      <p:spTgt spid="32"/>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12" restart="whenNotActive" fill="hold" evtFilter="cancelBubble" nodeType="interactiveSeq">
                <p:stCondLst>
                  <p:cond evt="onClick" delay="0">
                    <p:tgtEl>
                      <p:spTgt spid="30"/>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17" restart="whenNotActive" fill="hold" evtFilter="cancelBubble" nodeType="interactiveSeq">
                <p:stCondLst>
                  <p:cond evt="onClick" delay="0">
                    <p:tgtEl>
                      <p:spTgt spid="28"/>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2" restart="whenNotActive" fill="hold" evtFilter="cancelBubble" nodeType="interactiveSeq">
                <p:stCondLst>
                  <p:cond evt="onClick" delay="0">
                    <p:tgtEl>
                      <p:spTgt spid="26"/>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27" restart="whenNotActive" fill="hold" evtFilter="cancelBubble" nodeType="interactiveSeq">
                <p:stCondLst>
                  <p:cond evt="onClick" delay="0">
                    <p:tgtEl>
                      <p:spTgt spid="24"/>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grpId="0" nodeType="withEffect">
                                  <p:stCondLst>
                                    <p:cond delay="0"/>
                                  </p:stCondLst>
                                  <p:childTnLst>
                                    <p:set>
                                      <p:cBhvr>
                                        <p:cTn id="31"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bldLst>
      <p:bldP spid="24" grpId="0" animBg="1"/>
      <p:bldP spid="26" grpId="0" animBg="1"/>
      <p:bldP spid="28" grpId="0" animBg="1"/>
      <p:bldP spid="30" grpId="0" animBg="1"/>
      <p:bldP spid="32" grpId="0" animBg="1"/>
      <p:bldP spid="34" grpId="0" animBg="1"/>
    </p:bldLst>
  </p:timing>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comprendre le diapo">
    <p:spTree>
      <p:nvGrpSpPr>
        <p:cNvPr id="1" name=""/>
        <p:cNvGrpSpPr/>
        <p:nvPr/>
      </p:nvGrpSpPr>
      <p:grpSpPr>
        <a:xfrm>
          <a:off x="0" y="0"/>
          <a:ext cx="0" cy="0"/>
          <a:chOff x="0" y="0"/>
          <a:chExt cx="0" cy="0"/>
        </a:xfrm>
      </p:grpSpPr>
      <p:sp>
        <p:nvSpPr>
          <p:cNvPr id="5" name="Rectangle Titre">
            <a:extLst>
              <a:ext uri="{FF2B5EF4-FFF2-40B4-BE49-F238E27FC236}">
                <a16:creationId xmlns:a16="http://schemas.microsoft.com/office/drawing/2014/main" id="{DC91E14C-22FE-FDD7-432A-806D8B936005}"/>
              </a:ext>
            </a:extLst>
          </p:cNvPr>
          <p:cNvSpPr/>
          <p:nvPr userDrawn="1"/>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31" name="Rectangle 1">
            <a:extLst>
              <a:ext uri="{FF2B5EF4-FFF2-40B4-BE49-F238E27FC236}">
                <a16:creationId xmlns:a16="http://schemas.microsoft.com/office/drawing/2014/main" id="{182FE5CD-0148-EC3A-9570-F705CED120FF}"/>
              </a:ext>
            </a:extLst>
          </p:cNvPr>
          <p:cNvSpPr/>
          <p:nvPr userDrawn="1"/>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7" name="ZoneTexte 30">
            <a:extLst>
              <a:ext uri="{FF2B5EF4-FFF2-40B4-BE49-F238E27FC236}">
                <a16:creationId xmlns:a16="http://schemas.microsoft.com/office/drawing/2014/main" id="{4579260F-D9A0-D37A-98AE-0F43DEE74823}"/>
              </a:ext>
            </a:extLst>
          </p:cNvPr>
          <p:cNvSpPr txBox="1">
            <a:spLocks noChangeArrowheads="1"/>
          </p:cNvSpPr>
          <p:nvPr userDrawn="1"/>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sp>
        <p:nvSpPr>
          <p:cNvPr id="10" name="Espace réservé du contenu 2">
            <a:extLst>
              <a:ext uri="{FF2B5EF4-FFF2-40B4-BE49-F238E27FC236}">
                <a16:creationId xmlns:a16="http://schemas.microsoft.com/office/drawing/2014/main" id="{D3ACAE5E-A9B5-65D5-A4BB-14751E14DDF5}"/>
              </a:ext>
            </a:extLst>
          </p:cNvPr>
          <p:cNvSpPr txBox="1">
            <a:spLocks/>
          </p:cNvSpPr>
          <p:nvPr userDrawn="1"/>
        </p:nvSpPr>
        <p:spPr>
          <a:xfrm>
            <a:off x="2451681" y="1368786"/>
            <a:ext cx="4380919" cy="5057414"/>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r-FR" sz="1800" dirty="0"/>
              <a:t>La présence de L’Abeille sur une diapositive invite l’enseignant à questionner les élèves. Il faut cliquer pour avoir la suite…</a:t>
            </a:r>
          </a:p>
          <a:p>
            <a:pPr marL="0" indent="0">
              <a:lnSpc>
                <a:spcPct val="100000"/>
              </a:lnSpc>
              <a:buFont typeface="Arial" panose="020B0604020202020204" pitchFamily="34" charset="0"/>
              <a:buNone/>
            </a:pPr>
            <a:r>
              <a:rPr lang="fr-FR" sz="1800" dirty="0"/>
              <a:t>En cliquant sur le « plus », un complément d’information apparaît sous forme de bulle. Pour faire disparaître la bulle, </a:t>
            </a:r>
            <a:r>
              <a:rPr lang="fr-FR" sz="1800" dirty="0" err="1"/>
              <a:t>re-cliquer</a:t>
            </a:r>
            <a:r>
              <a:rPr lang="fr-FR" sz="1800" dirty="0"/>
              <a:t> sur l’icône.</a:t>
            </a:r>
          </a:p>
          <a:p>
            <a:pPr marL="0" indent="0">
              <a:lnSpc>
                <a:spcPct val="100000"/>
              </a:lnSpc>
              <a:buFont typeface="Arial" panose="020B0604020202020204" pitchFamily="34" charset="0"/>
              <a:buNone/>
            </a:pPr>
            <a:r>
              <a:rPr lang="fr-FR" sz="1800" dirty="0"/>
              <a:t>En cliquant sur l’appareil photo, une photo apparaît. Pour revenir en arrière, il faut cliquer sur : </a:t>
            </a:r>
          </a:p>
          <a:p>
            <a:pPr marL="0" indent="0">
              <a:lnSpc>
                <a:spcPct val="100000"/>
              </a:lnSpc>
              <a:buFont typeface="Arial" panose="020B0604020202020204" pitchFamily="34" charset="0"/>
              <a:buNone/>
            </a:pPr>
            <a:r>
              <a:rPr lang="fr-FR" sz="1800" dirty="0"/>
              <a:t>En cliquant sur les numéros, la réponse à la question posée dans le titre apparaît.</a:t>
            </a:r>
          </a:p>
          <a:p>
            <a:pPr marL="0" indent="0">
              <a:lnSpc>
                <a:spcPct val="100000"/>
              </a:lnSpc>
              <a:buFont typeface="Arial" panose="020B0604020202020204" pitchFamily="34" charset="0"/>
              <a:buNone/>
            </a:pPr>
            <a:r>
              <a:rPr lang="fr-FR" sz="1800" dirty="0"/>
              <a:t>En cliquant sur cette icône, un « le savais-tu ? » apparaît.</a:t>
            </a:r>
          </a:p>
          <a:p>
            <a:pPr marL="0" indent="0">
              <a:lnSpc>
                <a:spcPct val="100000"/>
              </a:lnSpc>
              <a:buFont typeface="Arial" panose="020B0604020202020204" pitchFamily="34" charset="0"/>
              <a:buNone/>
            </a:pPr>
            <a:r>
              <a:rPr lang="fr-FR" sz="1800" dirty="0"/>
              <a:t>En cliquant sur cette icône, une diapositive « exercice » apparaît.</a:t>
            </a:r>
          </a:p>
          <a:p>
            <a:pPr marL="0" indent="0">
              <a:buFont typeface="Arial" panose="020B0604020202020204" pitchFamily="34" charset="0"/>
              <a:buNone/>
            </a:pPr>
            <a:endParaRPr lang="fr-FR" sz="1800" dirty="0"/>
          </a:p>
        </p:txBody>
      </p:sp>
      <p:pic>
        <p:nvPicPr>
          <p:cNvPr id="11" name="Btn_Camera_Txt1">
            <a:extLst>
              <a:ext uri="{FF2B5EF4-FFF2-40B4-BE49-F238E27FC236}">
                <a16:creationId xmlns:a16="http://schemas.microsoft.com/office/drawing/2014/main" id="{1698796E-8BF1-F65F-1CA3-3B92B4656957}"/>
              </a:ext>
            </a:extLst>
          </p:cNvPr>
          <p:cNvPicPr preferRelativeResize="0">
            <a:picLocks/>
          </p:cNvPicPr>
          <p:nvPr userDrawn="1"/>
        </p:nvPicPr>
        <p:blipFill>
          <a:blip r:embed="rId2" cstate="screen">
            <a:extLst>
              <a:ext uri="{28A0092B-C50C-407E-A947-70E740481C1C}">
                <a14:useLocalDpi xmlns:a14="http://schemas.microsoft.com/office/drawing/2010/main"/>
              </a:ext>
            </a:extLst>
          </a:blip>
          <a:stretch>
            <a:fillRect/>
          </a:stretch>
        </p:blipFill>
        <p:spPr bwMode="auto">
          <a:xfrm>
            <a:off x="1704282" y="2374171"/>
            <a:ext cx="627253"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11">
            <a:extLst>
              <a:ext uri="{FF2B5EF4-FFF2-40B4-BE49-F238E27FC236}">
                <a16:creationId xmlns:a16="http://schemas.microsoft.com/office/drawing/2014/main" id="{E3D98D2D-401F-5698-AC5B-BE5FC70EB2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805703" y="5799488"/>
            <a:ext cx="427596" cy="362454"/>
          </a:xfrm>
          <a:prstGeom prst="rect">
            <a:avLst/>
          </a:prstGeom>
        </p:spPr>
      </p:pic>
      <p:pic>
        <p:nvPicPr>
          <p:cNvPr id="13" name="Image 12">
            <a:hlinkClick r:id="" action="ppaction://noaction"/>
            <a:extLst>
              <a:ext uri="{FF2B5EF4-FFF2-40B4-BE49-F238E27FC236}">
                <a16:creationId xmlns:a16="http://schemas.microsoft.com/office/drawing/2014/main" id="{8E6AD408-7B99-3E8A-B4ED-B8B5C10B310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798025" y="5141900"/>
            <a:ext cx="442953" cy="375472"/>
          </a:xfrm>
          <a:prstGeom prst="rect">
            <a:avLst/>
          </a:prstGeom>
        </p:spPr>
      </p:pic>
      <p:pic>
        <p:nvPicPr>
          <p:cNvPr id="14" name="Google Shape;263;p41">
            <a:extLst>
              <a:ext uri="{FF2B5EF4-FFF2-40B4-BE49-F238E27FC236}">
                <a16:creationId xmlns:a16="http://schemas.microsoft.com/office/drawing/2014/main" id="{BDEA4FE5-B306-DE59-E60D-6F64F784D0C7}"/>
              </a:ext>
            </a:extLst>
          </p:cNvPr>
          <p:cNvPicPr preferRelativeResize="0"/>
          <p:nvPr userDrawn="1"/>
        </p:nvPicPr>
        <p:blipFill rotWithShape="1">
          <a:blip r:embed="rId5" cstate="screen">
            <a:alphaModFix/>
            <a:extLst>
              <a:ext uri="{28A0092B-C50C-407E-A947-70E740481C1C}">
                <a14:useLocalDpi xmlns:a14="http://schemas.microsoft.com/office/drawing/2010/main"/>
              </a:ext>
            </a:extLst>
          </a:blip>
          <a:srcRect/>
          <a:stretch/>
        </p:blipFill>
        <p:spPr>
          <a:xfrm>
            <a:off x="1547723" y="1297520"/>
            <a:ext cx="943555" cy="1008238"/>
          </a:xfrm>
          <a:prstGeom prst="rect">
            <a:avLst/>
          </a:prstGeom>
          <a:noFill/>
          <a:ln>
            <a:noFill/>
          </a:ln>
        </p:spPr>
      </p:pic>
      <p:sp>
        <p:nvSpPr>
          <p:cNvPr id="15" name="Numéro 1">
            <a:extLst>
              <a:ext uri="{FF2B5EF4-FFF2-40B4-BE49-F238E27FC236}">
                <a16:creationId xmlns:a16="http://schemas.microsoft.com/office/drawing/2014/main" id="{BF21331C-8CF5-DD77-2CB9-CCD9609220F1}"/>
              </a:ext>
            </a:extLst>
          </p:cNvPr>
          <p:cNvSpPr/>
          <p:nvPr userDrawn="1"/>
        </p:nvSpPr>
        <p:spPr bwMode="auto">
          <a:xfrm>
            <a:off x="1751157" y="4273091"/>
            <a:ext cx="548759" cy="54875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solidFill>
                  <a:schemeClr val="bg1"/>
                </a:solidFill>
              </a:rPr>
              <a:t>1</a:t>
            </a:r>
          </a:p>
        </p:txBody>
      </p:sp>
      <p:pic>
        <p:nvPicPr>
          <p:cNvPr id="16" name="Savoir +">
            <a:hlinkClick r:id="" action="ppaction://noaction"/>
            <a:extLst>
              <a:ext uri="{FF2B5EF4-FFF2-40B4-BE49-F238E27FC236}">
                <a16:creationId xmlns:a16="http://schemas.microsoft.com/office/drawing/2014/main" id="{7B4A5115-5C4E-1C23-722A-90B1D99C9E85}"/>
              </a:ext>
            </a:extLst>
          </p:cNvPr>
          <p:cNvPicPr>
            <a:picLocks noChangeAspect="1" noChangeArrowheads="1"/>
          </p:cNvPicPr>
          <p:nvPr userDrawn="1"/>
        </p:nvPicPr>
        <p:blipFill>
          <a:blip r:embed="rId6" cstate="screen">
            <a:extLst>
              <a:ext uri="{28A0092B-C50C-407E-A947-70E740481C1C}">
                <a14:useLocalDpi xmlns:a14="http://schemas.microsoft.com/office/drawing/2010/main"/>
              </a:ext>
            </a:extLst>
          </a:blip>
          <a:srcRect/>
          <a:stretch>
            <a:fillRect/>
          </a:stretch>
        </p:blipFill>
        <p:spPr bwMode="auto">
          <a:xfrm>
            <a:off x="6924604" y="1545683"/>
            <a:ext cx="588503" cy="5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Espace réservé du contenu 2">
            <a:extLst>
              <a:ext uri="{FF2B5EF4-FFF2-40B4-BE49-F238E27FC236}">
                <a16:creationId xmlns:a16="http://schemas.microsoft.com/office/drawing/2014/main" id="{24A7A70B-5B22-85EE-ED09-585EB65CD158}"/>
              </a:ext>
            </a:extLst>
          </p:cNvPr>
          <p:cNvSpPr txBox="1">
            <a:spLocks/>
          </p:cNvSpPr>
          <p:nvPr userDrawn="1"/>
        </p:nvSpPr>
        <p:spPr>
          <a:xfrm>
            <a:off x="7621157" y="1297520"/>
            <a:ext cx="4380919" cy="527473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r-FR" sz="1800" dirty="0"/>
              <a:t>En cliquant sur  « en savoir + », un complément d’information apparaît sous forme de diapositives complémentaires. </a:t>
            </a:r>
          </a:p>
          <a:p>
            <a:pPr marL="0" indent="0">
              <a:lnSpc>
                <a:spcPct val="100000"/>
              </a:lnSpc>
              <a:buNone/>
            </a:pPr>
            <a:r>
              <a:rPr lang="fr-FR" sz="1800" dirty="0"/>
              <a:t>En cliquant sur cette icône, vous retourné vers la diapositive initiale. Il se trouve en bas à droite, sur le N° de diapositive.</a:t>
            </a:r>
          </a:p>
          <a:p>
            <a:pPr marL="0" indent="0">
              <a:lnSpc>
                <a:spcPct val="100000"/>
              </a:lnSpc>
              <a:buNone/>
            </a:pPr>
            <a:r>
              <a:rPr lang="fr-FR" sz="1800" dirty="0"/>
              <a:t>Vraie ou Faux ?</a:t>
            </a:r>
          </a:p>
          <a:p>
            <a:pPr marL="0" indent="0">
              <a:lnSpc>
                <a:spcPct val="100000"/>
              </a:lnSpc>
              <a:buFont typeface="Arial" panose="020B0604020202020204" pitchFamily="34" charset="0"/>
              <a:buNone/>
            </a:pPr>
            <a:r>
              <a:rPr lang="fr-FR" sz="1800" dirty="0"/>
              <a:t>En cliquant sur cette icône, une information pour l’animateur. Si la couleur est verte indique que le lien de l’icone est actif.</a:t>
            </a:r>
          </a:p>
          <a:p>
            <a:pPr marL="0" indent="0">
              <a:lnSpc>
                <a:spcPct val="100000"/>
              </a:lnSpc>
              <a:buNone/>
            </a:pPr>
            <a:r>
              <a:rPr lang="fr-FR" sz="1800" dirty="0"/>
              <a:t>En cliquant sur cette icône, une diapositive avec complément pédagogique apparaît.</a:t>
            </a:r>
          </a:p>
          <a:p>
            <a:pPr marL="0" indent="0">
              <a:lnSpc>
                <a:spcPct val="100000"/>
              </a:lnSpc>
              <a:buNone/>
            </a:pPr>
            <a:r>
              <a:rPr lang="fr-FR" sz="1800" dirty="0"/>
              <a:t>En cliquant sur cette icône, une vidéo apparaît.</a:t>
            </a:r>
          </a:p>
          <a:p>
            <a:pPr marL="0" indent="0">
              <a:lnSpc>
                <a:spcPct val="100000"/>
              </a:lnSpc>
              <a:buNone/>
            </a:pPr>
            <a:r>
              <a:rPr lang="fr-FR" sz="1800" dirty="0"/>
              <a:t>En cliquant sur cette icône, une </a:t>
            </a:r>
            <a:br>
              <a:rPr lang="fr-FR" sz="1800" dirty="0"/>
            </a:br>
            <a:r>
              <a:rPr lang="fr-FR" sz="1800" dirty="0"/>
              <a:t>diapositive « exercice » apparaît.</a:t>
            </a:r>
          </a:p>
        </p:txBody>
      </p:sp>
      <p:pic>
        <p:nvPicPr>
          <p:cNvPr id="18" name="Image 17">
            <a:extLst>
              <a:ext uri="{FF2B5EF4-FFF2-40B4-BE49-F238E27FC236}">
                <a16:creationId xmlns:a16="http://schemas.microsoft.com/office/drawing/2014/main" id="{F342EA5D-34E5-1CA6-6B16-583DE75BAC59}"/>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900459" y="2416954"/>
            <a:ext cx="636792" cy="540000"/>
          </a:xfrm>
          <a:prstGeom prst="rect">
            <a:avLst/>
          </a:prstGeom>
        </p:spPr>
      </p:pic>
      <p:pic>
        <p:nvPicPr>
          <p:cNvPr id="19" name="Image 18">
            <a:extLst>
              <a:ext uri="{FF2B5EF4-FFF2-40B4-BE49-F238E27FC236}">
                <a16:creationId xmlns:a16="http://schemas.microsoft.com/office/drawing/2014/main" id="{A429BBBF-75E9-8797-5DFD-793E394D3677}"/>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3691245" y="4085544"/>
            <a:ext cx="477464" cy="404890"/>
          </a:xfrm>
          <a:prstGeom prst="rect">
            <a:avLst/>
          </a:prstGeom>
        </p:spPr>
      </p:pic>
      <p:pic>
        <p:nvPicPr>
          <p:cNvPr id="20" name="Image 2">
            <a:hlinkClick r:id="" action="ppaction://noaction"/>
            <a:extLst>
              <a:ext uri="{FF2B5EF4-FFF2-40B4-BE49-F238E27FC236}">
                <a16:creationId xmlns:a16="http://schemas.microsoft.com/office/drawing/2014/main" id="{66696C43-3378-CCD1-6C98-885B3A32E80B}"/>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a:fillRect/>
          </a:stretch>
        </p:blipFill>
        <p:spPr bwMode="auto">
          <a:xfrm>
            <a:off x="1790294" y="3403830"/>
            <a:ext cx="534218"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e OUI / NON">
            <a:extLst>
              <a:ext uri="{FF2B5EF4-FFF2-40B4-BE49-F238E27FC236}">
                <a16:creationId xmlns:a16="http://schemas.microsoft.com/office/drawing/2014/main" id="{7361C582-4FC3-0E3E-ADF4-A0D87B0CED61}"/>
              </a:ext>
            </a:extLst>
          </p:cNvPr>
          <p:cNvGrpSpPr>
            <a:grpSpLocks noChangeAspect="1"/>
          </p:cNvGrpSpPr>
          <p:nvPr userDrawn="1"/>
        </p:nvGrpSpPr>
        <p:grpSpPr bwMode="auto">
          <a:xfrm>
            <a:off x="6765300" y="3159000"/>
            <a:ext cx="907110" cy="540000"/>
            <a:chOff x="10661839" y="250057"/>
            <a:chExt cx="1283656" cy="765126"/>
          </a:xfrm>
        </p:grpSpPr>
        <p:pic>
          <p:nvPicPr>
            <p:cNvPr id="22" name="pouce 4 oui">
              <a:extLst>
                <a:ext uri="{FF2B5EF4-FFF2-40B4-BE49-F238E27FC236}">
                  <a16:creationId xmlns:a16="http://schemas.microsoft.com/office/drawing/2014/main" id="{F96319D5-CF89-57C7-A5C6-9E33D8979392}"/>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ouce 1 non">
              <a:extLst>
                <a:ext uri="{FF2B5EF4-FFF2-40B4-BE49-F238E27FC236}">
                  <a16:creationId xmlns:a16="http://schemas.microsoft.com/office/drawing/2014/main" id="{A1957046-60F4-6522-88FD-E64E71F6C9F1}"/>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4" name="PictoVideo">
            <a:extLst>
              <a:ext uri="{FF2B5EF4-FFF2-40B4-BE49-F238E27FC236}">
                <a16:creationId xmlns:a16="http://schemas.microsoft.com/office/drawing/2014/main" id="{D1E048C0-8845-CFBF-1374-C065EF77F926}"/>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a:fillRect/>
          </a:stretch>
        </p:blipFill>
        <p:spPr bwMode="auto">
          <a:xfrm>
            <a:off x="6900690" y="5299966"/>
            <a:ext cx="636331"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oGuide">
            <a:extLst>
              <a:ext uri="{FF2B5EF4-FFF2-40B4-BE49-F238E27FC236}">
                <a16:creationId xmlns:a16="http://schemas.microsoft.com/office/drawing/2014/main" id="{AC459CB2-49FB-5C03-FDAC-7B0298C68602}"/>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6901128" y="4627545"/>
            <a:ext cx="635455"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o Info">
            <a:extLst>
              <a:ext uri="{FF2B5EF4-FFF2-40B4-BE49-F238E27FC236}">
                <a16:creationId xmlns:a16="http://schemas.microsoft.com/office/drawing/2014/main" id="{E2851D49-38A5-49FB-5C63-A1EC6B3462E7}"/>
              </a:ext>
            </a:extLst>
          </p:cNvPr>
          <p:cNvPicPr>
            <a:picLocks noChangeAspect="1"/>
          </p:cNvPicPr>
          <p:nvPr userDrawn="1"/>
        </p:nvPicPr>
        <p:blipFill>
          <a:blip r:embed="rId14"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900942" y="3850285"/>
            <a:ext cx="635827" cy="540000"/>
          </a:xfrm>
          <a:prstGeom prst="rect">
            <a:avLst/>
          </a:prstGeom>
          <a:noFill/>
          <a:ln>
            <a:noFill/>
          </a:ln>
        </p:spPr>
      </p:pic>
      <p:pic>
        <p:nvPicPr>
          <p:cNvPr id="27" name="PictoVideo">
            <a:extLst>
              <a:ext uri="{FF2B5EF4-FFF2-40B4-BE49-F238E27FC236}">
                <a16:creationId xmlns:a16="http://schemas.microsoft.com/office/drawing/2014/main" id="{68CEFCC9-3B99-F750-5C36-2EA2B3311557}"/>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a:fillRect/>
          </a:stretch>
        </p:blipFill>
        <p:spPr bwMode="auto">
          <a:xfrm>
            <a:off x="6900539" y="5952790"/>
            <a:ext cx="636632"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3">
            <a:hlinkClick r:id="" action="ppaction://hlinkshowjump?jump=firstslide"/>
            <a:extLst>
              <a:ext uri="{FF2B5EF4-FFF2-40B4-BE49-F238E27FC236}">
                <a16:creationId xmlns:a16="http://schemas.microsoft.com/office/drawing/2014/main" id="{0B860CFB-3391-E392-D7D8-8928C976FFE5}"/>
              </a:ext>
            </a:extLst>
          </p:cNvPr>
          <p:cNvPicPr>
            <a:picLocks noChangeAspect="1" noChangeArrowheads="1"/>
          </p:cNvPicPr>
          <p:nvPr userDrawn="1"/>
        </p:nvPicPr>
        <p:blipFill>
          <a:blip r:embed="rId16" cstate="screen">
            <a:extLst>
              <a:ext uri="{28A0092B-C50C-407E-A947-70E740481C1C}">
                <a14:useLocalDpi xmlns:a14="http://schemas.microsoft.com/office/drawing/2010/main"/>
              </a:ext>
            </a:extLst>
          </a:blip>
          <a:srcRect/>
          <a:stretch>
            <a:fillRect/>
          </a:stretch>
        </p:blipFill>
        <p:spPr bwMode="auto">
          <a:xfrm>
            <a:off x="11363325" y="5645944"/>
            <a:ext cx="762000"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Image 31">
            <a:extLst>
              <a:ext uri="{FF2B5EF4-FFF2-40B4-BE49-F238E27FC236}">
                <a16:creationId xmlns:a16="http://schemas.microsoft.com/office/drawing/2014/main" id="{DB990707-B628-037F-495C-B0A22723B5E6}"/>
              </a:ext>
            </a:extLst>
          </p:cNvPr>
          <p:cNvPicPr>
            <a:picLocks noChangeAspect="1"/>
          </p:cNvPicPr>
          <p:nvPr userDrawn="1"/>
        </p:nvPicPr>
        <p:blipFill>
          <a:blip r:embed="rId17">
            <a:extLst>
              <a:ext uri="{28A0092B-C50C-407E-A947-70E740481C1C}">
                <a14:useLocalDpi xmlns:a14="http://schemas.microsoft.com/office/drawing/2010/main"/>
              </a:ext>
            </a:extLst>
          </a:blip>
          <a:stretch>
            <a:fillRect/>
          </a:stretch>
        </p:blipFill>
        <p:spPr>
          <a:xfrm>
            <a:off x="-11113" y="186902"/>
            <a:ext cx="1528315" cy="696912"/>
          </a:xfrm>
          <a:prstGeom prst="rect">
            <a:avLst/>
          </a:prstGeom>
        </p:spPr>
      </p:pic>
      <p:sp>
        <p:nvSpPr>
          <p:cNvPr id="6" name="Texte Titre">
            <a:extLst>
              <a:ext uri="{FF2B5EF4-FFF2-40B4-BE49-F238E27FC236}">
                <a16:creationId xmlns:a16="http://schemas.microsoft.com/office/drawing/2014/main" id="{3AFF2AF5-3089-6617-5FD1-DAC06C5BF828}"/>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rgbClr val="2F5597"/>
                </a:solidFill>
                <a:latin typeface="+mn-lt"/>
              </a:defRPr>
            </a:lvl1pPr>
          </a:lstStyle>
          <a:p>
            <a:r>
              <a:rPr lang="fr-FR" dirty="0"/>
              <a:t>Modifiez le style du titre</a:t>
            </a:r>
          </a:p>
        </p:txBody>
      </p:sp>
      <p:sp>
        <p:nvSpPr>
          <p:cNvPr id="8" name="Texte Info">
            <a:extLst>
              <a:ext uri="{FF2B5EF4-FFF2-40B4-BE49-F238E27FC236}">
                <a16:creationId xmlns:a16="http://schemas.microsoft.com/office/drawing/2014/main" id="{A2A36886-E316-0C8E-5F6C-0581ADC224EC}"/>
              </a:ext>
            </a:extLst>
          </p:cNvPr>
          <p:cNvSpPr txBox="1">
            <a:spLocks noChangeArrowheads="1"/>
          </p:cNvSpPr>
          <p:nvPr userDrawn="1"/>
        </p:nvSpPr>
        <p:spPr bwMode="auto">
          <a:xfrm>
            <a:off x="1753708" y="119859"/>
            <a:ext cx="2514663" cy="830997"/>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rgbClr val="FF0000"/>
                </a:solidFill>
                <a:latin typeface="Chelsea Market" panose="02000000000000000000" pitchFamily="2" charset="0"/>
                <a:ea typeface="Chelsea Market" panose="02000000000000000000" pitchFamily="2" charset="0"/>
                <a:cs typeface="Ebrima" panose="02000000000000000000" pitchFamily="2" charset="0"/>
              </a:rPr>
              <a:t>Disposition à copier dans le masque des diapositives (affichage)</a:t>
            </a:r>
          </a:p>
        </p:txBody>
      </p:sp>
    </p:spTree>
    <p:extLst>
      <p:ext uri="{BB962C8B-B14F-4D97-AF65-F5344CB8AC3E}">
        <p14:creationId xmlns:p14="http://schemas.microsoft.com/office/powerpoint/2010/main" val="21460164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_Diapo explicatives">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9F5DB486-C214-0F0D-9A9E-3F2091FCF229}"/>
              </a:ext>
            </a:extLst>
          </p:cNvPr>
          <p:cNvSpPr/>
          <p:nvPr userDrawn="1"/>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51" name="Rectangle bleu  gauche">
            <a:extLst>
              <a:ext uri="{FF2B5EF4-FFF2-40B4-BE49-F238E27FC236}">
                <a16:creationId xmlns:a16="http://schemas.microsoft.com/office/drawing/2014/main" id="{42E5559B-210F-946D-B979-3E7FDF05C437}"/>
              </a:ext>
            </a:extLst>
          </p:cNvPr>
          <p:cNvSpPr/>
          <p:nvPr userDrawn="1"/>
        </p:nvSpPr>
        <p:spPr>
          <a:xfrm>
            <a:off x="3744" y="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210119"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9665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210119"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79982"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210119"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382363"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210119"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362519"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Texte Titre">
            <a:extLst>
              <a:ext uri="{FF2B5EF4-FFF2-40B4-BE49-F238E27FC236}">
                <a16:creationId xmlns:a16="http://schemas.microsoft.com/office/drawing/2014/main" id="{87494082-4F9D-3FA3-F8C7-E845B75D701C}"/>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rgbClr val="2B2E70"/>
                </a:solidFill>
                <a:latin typeface="+mn-lt"/>
              </a:defRPr>
            </a:lvl1pPr>
          </a:lstStyle>
          <a:p>
            <a:r>
              <a:rPr lang="fr-FR" dirty="0"/>
              <a:t>Modifiez le style du titre</a:t>
            </a:r>
          </a:p>
        </p:txBody>
      </p:sp>
      <p:sp>
        <p:nvSpPr>
          <p:cNvPr id="17" name="Espace réservé du numéro de diapositive 1">
            <a:extLst>
              <a:ext uri="{FF2B5EF4-FFF2-40B4-BE49-F238E27FC236}">
                <a16:creationId xmlns:a16="http://schemas.microsoft.com/office/drawing/2014/main" id="{2ACF3C45-EA63-4311-BF6A-9C4B8F024602}"/>
              </a:ext>
            </a:extLst>
          </p:cNvPr>
          <p:cNvSpPr txBox="1">
            <a:spLocks/>
          </p:cNvSpPr>
          <p:nvPr userDrawn="1"/>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‹N°›</a:t>
            </a:fld>
            <a:endParaRPr lang="fr-FR" altLang="fr-FR" sz="1800" b="1" kern="1200" dirty="0">
              <a:solidFill>
                <a:schemeClr val="bg1"/>
              </a:solidFill>
              <a:latin typeface="Calibri" panose="020F0502020204030204" pitchFamily="34" charset="0"/>
              <a:ea typeface="+mn-ea"/>
              <a:cs typeface="+mn-cs"/>
            </a:endParaRPr>
          </a:p>
        </p:txBody>
      </p:sp>
      <p:pic>
        <p:nvPicPr>
          <p:cNvPr id="4" name="Image 7">
            <a:extLst>
              <a:ext uri="{FF2B5EF4-FFF2-40B4-BE49-F238E27FC236}">
                <a16:creationId xmlns:a16="http://schemas.microsoft.com/office/drawing/2014/main" id="{04125130-2C5E-BDAC-D73B-F56B24D826C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7221197"/>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Rappel module essentiel">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9F5DB486-C214-0F0D-9A9E-3F2091FCF229}"/>
              </a:ext>
            </a:extLst>
          </p:cNvPr>
          <p:cNvSpPr/>
          <p:nvPr userDrawn="1"/>
        </p:nvSpPr>
        <p:spPr>
          <a:xfrm>
            <a:off x="1482725" y="-12700"/>
            <a:ext cx="10709275" cy="1128713"/>
          </a:xfrm>
          <a:prstGeom prst="rect">
            <a:avLst/>
          </a:prstGeom>
          <a:solidFill>
            <a:srgbClr val="2B2E70"/>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51" name="Rectangle bleu  gauche">
            <a:extLst>
              <a:ext uri="{FF2B5EF4-FFF2-40B4-BE49-F238E27FC236}">
                <a16:creationId xmlns:a16="http://schemas.microsoft.com/office/drawing/2014/main" id="{42E5559B-210F-946D-B979-3E7FDF05C437}"/>
              </a:ext>
            </a:extLst>
          </p:cNvPr>
          <p:cNvSpPr/>
          <p:nvPr userDrawn="1"/>
        </p:nvSpPr>
        <p:spPr>
          <a:xfrm>
            <a:off x="-12701" y="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Logo AEM">
            <a:extLst>
              <a:ext uri="{FF2B5EF4-FFF2-40B4-BE49-F238E27FC236}">
                <a16:creationId xmlns:a16="http://schemas.microsoft.com/office/drawing/2014/main" id="{BCE1D8E0-3B5E-6A02-65A2-3246CEEBB368}"/>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113" y="186902"/>
            <a:ext cx="1528315" cy="696912"/>
          </a:xfrm>
          <a:prstGeom prst="rect">
            <a:avLst/>
          </a:prstGeom>
        </p:spPr>
      </p:pic>
      <p:sp>
        <p:nvSpPr>
          <p:cNvPr id="71" name="Texte Titre">
            <a:extLst>
              <a:ext uri="{FF2B5EF4-FFF2-40B4-BE49-F238E27FC236}">
                <a16:creationId xmlns:a16="http://schemas.microsoft.com/office/drawing/2014/main" id="{87494082-4F9D-3FA3-F8C7-E845B75D701C}"/>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chemeClr val="bg1"/>
                </a:solidFill>
                <a:latin typeface="+mn-lt"/>
              </a:defRPr>
            </a:lvl1pPr>
          </a:lstStyle>
          <a:p>
            <a:r>
              <a:rPr lang="fr-FR" dirty="0"/>
              <a:t>Modifiez le style du titre</a:t>
            </a:r>
          </a:p>
        </p:txBody>
      </p:sp>
      <p:sp>
        <p:nvSpPr>
          <p:cNvPr id="18" name="Espace réservé du numéro de diapositive 1">
            <a:extLst>
              <a:ext uri="{FF2B5EF4-FFF2-40B4-BE49-F238E27FC236}">
                <a16:creationId xmlns:a16="http://schemas.microsoft.com/office/drawing/2014/main" id="{166E9174-BEBA-4802-8412-1F11E5B29D53}"/>
              </a:ext>
            </a:extLst>
          </p:cNvPr>
          <p:cNvSpPr txBox="1">
            <a:spLocks/>
          </p:cNvSpPr>
          <p:nvPr userDrawn="1"/>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‹N°›</a:t>
            </a:fld>
            <a:endParaRPr lang="fr-FR" altLang="fr-FR" sz="1800" b="1" kern="1200" dirty="0">
              <a:solidFill>
                <a:schemeClr val="bg1"/>
              </a:solidFill>
              <a:latin typeface="Calibri" panose="020F0502020204030204" pitchFamily="34" charset="0"/>
              <a:ea typeface="+mn-ea"/>
              <a:cs typeface="+mn-cs"/>
            </a:endParaRPr>
          </a:p>
        </p:txBody>
      </p:sp>
    </p:spTree>
    <p:extLst>
      <p:ext uri="{BB962C8B-B14F-4D97-AF65-F5344CB8AC3E}">
        <p14:creationId xmlns:p14="http://schemas.microsoft.com/office/powerpoint/2010/main" val="2209457549"/>
      </p:ext>
    </p:extLst>
  </p:cSld>
  <p:clrMapOvr>
    <a:masterClrMapping/>
  </p:clrMapOvr>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3_Diapo explicatives">
    <p:spTree>
      <p:nvGrpSpPr>
        <p:cNvPr id="1" name=""/>
        <p:cNvGrpSpPr/>
        <p:nvPr/>
      </p:nvGrpSpPr>
      <p:grpSpPr>
        <a:xfrm>
          <a:off x="0" y="0"/>
          <a:ext cx="0" cy="0"/>
          <a:chOff x="0" y="0"/>
          <a:chExt cx="0" cy="0"/>
        </a:xfrm>
      </p:grpSpPr>
      <p:sp>
        <p:nvSpPr>
          <p:cNvPr id="51" name="Rectangle bleu  gauche">
            <a:extLst>
              <a:ext uri="{FF2B5EF4-FFF2-40B4-BE49-F238E27FC236}">
                <a16:creationId xmlns:a16="http://schemas.microsoft.com/office/drawing/2014/main" id="{42E5559B-210F-946D-B979-3E7FDF05C437}"/>
              </a:ext>
            </a:extLst>
          </p:cNvPr>
          <p:cNvSpPr/>
          <p:nvPr userDrawn="1"/>
        </p:nvSpPr>
        <p:spPr>
          <a:xfrm>
            <a:off x="-12701" y="12065"/>
            <a:ext cx="1707389"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286670"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473201" y="469836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28667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456533" y="370459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286670"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458914" y="273939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286670"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439070" y="1717040"/>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7">
            <a:extLst>
              <a:ext uri="{FF2B5EF4-FFF2-40B4-BE49-F238E27FC236}">
                <a16:creationId xmlns:a16="http://schemas.microsoft.com/office/drawing/2014/main" id="{BCF6C00C-A242-8B27-DED5-772DB000ECE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091762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NIVEAU 2">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9F5DB486-C214-0F0D-9A9E-3F2091FCF229}"/>
              </a:ext>
            </a:extLst>
          </p:cNvPr>
          <p:cNvSpPr/>
          <p:nvPr userDrawn="1"/>
        </p:nvSpPr>
        <p:spPr>
          <a:xfrm>
            <a:off x="1482725" y="-12700"/>
            <a:ext cx="10709275" cy="1128713"/>
          </a:xfrm>
          <a:prstGeom prst="rect">
            <a:avLst/>
          </a:prstGeom>
          <a:solidFill>
            <a:srgbClr val="FBB907"/>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51" name="Rectangle bleu  gauche">
            <a:extLst>
              <a:ext uri="{FF2B5EF4-FFF2-40B4-BE49-F238E27FC236}">
                <a16:creationId xmlns:a16="http://schemas.microsoft.com/office/drawing/2014/main" id="{42E5559B-210F-946D-B979-3E7FDF05C437}"/>
              </a:ext>
            </a:extLst>
          </p:cNvPr>
          <p:cNvSpPr/>
          <p:nvPr userDrawn="1"/>
        </p:nvSpPr>
        <p:spPr>
          <a:xfrm>
            <a:off x="-12701" y="0"/>
            <a:ext cx="1497013" cy="6870700"/>
          </a:xfrm>
          <a:prstGeom prst="rect">
            <a:avLst/>
          </a:prstGeom>
          <a:solidFill>
            <a:srgbClr val="C5E0B4"/>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Texte Titre">
            <a:extLst>
              <a:ext uri="{FF2B5EF4-FFF2-40B4-BE49-F238E27FC236}">
                <a16:creationId xmlns:a16="http://schemas.microsoft.com/office/drawing/2014/main" id="{87494082-4F9D-3FA3-F8C7-E845B75D701C}"/>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rgbClr val="2B2E70"/>
                </a:solidFill>
                <a:latin typeface="+mn-lt"/>
              </a:defRPr>
            </a:lvl1pPr>
          </a:lstStyle>
          <a:p>
            <a:r>
              <a:rPr lang="fr-FR" dirty="0"/>
              <a:t>Modifiez le style du titre</a:t>
            </a:r>
          </a:p>
        </p:txBody>
      </p:sp>
      <p:sp>
        <p:nvSpPr>
          <p:cNvPr id="5" name="Texte diapo">
            <a:extLst>
              <a:ext uri="{FF2B5EF4-FFF2-40B4-BE49-F238E27FC236}">
                <a16:creationId xmlns:a16="http://schemas.microsoft.com/office/drawing/2014/main" id="{4C22E594-CCFE-22B8-93EB-FE475A5D3C5E}"/>
              </a:ext>
            </a:extLst>
          </p:cNvPr>
          <p:cNvSpPr>
            <a:spLocks noGrp="1"/>
          </p:cNvSpPr>
          <p:nvPr>
            <p:ph type="body" sz="quarter" idx="13"/>
          </p:nvPr>
        </p:nvSpPr>
        <p:spPr>
          <a:xfrm>
            <a:off x="1789113" y="1436687"/>
            <a:ext cx="9744075" cy="4149725"/>
          </a:xfrm>
        </p:spPr>
        <p:txBody>
          <a:bodyPr>
            <a:normAutofit/>
          </a:bodyPr>
          <a:lstStyle>
            <a:lvl1pPr marL="0" indent="0">
              <a:buNone/>
              <a:defRPr sz="2000">
                <a:solidFill>
                  <a:srgbClr val="2B2E70"/>
                </a:solidFill>
              </a:defRPr>
            </a:lvl1pPr>
          </a:lstStyle>
          <a:p>
            <a:pPr lvl="0"/>
            <a:r>
              <a:rPr lang="fr-FR" dirty="0"/>
              <a:t>Cliquez pour modifier les styles du texte du masque</a:t>
            </a:r>
          </a:p>
        </p:txBody>
      </p:sp>
      <p:sp>
        <p:nvSpPr>
          <p:cNvPr id="8" name="Rectangle n° page">
            <a:extLst>
              <a:ext uri="{FF2B5EF4-FFF2-40B4-BE49-F238E27FC236}">
                <a16:creationId xmlns:a16="http://schemas.microsoft.com/office/drawing/2014/main" id="{4FA38BB6-123B-7E2B-9689-AEFABD894C49}"/>
              </a:ext>
            </a:extLst>
          </p:cNvPr>
          <p:cNvSpPr/>
          <p:nvPr userDrawn="1"/>
        </p:nvSpPr>
        <p:spPr>
          <a:xfrm>
            <a:off x="11578974" y="6353405"/>
            <a:ext cx="613025" cy="365125"/>
          </a:xfrm>
          <a:prstGeom prst="rect">
            <a:avLst/>
          </a:prstGeom>
          <a:solidFill>
            <a:srgbClr val="E15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numéro de diapositive">
            <a:extLst>
              <a:ext uri="{FF2B5EF4-FFF2-40B4-BE49-F238E27FC236}">
                <a16:creationId xmlns:a16="http://schemas.microsoft.com/office/drawing/2014/main" id="{2C359B1C-488C-2DAA-DA67-E866558FC4C8}"/>
              </a:ext>
            </a:extLst>
          </p:cNvPr>
          <p:cNvSpPr>
            <a:spLocks noGrp="1"/>
          </p:cNvSpPr>
          <p:nvPr>
            <p:ph type="sldNum" sz="quarter" idx="12"/>
          </p:nvPr>
        </p:nvSpPr>
        <p:spPr>
          <a:xfrm>
            <a:off x="11578974" y="6352192"/>
            <a:ext cx="613026" cy="365125"/>
          </a:xfrm>
          <a:prstGeom prst="rect">
            <a:avLst/>
          </a:prstGeom>
        </p:spPr>
        <p:txBody>
          <a:bodyPr/>
          <a:lstStyle>
            <a:lvl1pPr algn="ctr">
              <a:defRPr sz="1200" b="1">
                <a:solidFill>
                  <a:srgbClr val="E5F6F7"/>
                </a:solidFill>
              </a:defRPr>
            </a:lvl1pPr>
          </a:lstStyle>
          <a:p>
            <a:fld id="{21F4F2F6-DF01-48F5-A5BF-713F79586415}" type="slidenum">
              <a:rPr lang="fr-FR" smtClean="0"/>
              <a:pPr/>
              <a:t>‹N°›</a:t>
            </a:fld>
            <a:endParaRPr lang="fr-FR" dirty="0"/>
          </a:p>
        </p:txBody>
      </p:sp>
      <p:pic>
        <p:nvPicPr>
          <p:cNvPr id="4" name="Image 7">
            <a:extLst>
              <a:ext uri="{FF2B5EF4-FFF2-40B4-BE49-F238E27FC236}">
                <a16:creationId xmlns:a16="http://schemas.microsoft.com/office/drawing/2014/main" id="{FC397268-0381-C95C-EDBF-7960FEBA909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6983625"/>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NIVEAU 2">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9F5DB486-C214-0F0D-9A9E-3F2091FCF229}"/>
              </a:ext>
            </a:extLst>
          </p:cNvPr>
          <p:cNvSpPr/>
          <p:nvPr userDrawn="1"/>
        </p:nvSpPr>
        <p:spPr>
          <a:xfrm>
            <a:off x="1482725" y="-12700"/>
            <a:ext cx="10709275" cy="1128713"/>
          </a:xfrm>
          <a:prstGeom prst="rect">
            <a:avLst/>
          </a:prstGeom>
          <a:solidFill>
            <a:srgbClr val="FFE699"/>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51" name="Rectangle bleu  gauche">
            <a:extLst>
              <a:ext uri="{FF2B5EF4-FFF2-40B4-BE49-F238E27FC236}">
                <a16:creationId xmlns:a16="http://schemas.microsoft.com/office/drawing/2014/main" id="{42E5559B-210F-946D-B979-3E7FDF05C437}"/>
              </a:ext>
            </a:extLst>
          </p:cNvPr>
          <p:cNvSpPr/>
          <p:nvPr userDrawn="1"/>
        </p:nvSpPr>
        <p:spPr>
          <a:xfrm>
            <a:off x="-12701" y="0"/>
            <a:ext cx="1497013" cy="6870700"/>
          </a:xfrm>
          <a:prstGeom prst="rect">
            <a:avLst/>
          </a:prstGeom>
          <a:solidFill>
            <a:srgbClr val="C5E0B4"/>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Texte Titre">
            <a:extLst>
              <a:ext uri="{FF2B5EF4-FFF2-40B4-BE49-F238E27FC236}">
                <a16:creationId xmlns:a16="http://schemas.microsoft.com/office/drawing/2014/main" id="{87494082-4F9D-3FA3-F8C7-E845B75D701C}"/>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rgbClr val="2B2E70"/>
                </a:solidFill>
                <a:latin typeface="+mn-lt"/>
              </a:defRPr>
            </a:lvl1pPr>
          </a:lstStyle>
          <a:p>
            <a:r>
              <a:rPr lang="fr-FR" dirty="0"/>
              <a:t>Modifiez le style du titre</a:t>
            </a:r>
          </a:p>
        </p:txBody>
      </p:sp>
      <p:sp>
        <p:nvSpPr>
          <p:cNvPr id="5" name="Texte diapo">
            <a:extLst>
              <a:ext uri="{FF2B5EF4-FFF2-40B4-BE49-F238E27FC236}">
                <a16:creationId xmlns:a16="http://schemas.microsoft.com/office/drawing/2014/main" id="{4C22E594-CCFE-22B8-93EB-FE475A5D3C5E}"/>
              </a:ext>
            </a:extLst>
          </p:cNvPr>
          <p:cNvSpPr>
            <a:spLocks noGrp="1"/>
          </p:cNvSpPr>
          <p:nvPr>
            <p:ph type="body" sz="quarter" idx="13"/>
          </p:nvPr>
        </p:nvSpPr>
        <p:spPr>
          <a:xfrm>
            <a:off x="1789113" y="1436687"/>
            <a:ext cx="9744075" cy="4149725"/>
          </a:xfrm>
        </p:spPr>
        <p:txBody>
          <a:bodyPr>
            <a:normAutofit/>
          </a:bodyPr>
          <a:lstStyle>
            <a:lvl1pPr marL="0" indent="0">
              <a:buNone/>
              <a:defRPr sz="2000">
                <a:solidFill>
                  <a:srgbClr val="2B2E70"/>
                </a:solidFill>
              </a:defRPr>
            </a:lvl1pPr>
          </a:lstStyle>
          <a:p>
            <a:pPr lvl="0"/>
            <a:r>
              <a:rPr lang="fr-FR" dirty="0"/>
              <a:t>Cliquez pour modifier les styles du texte du masque</a:t>
            </a:r>
          </a:p>
        </p:txBody>
      </p:sp>
      <p:sp>
        <p:nvSpPr>
          <p:cNvPr id="8" name="Rectangle n° page">
            <a:extLst>
              <a:ext uri="{FF2B5EF4-FFF2-40B4-BE49-F238E27FC236}">
                <a16:creationId xmlns:a16="http://schemas.microsoft.com/office/drawing/2014/main" id="{4FA38BB6-123B-7E2B-9689-AEFABD894C49}"/>
              </a:ext>
            </a:extLst>
          </p:cNvPr>
          <p:cNvSpPr/>
          <p:nvPr userDrawn="1"/>
        </p:nvSpPr>
        <p:spPr>
          <a:xfrm>
            <a:off x="11578974" y="6353405"/>
            <a:ext cx="613025" cy="365125"/>
          </a:xfrm>
          <a:prstGeom prst="rect">
            <a:avLst/>
          </a:prstGeom>
          <a:solidFill>
            <a:srgbClr val="E15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numéro de diapositive">
            <a:extLst>
              <a:ext uri="{FF2B5EF4-FFF2-40B4-BE49-F238E27FC236}">
                <a16:creationId xmlns:a16="http://schemas.microsoft.com/office/drawing/2014/main" id="{2C359B1C-488C-2DAA-DA67-E866558FC4C8}"/>
              </a:ext>
            </a:extLst>
          </p:cNvPr>
          <p:cNvSpPr>
            <a:spLocks noGrp="1"/>
          </p:cNvSpPr>
          <p:nvPr>
            <p:ph type="sldNum" sz="quarter" idx="12"/>
          </p:nvPr>
        </p:nvSpPr>
        <p:spPr>
          <a:xfrm>
            <a:off x="11578974" y="6352192"/>
            <a:ext cx="613026" cy="365125"/>
          </a:xfrm>
          <a:prstGeom prst="rect">
            <a:avLst/>
          </a:prstGeom>
        </p:spPr>
        <p:txBody>
          <a:bodyPr/>
          <a:lstStyle>
            <a:lvl1pPr algn="ctr">
              <a:defRPr sz="1200" b="1">
                <a:solidFill>
                  <a:srgbClr val="E5F6F7"/>
                </a:solidFill>
              </a:defRPr>
            </a:lvl1pPr>
          </a:lstStyle>
          <a:p>
            <a:fld id="{21F4F2F6-DF01-48F5-A5BF-713F79586415}" type="slidenum">
              <a:rPr lang="fr-FR" smtClean="0"/>
              <a:pPr/>
              <a:t>‹N°›</a:t>
            </a:fld>
            <a:endParaRPr lang="fr-FR" dirty="0"/>
          </a:p>
        </p:txBody>
      </p:sp>
      <p:pic>
        <p:nvPicPr>
          <p:cNvPr id="4" name="Image 7">
            <a:extLst>
              <a:ext uri="{FF2B5EF4-FFF2-40B4-BE49-F238E27FC236}">
                <a16:creationId xmlns:a16="http://schemas.microsoft.com/office/drawing/2014/main" id="{34A56D02-71F0-F6A1-15D6-3AC9C481C83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454728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NIVEAU 2">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9F5DB486-C214-0F0D-9A9E-3F2091FCF229}"/>
              </a:ext>
            </a:extLst>
          </p:cNvPr>
          <p:cNvSpPr/>
          <p:nvPr userDrawn="1"/>
        </p:nvSpPr>
        <p:spPr>
          <a:xfrm>
            <a:off x="1482725" y="-12700"/>
            <a:ext cx="10709275" cy="1128713"/>
          </a:xfrm>
          <a:prstGeom prst="rect">
            <a:avLst/>
          </a:prstGeom>
          <a:solidFill>
            <a:srgbClr val="FBB907"/>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51" name="Rectangle bleu  gauche">
            <a:extLst>
              <a:ext uri="{FF2B5EF4-FFF2-40B4-BE49-F238E27FC236}">
                <a16:creationId xmlns:a16="http://schemas.microsoft.com/office/drawing/2014/main" id="{42E5559B-210F-946D-B979-3E7FDF05C437}"/>
              </a:ext>
            </a:extLst>
          </p:cNvPr>
          <p:cNvSpPr/>
          <p:nvPr userDrawn="1"/>
        </p:nvSpPr>
        <p:spPr>
          <a:xfrm>
            <a:off x="-12701" y="0"/>
            <a:ext cx="1497013" cy="6870700"/>
          </a:xfrm>
          <a:prstGeom prst="rect">
            <a:avLst/>
          </a:prstGeom>
          <a:solidFill>
            <a:srgbClr val="FFE699"/>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Texte Titre">
            <a:extLst>
              <a:ext uri="{FF2B5EF4-FFF2-40B4-BE49-F238E27FC236}">
                <a16:creationId xmlns:a16="http://schemas.microsoft.com/office/drawing/2014/main" id="{87494082-4F9D-3FA3-F8C7-E845B75D701C}"/>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rgbClr val="2B2E70"/>
                </a:solidFill>
                <a:latin typeface="+mn-lt"/>
              </a:defRPr>
            </a:lvl1pPr>
          </a:lstStyle>
          <a:p>
            <a:r>
              <a:rPr lang="fr-FR" dirty="0"/>
              <a:t>Modifiez le style du titre</a:t>
            </a:r>
          </a:p>
        </p:txBody>
      </p:sp>
      <p:sp>
        <p:nvSpPr>
          <p:cNvPr id="5" name="Texte diapo">
            <a:extLst>
              <a:ext uri="{FF2B5EF4-FFF2-40B4-BE49-F238E27FC236}">
                <a16:creationId xmlns:a16="http://schemas.microsoft.com/office/drawing/2014/main" id="{4C22E594-CCFE-22B8-93EB-FE475A5D3C5E}"/>
              </a:ext>
            </a:extLst>
          </p:cNvPr>
          <p:cNvSpPr>
            <a:spLocks noGrp="1"/>
          </p:cNvSpPr>
          <p:nvPr>
            <p:ph type="body" sz="quarter" idx="13"/>
          </p:nvPr>
        </p:nvSpPr>
        <p:spPr>
          <a:xfrm>
            <a:off x="1789113" y="1436687"/>
            <a:ext cx="9744075" cy="4149725"/>
          </a:xfrm>
        </p:spPr>
        <p:txBody>
          <a:bodyPr>
            <a:normAutofit/>
          </a:bodyPr>
          <a:lstStyle>
            <a:lvl1pPr marL="0" indent="0">
              <a:buNone/>
              <a:defRPr sz="2000">
                <a:solidFill>
                  <a:srgbClr val="2B2E70"/>
                </a:solidFill>
              </a:defRPr>
            </a:lvl1pPr>
          </a:lstStyle>
          <a:p>
            <a:pPr lvl="0"/>
            <a:r>
              <a:rPr lang="fr-FR" dirty="0"/>
              <a:t>Cliquez pour modifier les styles du texte du masque</a:t>
            </a:r>
          </a:p>
        </p:txBody>
      </p:sp>
      <p:sp>
        <p:nvSpPr>
          <p:cNvPr id="8" name="Rectangle n° page">
            <a:extLst>
              <a:ext uri="{FF2B5EF4-FFF2-40B4-BE49-F238E27FC236}">
                <a16:creationId xmlns:a16="http://schemas.microsoft.com/office/drawing/2014/main" id="{4FA38BB6-123B-7E2B-9689-AEFABD894C49}"/>
              </a:ext>
            </a:extLst>
          </p:cNvPr>
          <p:cNvSpPr/>
          <p:nvPr userDrawn="1"/>
        </p:nvSpPr>
        <p:spPr>
          <a:xfrm>
            <a:off x="11578974" y="6353405"/>
            <a:ext cx="613025" cy="365125"/>
          </a:xfrm>
          <a:prstGeom prst="rect">
            <a:avLst/>
          </a:prstGeom>
          <a:solidFill>
            <a:srgbClr val="E15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numéro de diapositive">
            <a:extLst>
              <a:ext uri="{FF2B5EF4-FFF2-40B4-BE49-F238E27FC236}">
                <a16:creationId xmlns:a16="http://schemas.microsoft.com/office/drawing/2014/main" id="{2C359B1C-488C-2DAA-DA67-E866558FC4C8}"/>
              </a:ext>
            </a:extLst>
          </p:cNvPr>
          <p:cNvSpPr>
            <a:spLocks noGrp="1"/>
          </p:cNvSpPr>
          <p:nvPr>
            <p:ph type="sldNum" sz="quarter" idx="12"/>
          </p:nvPr>
        </p:nvSpPr>
        <p:spPr>
          <a:xfrm>
            <a:off x="11578974" y="6352192"/>
            <a:ext cx="613026" cy="365125"/>
          </a:xfrm>
          <a:prstGeom prst="rect">
            <a:avLst/>
          </a:prstGeom>
        </p:spPr>
        <p:txBody>
          <a:bodyPr/>
          <a:lstStyle>
            <a:lvl1pPr algn="ctr">
              <a:defRPr sz="1200" b="1">
                <a:solidFill>
                  <a:srgbClr val="E5F6F7"/>
                </a:solidFill>
              </a:defRPr>
            </a:lvl1pPr>
          </a:lstStyle>
          <a:p>
            <a:fld id="{21F4F2F6-DF01-48F5-A5BF-713F79586415}" type="slidenum">
              <a:rPr lang="fr-FR" smtClean="0"/>
              <a:pPr/>
              <a:t>‹N°›</a:t>
            </a:fld>
            <a:endParaRPr lang="fr-FR" dirty="0"/>
          </a:p>
        </p:txBody>
      </p:sp>
      <p:pic>
        <p:nvPicPr>
          <p:cNvPr id="4" name="Image 7">
            <a:extLst>
              <a:ext uri="{FF2B5EF4-FFF2-40B4-BE49-F238E27FC236}">
                <a16:creationId xmlns:a16="http://schemas.microsoft.com/office/drawing/2014/main" id="{0AC09A41-D563-4AD1-D63B-354FFB3FA7C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84371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2.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26" Type="http://schemas.openxmlformats.org/officeDocument/2006/relationships/slideLayout" Target="../slideLayouts/slideLayout60.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5" Type="http://schemas.openxmlformats.org/officeDocument/2006/relationships/slideLayout" Target="../slideLayouts/slideLayout59.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29" Type="http://schemas.openxmlformats.org/officeDocument/2006/relationships/slideLayout" Target="../slideLayouts/slideLayout6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slideLayout" Target="../slideLayouts/slideLayout58.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slideLayout" Target="../slideLayouts/slideLayout57.xml"/><Relationship Id="rId28" Type="http://schemas.openxmlformats.org/officeDocument/2006/relationships/slideLayout" Target="../slideLayouts/slideLayout62.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31" Type="http://schemas.openxmlformats.org/officeDocument/2006/relationships/theme" Target="../theme/theme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 Id="rId27" Type="http://schemas.openxmlformats.org/officeDocument/2006/relationships/slideLayout" Target="../slideLayouts/slideLayout61.xml"/><Relationship Id="rId30"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DE7AB30-D467-5348-B75B-201FEAA686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8B6A3D54-C653-57B2-B03E-9C23FCE992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14857887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794" r:id="rId4"/>
    <p:sldLayoutId id="2147483696" r:id="rId5"/>
    <p:sldLayoutId id="2147483695" r:id="rId6"/>
    <p:sldLayoutId id="2147483701" r:id="rId7"/>
    <p:sldLayoutId id="2147483703" r:id="rId8"/>
    <p:sldLayoutId id="2147483702" r:id="rId9"/>
    <p:sldLayoutId id="2147483700" r:id="rId10"/>
    <p:sldLayoutId id="2147483673" r:id="rId11"/>
    <p:sldLayoutId id="2147483674" r:id="rId12"/>
    <p:sldLayoutId id="2147483675"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353420D-C08A-4348-94B1-49BF32D584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252D1A5-7BCD-4EA7-961C-B9C7223644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BBDD964-12E3-4BA7-A96F-080C24BF74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21712F-A77D-43AD-A509-D1DC31CCB095}" type="datetimeFigureOut">
              <a:rPr lang="fr-FR" smtClean="0"/>
              <a:t>03/08/2026</a:t>
            </a:fld>
            <a:endParaRPr lang="fr-FR"/>
          </a:p>
        </p:txBody>
      </p:sp>
      <p:sp>
        <p:nvSpPr>
          <p:cNvPr id="5" name="Espace réservé du pied de page 4">
            <a:extLst>
              <a:ext uri="{FF2B5EF4-FFF2-40B4-BE49-F238E27FC236}">
                <a16:creationId xmlns:a16="http://schemas.microsoft.com/office/drawing/2014/main" id="{6564411F-CCDB-4A63-BA60-006D5C9159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CE3CD72-B4CC-4E1E-AE80-5F05765D63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C3FE8E-7FF9-4D76-9535-9E4FB008EF03}" type="slidenum">
              <a:rPr lang="fr-FR" smtClean="0"/>
              <a:t>‹N°›</a:t>
            </a:fld>
            <a:endParaRPr lang="fr-FR"/>
          </a:p>
        </p:txBody>
      </p:sp>
    </p:spTree>
    <p:extLst>
      <p:ext uri="{BB962C8B-B14F-4D97-AF65-F5344CB8AC3E}">
        <p14:creationId xmlns:p14="http://schemas.microsoft.com/office/powerpoint/2010/main" val="909258816"/>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43E3FE8-AE58-67AD-ED03-5AB6D57786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B819F13-EAFE-BD9E-C868-BEFCC64B14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441B9BC-0524-FDF3-B05F-7AC089C0C2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763F9D-1ED0-4E90-962E-49A8E1E0025F}" type="datetimeFigureOut">
              <a:rPr lang="fr-FR" smtClean="0"/>
              <a:t>03/08/2026</a:t>
            </a:fld>
            <a:endParaRPr lang="fr-FR"/>
          </a:p>
        </p:txBody>
      </p:sp>
      <p:sp>
        <p:nvSpPr>
          <p:cNvPr id="5" name="Espace réservé du pied de page 4">
            <a:extLst>
              <a:ext uri="{FF2B5EF4-FFF2-40B4-BE49-F238E27FC236}">
                <a16:creationId xmlns:a16="http://schemas.microsoft.com/office/drawing/2014/main" id="{EBF8098F-C883-CBE0-C1AC-1FA3D09D2E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071AAA57-9EB8-B1F8-60CF-AD1F157F1D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A66984-CB16-4A91-8D69-2690AE3C528D}" type="slidenum">
              <a:rPr lang="fr-FR" smtClean="0"/>
              <a:t>‹N°›</a:t>
            </a:fld>
            <a:endParaRPr lang="fr-FR"/>
          </a:p>
        </p:txBody>
      </p:sp>
    </p:spTree>
    <p:extLst>
      <p:ext uri="{BB962C8B-B14F-4D97-AF65-F5344CB8AC3E}">
        <p14:creationId xmlns:p14="http://schemas.microsoft.com/office/powerpoint/2010/main" val="154261486"/>
      </p:ext>
    </p:extLst>
  </p:cSld>
  <p:clrMap bg1="lt1" tx1="dk1" bg2="lt2" tx2="dk2" accent1="accent1" accent2="accent2" accent3="accent3" accent4="accent4" accent5="accent5" accent6="accent6" hlink="hlink" folHlink="folHlink"/>
  <p:sldLayoutIdLst>
    <p:sldLayoutId id="2147483677" r:id="rId1"/>
    <p:sldLayoutId id="2147483688" r:id="rId2"/>
    <p:sldLayoutId id="2147483689" r:id="rId3"/>
    <p:sldLayoutId id="2147483690" r:id="rId4"/>
    <p:sldLayoutId id="2147483691" r:id="rId5"/>
    <p:sldLayoutId id="2147483692" r:id="rId6"/>
    <p:sldLayoutId id="2147483693"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97" r:id="rId18"/>
    <p:sldLayoutId id="2147483704" r:id="rId19"/>
    <p:sldLayoutId id="2147483705" r:id="rId20"/>
    <p:sldLayoutId id="2147483718" r:id="rId21"/>
    <p:sldLayoutId id="2147483719" r:id="rId22"/>
    <p:sldLayoutId id="2147483720" r:id="rId23"/>
    <p:sldLayoutId id="2147483721" r:id="rId24"/>
    <p:sldLayoutId id="2147483722" r:id="rId25"/>
    <p:sldLayoutId id="2147483723" r:id="rId26"/>
    <p:sldLayoutId id="2147483724" r:id="rId27"/>
    <p:sldLayoutId id="2147483795" r:id="rId28"/>
    <p:sldLayoutId id="2147483796" r:id="rId29"/>
    <p:sldLayoutId id="2147483797"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8.png"/><Relationship Id="rId2" Type="http://schemas.openxmlformats.org/officeDocument/2006/relationships/image" Target="../media/image35.png"/><Relationship Id="rId1" Type="http://schemas.openxmlformats.org/officeDocument/2006/relationships/slideLayout" Target="../slideLayouts/slideLayout35.xml"/><Relationship Id="rId6" Type="http://schemas.openxmlformats.org/officeDocument/2006/relationships/slide" Target="slide67.xml"/><Relationship Id="rId5" Type="http://schemas.openxmlformats.org/officeDocument/2006/relationships/image" Target="../media/image37.gif"/><Relationship Id="rId4" Type="http://schemas.openxmlformats.org/officeDocument/2006/relationships/image" Target="../media/image36.png"/></Relationships>
</file>

<file path=ppt/slides/_rels/slide10.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slide" Target="slide56.xml"/><Relationship Id="rId7" Type="http://schemas.openxmlformats.org/officeDocument/2006/relationships/image" Target="../media/image97.png"/><Relationship Id="rId12" Type="http://schemas.openxmlformats.org/officeDocument/2006/relationships/image" Target="../media/image102.png"/><Relationship Id="rId2" Type="http://schemas.openxmlformats.org/officeDocument/2006/relationships/image" Target="../media/image94.png"/><Relationship Id="rId1" Type="http://schemas.openxmlformats.org/officeDocument/2006/relationships/slideLayout" Target="../slideLayouts/slideLayout3.xml"/><Relationship Id="rId6" Type="http://schemas.openxmlformats.org/officeDocument/2006/relationships/slide" Target="slide52.xml"/><Relationship Id="rId11" Type="http://schemas.openxmlformats.org/officeDocument/2006/relationships/image" Target="../media/image101.png"/><Relationship Id="rId5" Type="http://schemas.openxmlformats.org/officeDocument/2006/relationships/image" Target="../media/image96.jpeg"/><Relationship Id="rId10" Type="http://schemas.openxmlformats.org/officeDocument/2006/relationships/image" Target="../media/image100.png"/><Relationship Id="rId4" Type="http://schemas.openxmlformats.org/officeDocument/2006/relationships/image" Target="../media/image95.png"/><Relationship Id="rId9" Type="http://schemas.openxmlformats.org/officeDocument/2006/relationships/image" Target="../media/image99.png"/></Relationships>
</file>

<file path=ppt/slides/_rels/slide11.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104.png"/><Relationship Id="rId7" Type="http://schemas.openxmlformats.org/officeDocument/2006/relationships/image" Target="../media/image101.png"/><Relationship Id="rId2" Type="http://schemas.openxmlformats.org/officeDocument/2006/relationships/image" Target="../media/image103.jpeg"/><Relationship Id="rId1" Type="http://schemas.openxmlformats.org/officeDocument/2006/relationships/slideLayout" Target="../slideLayouts/slideLayout3.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jpeg"/></Relationships>
</file>

<file path=ppt/slides/_rels/slide12.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slide" Target="slide15.xml"/><Relationship Id="rId3" Type="http://schemas.openxmlformats.org/officeDocument/2006/relationships/image" Target="../media/image108.png"/><Relationship Id="rId7" Type="http://schemas.openxmlformats.org/officeDocument/2006/relationships/image" Target="../media/image112.png"/><Relationship Id="rId12" Type="http://schemas.openxmlformats.org/officeDocument/2006/relationships/image" Target="../media/image115.png"/><Relationship Id="rId17" Type="http://schemas.openxmlformats.org/officeDocument/2006/relationships/image" Target="../media/image116.png"/><Relationship Id="rId2" Type="http://schemas.openxmlformats.org/officeDocument/2006/relationships/notesSlide" Target="../notesSlides/notesSlide5.xml"/><Relationship Id="rId16" Type="http://schemas.openxmlformats.org/officeDocument/2006/relationships/image" Target="../media/image47.png"/><Relationship Id="rId1" Type="http://schemas.openxmlformats.org/officeDocument/2006/relationships/slideLayout" Target="../slideLayouts/slideLayout3.xml"/><Relationship Id="rId6" Type="http://schemas.openxmlformats.org/officeDocument/2006/relationships/image" Target="../media/image111.png"/><Relationship Id="rId11" Type="http://schemas.openxmlformats.org/officeDocument/2006/relationships/image" Target="../media/image114.png"/><Relationship Id="rId5" Type="http://schemas.openxmlformats.org/officeDocument/2006/relationships/image" Target="../media/image110.png"/><Relationship Id="rId15" Type="http://schemas.openxmlformats.org/officeDocument/2006/relationships/slide" Target="slide13.xml"/><Relationship Id="rId10" Type="http://schemas.openxmlformats.org/officeDocument/2006/relationships/image" Target="../media/image16.png"/><Relationship Id="rId4" Type="http://schemas.openxmlformats.org/officeDocument/2006/relationships/image" Target="../media/image109.png"/><Relationship Id="rId9" Type="http://schemas.openxmlformats.org/officeDocument/2006/relationships/slide" Target="slide51.xml"/><Relationship Id="rId1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3.xml"/><Relationship Id="rId5" Type="http://schemas.openxmlformats.org/officeDocument/2006/relationships/slide" Target="slide14.xml"/><Relationship Id="rId4" Type="http://schemas.openxmlformats.org/officeDocument/2006/relationships/image" Target="../media/image119.png"/></Relationships>
</file>

<file path=ppt/slides/_rels/slide1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slide" Target="slide12.xml"/><Relationship Id="rId1" Type="http://schemas.openxmlformats.org/officeDocument/2006/relationships/slideLayout" Target="../slideLayouts/slideLayout3.xml"/><Relationship Id="rId4" Type="http://schemas.openxmlformats.org/officeDocument/2006/relationships/image" Target="../media/image121.png"/></Relationships>
</file>

<file path=ppt/slides/_rels/slide1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122.png"/><Relationship Id="rId1" Type="http://schemas.openxmlformats.org/officeDocument/2006/relationships/slideLayout" Target="../slideLayouts/slideLayout3.xml"/><Relationship Id="rId6" Type="http://schemas.openxmlformats.org/officeDocument/2006/relationships/image" Target="../media/image120.png"/><Relationship Id="rId5" Type="http://schemas.openxmlformats.org/officeDocument/2006/relationships/slide" Target="slide12.xml"/><Relationship Id="rId4" Type="http://schemas.openxmlformats.org/officeDocument/2006/relationships/image" Target="../media/image123.png"/></Relationships>
</file>

<file path=ppt/slides/_rels/slide16.xml.rels><?xml version="1.0" encoding="UTF-8" standalone="yes"?>
<Relationships xmlns="http://schemas.openxmlformats.org/package/2006/relationships"><Relationship Id="rId8" Type="http://schemas.openxmlformats.org/officeDocument/2006/relationships/slide" Target="slide85.xml"/><Relationship Id="rId13" Type="http://schemas.openxmlformats.org/officeDocument/2006/relationships/slide" Target="slide89.xml"/><Relationship Id="rId3" Type="http://schemas.openxmlformats.org/officeDocument/2006/relationships/image" Target="../media/image34.png"/><Relationship Id="rId7" Type="http://schemas.openxmlformats.org/officeDocument/2006/relationships/image" Target="../media/image3.png"/><Relationship Id="rId12" Type="http://schemas.openxmlformats.org/officeDocument/2006/relationships/slide" Target="slide88.xml"/><Relationship Id="rId2" Type="http://schemas.openxmlformats.org/officeDocument/2006/relationships/image" Target="../media/image124.png"/><Relationship Id="rId16" Type="http://schemas.openxmlformats.org/officeDocument/2006/relationships/image" Target="../media/image120.png"/><Relationship Id="rId1" Type="http://schemas.openxmlformats.org/officeDocument/2006/relationships/slideLayout" Target="../slideLayouts/slideLayout47.xml"/><Relationship Id="rId6" Type="http://schemas.openxmlformats.org/officeDocument/2006/relationships/image" Target="../media/image6.png"/><Relationship Id="rId11" Type="http://schemas.openxmlformats.org/officeDocument/2006/relationships/slide" Target="slide87.xml"/><Relationship Id="rId5" Type="http://schemas.openxmlformats.org/officeDocument/2006/relationships/image" Target="../media/image5.png"/><Relationship Id="rId15" Type="http://schemas.openxmlformats.org/officeDocument/2006/relationships/slide" Target="slide15.xml"/><Relationship Id="rId10" Type="http://schemas.openxmlformats.org/officeDocument/2006/relationships/slide" Target="slide86.xml"/><Relationship Id="rId4" Type="http://schemas.openxmlformats.org/officeDocument/2006/relationships/image" Target="../media/image4.png"/><Relationship Id="rId9" Type="http://schemas.openxmlformats.org/officeDocument/2006/relationships/image" Target="../media/image125.png"/><Relationship Id="rId14" Type="http://schemas.openxmlformats.org/officeDocument/2006/relationships/slide" Target="slide90.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8q6SCGlfYiQ"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image" Target="../media/image133.png"/><Relationship Id="rId18" Type="http://schemas.openxmlformats.org/officeDocument/2006/relationships/slide" Target="slide74.xml"/><Relationship Id="rId3" Type="http://schemas.openxmlformats.org/officeDocument/2006/relationships/image" Target="../media/image128.png"/><Relationship Id="rId7" Type="http://schemas.openxmlformats.org/officeDocument/2006/relationships/slide" Target="slide72.xml"/><Relationship Id="rId12" Type="http://schemas.openxmlformats.org/officeDocument/2006/relationships/slide" Target="slide69.xml"/><Relationship Id="rId17" Type="http://schemas.openxmlformats.org/officeDocument/2006/relationships/image" Target="../media/image137.png"/><Relationship Id="rId2" Type="http://schemas.openxmlformats.org/officeDocument/2006/relationships/notesSlide" Target="../notesSlides/notesSlide7.xml"/><Relationship Id="rId16" Type="http://schemas.openxmlformats.org/officeDocument/2006/relationships/image" Target="../media/image136.png"/><Relationship Id="rId1" Type="http://schemas.openxmlformats.org/officeDocument/2006/relationships/slideLayout" Target="../slideLayouts/slideLayout3.xml"/><Relationship Id="rId6" Type="http://schemas.openxmlformats.org/officeDocument/2006/relationships/image" Target="../media/image130.png"/><Relationship Id="rId11" Type="http://schemas.openxmlformats.org/officeDocument/2006/relationships/slide" Target="slide68.xml"/><Relationship Id="rId5" Type="http://schemas.openxmlformats.org/officeDocument/2006/relationships/image" Target="../media/image129.png"/><Relationship Id="rId15" Type="http://schemas.openxmlformats.org/officeDocument/2006/relationships/image" Target="../media/image135.png"/><Relationship Id="rId10" Type="http://schemas.openxmlformats.org/officeDocument/2006/relationships/image" Target="../media/image132.png"/><Relationship Id="rId19" Type="http://schemas.openxmlformats.org/officeDocument/2006/relationships/slide" Target="slide73.xml"/><Relationship Id="rId4" Type="http://schemas.openxmlformats.org/officeDocument/2006/relationships/slide" Target="slide71.xml"/><Relationship Id="rId9" Type="http://schemas.openxmlformats.org/officeDocument/2006/relationships/slide" Target="slide70.xml"/><Relationship Id="rId14" Type="http://schemas.openxmlformats.org/officeDocument/2006/relationships/image" Target="../media/image134.png"/></Relationships>
</file>

<file path=ppt/slides/_rels/slide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8.gif"/><Relationship Id="rId7"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45.png"/><Relationship Id="rId11" Type="http://schemas.openxmlformats.org/officeDocument/2006/relationships/image" Target="../media/image141.png"/><Relationship Id="rId5" Type="http://schemas.openxmlformats.org/officeDocument/2006/relationships/image" Target="../media/image140.png"/><Relationship Id="rId10" Type="http://schemas.openxmlformats.org/officeDocument/2006/relationships/slide" Target="slide76.xml"/><Relationship Id="rId4" Type="http://schemas.openxmlformats.org/officeDocument/2006/relationships/image" Target="../media/image139.png"/><Relationship Id="rId9" Type="http://schemas.openxmlformats.org/officeDocument/2006/relationships/image" Target="../media/image101.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png"/><Relationship Id="rId1" Type="http://schemas.openxmlformats.org/officeDocument/2006/relationships/slideLayout" Target="../slideLayouts/slideLayout57.xml"/></Relationships>
</file>

<file path=ppt/slides/_rels/slide20.xml.rels><?xml version="1.0" encoding="UTF-8" standalone="yes"?>
<Relationships xmlns="http://schemas.openxmlformats.org/package/2006/relationships"><Relationship Id="rId8" Type="http://schemas.openxmlformats.org/officeDocument/2006/relationships/slide" Target="slide75.xml"/><Relationship Id="rId13" Type="http://schemas.openxmlformats.org/officeDocument/2006/relationships/image" Target="../media/image149.png"/><Relationship Id="rId3" Type="http://schemas.openxmlformats.org/officeDocument/2006/relationships/image" Target="../media/image142.png"/><Relationship Id="rId7" Type="http://schemas.openxmlformats.org/officeDocument/2006/relationships/image" Target="../media/image146.png"/><Relationship Id="rId12" Type="http://schemas.openxmlformats.org/officeDocument/2006/relationships/image" Target="../media/image101.png"/><Relationship Id="rId2" Type="http://schemas.openxmlformats.org/officeDocument/2006/relationships/notesSlide" Target="../notesSlides/notesSlide9.xml"/><Relationship Id="rId16" Type="http://schemas.openxmlformats.org/officeDocument/2006/relationships/image" Target="../media/image151.png"/><Relationship Id="rId1" Type="http://schemas.openxmlformats.org/officeDocument/2006/relationships/slideLayout" Target="../slideLayouts/slideLayout3.xml"/><Relationship Id="rId6" Type="http://schemas.openxmlformats.org/officeDocument/2006/relationships/image" Target="../media/image145.png"/><Relationship Id="rId11" Type="http://schemas.openxmlformats.org/officeDocument/2006/relationships/image" Target="../media/image148.png"/><Relationship Id="rId5" Type="http://schemas.openxmlformats.org/officeDocument/2006/relationships/image" Target="../media/image144.png"/><Relationship Id="rId15" Type="http://schemas.openxmlformats.org/officeDocument/2006/relationships/hyperlink" Target="https://www.youtube.com/watch?v=8q6SCGlfYiQ" TargetMode="External"/><Relationship Id="rId10" Type="http://schemas.openxmlformats.org/officeDocument/2006/relationships/slide" Target="slide50.xml"/><Relationship Id="rId4" Type="http://schemas.openxmlformats.org/officeDocument/2006/relationships/image" Target="../media/image143.png"/><Relationship Id="rId9" Type="http://schemas.openxmlformats.org/officeDocument/2006/relationships/image" Target="../media/image147.png"/><Relationship Id="rId14" Type="http://schemas.openxmlformats.org/officeDocument/2006/relationships/image" Target="../media/image150.png"/></Relationships>
</file>

<file path=ppt/slides/_rels/slide21.xml.rels><?xml version="1.0" encoding="UTF-8" standalone="yes"?>
<Relationships xmlns="http://schemas.openxmlformats.org/package/2006/relationships"><Relationship Id="rId2" Type="http://schemas.openxmlformats.org/officeDocument/2006/relationships/image" Target="../media/image152.jpg"/><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8" Type="http://schemas.openxmlformats.org/officeDocument/2006/relationships/slide" Target="slide82.xml"/><Relationship Id="rId3" Type="http://schemas.openxmlformats.org/officeDocument/2006/relationships/image" Target="../media/image154.png"/><Relationship Id="rId7" Type="http://schemas.openxmlformats.org/officeDocument/2006/relationships/image" Target="../media/image157.png"/><Relationship Id="rId2" Type="http://schemas.openxmlformats.org/officeDocument/2006/relationships/image" Target="../media/image153.pn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156.png"/><Relationship Id="rId4" Type="http://schemas.openxmlformats.org/officeDocument/2006/relationships/image" Target="../media/image155.png"/><Relationship Id="rId9" Type="http://schemas.openxmlformats.org/officeDocument/2006/relationships/image" Target="../media/image158.png"/></Relationships>
</file>

<file path=ppt/slides/_rels/slide2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59.png"/><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62.png"/><Relationship Id="rId5" Type="http://schemas.openxmlformats.org/officeDocument/2006/relationships/image" Target="../media/image161.png"/><Relationship Id="rId4" Type="http://schemas.openxmlformats.org/officeDocument/2006/relationships/image" Target="../media/image160.pn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151.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www.youtube.com/watch?v=T4LVXCCmIKA" TargetMode="External"/><Relationship Id="rId5" Type="http://schemas.openxmlformats.org/officeDocument/2006/relationships/image" Target="../media/image164.png"/><Relationship Id="rId4" Type="http://schemas.openxmlformats.org/officeDocument/2006/relationships/image" Target="../media/image163.png"/></Relationships>
</file>

<file path=ppt/slides/_rels/slide25.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1.png"/><Relationship Id="rId3" Type="http://schemas.openxmlformats.org/officeDocument/2006/relationships/image" Target="../media/image165.png"/><Relationship Id="rId7" Type="http://schemas.openxmlformats.org/officeDocument/2006/relationships/image" Target="../media/image4.png"/><Relationship Id="rId12" Type="http://schemas.openxmlformats.org/officeDocument/2006/relationships/image" Target="../media/image169.jpeg"/><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openxmlformats.org/officeDocument/2006/relationships/image" Target="../media/image168.jpeg"/><Relationship Id="rId11" Type="http://schemas.openxmlformats.org/officeDocument/2006/relationships/image" Target="../media/image134.png"/><Relationship Id="rId5" Type="http://schemas.openxmlformats.org/officeDocument/2006/relationships/image" Target="../media/image167.png"/><Relationship Id="rId10" Type="http://schemas.openxmlformats.org/officeDocument/2006/relationships/image" Target="../media/image3.png"/><Relationship Id="rId4" Type="http://schemas.openxmlformats.org/officeDocument/2006/relationships/image" Target="../media/image166.png"/><Relationship Id="rId9" Type="http://schemas.openxmlformats.org/officeDocument/2006/relationships/image" Target="../media/image6.png"/><Relationship Id="rId14" Type="http://schemas.openxmlformats.org/officeDocument/2006/relationships/image" Target="../media/image7.png"/></Relationships>
</file>

<file path=ppt/slides/_rels/slide26.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170.png"/><Relationship Id="rId7" Type="http://schemas.openxmlformats.org/officeDocument/2006/relationships/image" Target="../media/image174.jpe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73.png"/><Relationship Id="rId5" Type="http://schemas.openxmlformats.org/officeDocument/2006/relationships/image" Target="../media/image172.png"/><Relationship Id="rId10" Type="http://schemas.openxmlformats.org/officeDocument/2006/relationships/image" Target="../media/image45.png"/><Relationship Id="rId4" Type="http://schemas.openxmlformats.org/officeDocument/2006/relationships/image" Target="../media/image171.png"/><Relationship Id="rId9" Type="http://schemas.openxmlformats.org/officeDocument/2006/relationships/image" Target="../media/image175.png"/></Relationships>
</file>

<file path=ppt/slides/_rels/slide27.xml.rels><?xml version="1.0" encoding="UTF-8" standalone="yes"?>
<Relationships xmlns="http://schemas.openxmlformats.org/package/2006/relationships"><Relationship Id="rId8" Type="http://schemas.openxmlformats.org/officeDocument/2006/relationships/image" Target="../media/image181.png"/><Relationship Id="rId13" Type="http://schemas.openxmlformats.org/officeDocument/2006/relationships/slide" Target="slide81.xml"/><Relationship Id="rId18" Type="http://schemas.openxmlformats.org/officeDocument/2006/relationships/image" Target="../media/image45.png"/><Relationship Id="rId3" Type="http://schemas.openxmlformats.org/officeDocument/2006/relationships/image" Target="../media/image176.jpeg"/><Relationship Id="rId7" Type="http://schemas.openxmlformats.org/officeDocument/2006/relationships/image" Target="../media/image180.png"/><Relationship Id="rId12" Type="http://schemas.openxmlformats.org/officeDocument/2006/relationships/image" Target="../media/image185.png"/><Relationship Id="rId17" Type="http://schemas.openxmlformats.org/officeDocument/2006/relationships/slide" Target="slide77.xml"/><Relationship Id="rId2" Type="http://schemas.openxmlformats.org/officeDocument/2006/relationships/notesSlide" Target="../notesSlides/notesSlide14.xml"/><Relationship Id="rId16" Type="http://schemas.openxmlformats.org/officeDocument/2006/relationships/slide" Target="slide78.xml"/><Relationship Id="rId20" Type="http://schemas.openxmlformats.org/officeDocument/2006/relationships/slide" Target="slide79.xml"/><Relationship Id="rId1" Type="http://schemas.openxmlformats.org/officeDocument/2006/relationships/slideLayout" Target="../slideLayouts/slideLayout3.xml"/><Relationship Id="rId6" Type="http://schemas.openxmlformats.org/officeDocument/2006/relationships/image" Target="../media/image179.png"/><Relationship Id="rId11" Type="http://schemas.openxmlformats.org/officeDocument/2006/relationships/image" Target="../media/image184.png"/><Relationship Id="rId5" Type="http://schemas.openxmlformats.org/officeDocument/2006/relationships/image" Target="../media/image178.png"/><Relationship Id="rId15" Type="http://schemas.openxmlformats.org/officeDocument/2006/relationships/slide" Target="slide80.xml"/><Relationship Id="rId10" Type="http://schemas.openxmlformats.org/officeDocument/2006/relationships/image" Target="../media/image183.png"/><Relationship Id="rId19" Type="http://schemas.openxmlformats.org/officeDocument/2006/relationships/image" Target="../media/image186.png"/><Relationship Id="rId4" Type="http://schemas.openxmlformats.org/officeDocument/2006/relationships/image" Target="../media/image177.png"/><Relationship Id="rId9" Type="http://schemas.openxmlformats.org/officeDocument/2006/relationships/image" Target="../media/image182.png"/><Relationship Id="rId14" Type="http://schemas.openxmlformats.org/officeDocument/2006/relationships/image" Target="../media/image141.png"/></Relationships>
</file>

<file path=ppt/slides/_rels/slide28.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png"/><Relationship Id="rId1" Type="http://schemas.openxmlformats.org/officeDocument/2006/relationships/slideLayout" Target="../slideLayouts/slideLayout3.xml"/><Relationship Id="rId6" Type="http://schemas.openxmlformats.org/officeDocument/2006/relationships/image" Target="../media/image190.png"/><Relationship Id="rId5" Type="http://schemas.openxmlformats.org/officeDocument/2006/relationships/slide" Target="slide64.xml"/><Relationship Id="rId4" Type="http://schemas.openxmlformats.org/officeDocument/2006/relationships/image" Target="../media/image189.png"/></Relationships>
</file>

<file path=ppt/slides/_rels/slide29.xml.rels><?xml version="1.0" encoding="UTF-8" standalone="yes"?>
<Relationships xmlns="http://schemas.openxmlformats.org/package/2006/relationships"><Relationship Id="rId8" Type="http://schemas.openxmlformats.org/officeDocument/2006/relationships/image" Target="../media/image191.png"/><Relationship Id="rId3" Type="http://schemas.openxmlformats.org/officeDocument/2006/relationships/image" Target="../media/image13.png"/><Relationship Id="rId7"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30.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image" Target="../media/image192.jpeg"/><Relationship Id="rId7" Type="http://schemas.openxmlformats.org/officeDocument/2006/relationships/image" Target="../media/image193.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58.png"/><Relationship Id="rId5" Type="http://schemas.openxmlformats.org/officeDocument/2006/relationships/slide" Target="slide57.xml"/><Relationship Id="rId4" Type="http://schemas.openxmlformats.org/officeDocument/2006/relationships/image" Target="../media/image10.png"/><Relationship Id="rId9"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slide" Target="slide30.xml"/><Relationship Id="rId1" Type="http://schemas.openxmlformats.org/officeDocument/2006/relationships/slideLayout" Target="../slideLayouts/slideLayout3.xml"/><Relationship Id="rId4" Type="http://schemas.openxmlformats.org/officeDocument/2006/relationships/slide" Target="slide32.xml"/></Relationships>
</file>

<file path=ppt/slides/_rels/slide32.xml.rels><?xml version="1.0" encoding="UTF-8" standalone="yes"?>
<Relationships xmlns="http://schemas.openxmlformats.org/package/2006/relationships"><Relationship Id="rId8" Type="http://schemas.openxmlformats.org/officeDocument/2006/relationships/image" Target="../media/image197.png"/><Relationship Id="rId13" Type="http://schemas.openxmlformats.org/officeDocument/2006/relationships/image" Target="../media/image202.png"/><Relationship Id="rId3" Type="http://schemas.openxmlformats.org/officeDocument/2006/relationships/image" Target="../media/image194.png"/><Relationship Id="rId7" Type="http://schemas.openxmlformats.org/officeDocument/2006/relationships/image" Target="../media/image120.png"/><Relationship Id="rId12" Type="http://schemas.openxmlformats.org/officeDocument/2006/relationships/image" Target="../media/image201.png"/><Relationship Id="rId2" Type="http://schemas.openxmlformats.org/officeDocument/2006/relationships/chart" Target="../charts/chart1.xml"/><Relationship Id="rId1" Type="http://schemas.openxmlformats.org/officeDocument/2006/relationships/slideLayout" Target="../slideLayouts/slideLayout3.xml"/><Relationship Id="rId6" Type="http://schemas.openxmlformats.org/officeDocument/2006/relationships/slide" Target="slide30.xml"/><Relationship Id="rId11" Type="http://schemas.openxmlformats.org/officeDocument/2006/relationships/image" Target="../media/image200.png"/><Relationship Id="rId5" Type="http://schemas.openxmlformats.org/officeDocument/2006/relationships/image" Target="../media/image196.png"/><Relationship Id="rId10" Type="http://schemas.openxmlformats.org/officeDocument/2006/relationships/image" Target="../media/image199.png"/><Relationship Id="rId4" Type="http://schemas.openxmlformats.org/officeDocument/2006/relationships/image" Target="../media/image195.png"/><Relationship Id="rId9" Type="http://schemas.openxmlformats.org/officeDocument/2006/relationships/image" Target="../media/image198.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3.png"/><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8" Type="http://schemas.openxmlformats.org/officeDocument/2006/relationships/image" Target="../media/image209.png"/><Relationship Id="rId13" Type="http://schemas.openxmlformats.org/officeDocument/2006/relationships/slide" Target="slide35.xml"/><Relationship Id="rId3" Type="http://schemas.openxmlformats.org/officeDocument/2006/relationships/image" Target="../media/image204.jpeg"/><Relationship Id="rId7" Type="http://schemas.openxmlformats.org/officeDocument/2006/relationships/image" Target="../media/image208.png"/><Relationship Id="rId12"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207.jpeg"/><Relationship Id="rId11" Type="http://schemas.openxmlformats.org/officeDocument/2006/relationships/image" Target="../media/image210.png"/><Relationship Id="rId5" Type="http://schemas.openxmlformats.org/officeDocument/2006/relationships/image" Target="../media/image206.png"/><Relationship Id="rId10" Type="http://schemas.openxmlformats.org/officeDocument/2006/relationships/image" Target="../media/image190.png"/><Relationship Id="rId4" Type="http://schemas.openxmlformats.org/officeDocument/2006/relationships/image" Target="../media/image205.png"/><Relationship Id="rId9" Type="http://schemas.openxmlformats.org/officeDocument/2006/relationships/slide" Target="slide55.xml"/></Relationships>
</file>

<file path=ppt/slides/_rels/slide3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slide" Target="slide34.xml"/><Relationship Id="rId1" Type="http://schemas.openxmlformats.org/officeDocument/2006/relationships/slideLayout" Target="../slideLayouts/slideLayout3.xml"/><Relationship Id="rId5" Type="http://schemas.openxmlformats.org/officeDocument/2006/relationships/image" Target="../media/image211.jpg"/><Relationship Id="rId4" Type="http://schemas.openxmlformats.org/officeDocument/2006/relationships/hyperlink" Target="https://www.ipcc.ch/"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media/image217.png"/><Relationship Id="rId3" Type="http://schemas.openxmlformats.org/officeDocument/2006/relationships/image" Target="../media/image212.png"/><Relationship Id="rId7" Type="http://schemas.openxmlformats.org/officeDocument/2006/relationships/image" Target="../media/image216.png"/><Relationship Id="rId12" Type="http://schemas.openxmlformats.org/officeDocument/2006/relationships/image" Target="../media/image134.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215.jpeg"/><Relationship Id="rId11" Type="http://schemas.openxmlformats.org/officeDocument/2006/relationships/image" Target="../media/image45.png"/><Relationship Id="rId5" Type="http://schemas.openxmlformats.org/officeDocument/2006/relationships/image" Target="../media/image214.png"/><Relationship Id="rId10" Type="http://schemas.openxmlformats.org/officeDocument/2006/relationships/image" Target="../media/image218.png"/><Relationship Id="rId4" Type="http://schemas.openxmlformats.org/officeDocument/2006/relationships/image" Target="../media/image213.jpeg"/><Relationship Id="rId9" Type="http://schemas.openxmlformats.org/officeDocument/2006/relationships/slide" Target="slide58.xml"/></Relationships>
</file>

<file path=ppt/slides/_rels/slide37.xml.rels><?xml version="1.0" encoding="UTF-8" standalone="yes"?>
<Relationships xmlns="http://schemas.openxmlformats.org/package/2006/relationships"><Relationship Id="rId8" Type="http://schemas.openxmlformats.org/officeDocument/2006/relationships/image" Target="../media/image223.png"/><Relationship Id="rId3" Type="http://schemas.openxmlformats.org/officeDocument/2006/relationships/image" Target="../media/image219.png"/><Relationship Id="rId7" Type="http://schemas.openxmlformats.org/officeDocument/2006/relationships/image" Target="../media/image222.png"/><Relationship Id="rId12" Type="http://schemas.openxmlformats.org/officeDocument/2006/relationships/slide" Target="slide42.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slide" Target="slide59.xml"/><Relationship Id="rId11" Type="http://schemas.openxmlformats.org/officeDocument/2006/relationships/image" Target="../media/image134.png"/><Relationship Id="rId5" Type="http://schemas.openxmlformats.org/officeDocument/2006/relationships/image" Target="../media/image221.png"/><Relationship Id="rId10" Type="http://schemas.openxmlformats.org/officeDocument/2006/relationships/image" Target="../media/image224.png"/><Relationship Id="rId4" Type="http://schemas.openxmlformats.org/officeDocument/2006/relationships/image" Target="../media/image220.png"/><Relationship Id="rId9" Type="http://schemas.openxmlformats.org/officeDocument/2006/relationships/image" Target="../media/image4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8" Type="http://schemas.openxmlformats.org/officeDocument/2006/relationships/slide" Target="slide63.xml"/><Relationship Id="rId3" Type="http://schemas.openxmlformats.org/officeDocument/2006/relationships/image" Target="../media/image225.png"/><Relationship Id="rId7" Type="http://schemas.openxmlformats.org/officeDocument/2006/relationships/image" Target="../media/image229.png"/><Relationship Id="rId12" Type="http://schemas.openxmlformats.org/officeDocument/2006/relationships/image" Target="../media/image222.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228.png"/><Relationship Id="rId11" Type="http://schemas.openxmlformats.org/officeDocument/2006/relationships/slide" Target="slide62.xml"/><Relationship Id="rId5" Type="http://schemas.openxmlformats.org/officeDocument/2006/relationships/image" Target="../media/image227.png"/><Relationship Id="rId10" Type="http://schemas.openxmlformats.org/officeDocument/2006/relationships/image" Target="../media/image134.png"/><Relationship Id="rId4" Type="http://schemas.openxmlformats.org/officeDocument/2006/relationships/image" Target="../media/image226.png"/><Relationship Id="rId9" Type="http://schemas.openxmlformats.org/officeDocument/2006/relationships/image" Target="../media/image230.png"/></Relationships>
</file>

<file path=ppt/slides/_rels/slide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3.xml"/><Relationship Id="rId5" Type="http://schemas.openxmlformats.org/officeDocument/2006/relationships/image" Target="../media/image45.png"/><Relationship Id="rId4" Type="http://schemas.openxmlformats.org/officeDocument/2006/relationships/image" Target="../media/image42.png"/></Relationships>
</file>

<file path=ppt/slides/_rels/slide40.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134.png"/><Relationship Id="rId1" Type="http://schemas.openxmlformats.org/officeDocument/2006/relationships/slideLayout" Target="../slideLayouts/slideLayout3.xml"/><Relationship Id="rId5" Type="http://schemas.openxmlformats.org/officeDocument/2006/relationships/image" Target="../media/image230.png"/><Relationship Id="rId4" Type="http://schemas.openxmlformats.org/officeDocument/2006/relationships/slide" Target="slide41.xml"/></Relationships>
</file>

<file path=ppt/slides/_rels/slide41.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image" Target="../media/image134.png"/><Relationship Id="rId1" Type="http://schemas.openxmlformats.org/officeDocument/2006/relationships/slideLayout" Target="../slideLayouts/slideLayout3.xml"/><Relationship Id="rId4" Type="http://schemas.openxmlformats.org/officeDocument/2006/relationships/image" Target="../media/image231.png"/></Relationships>
</file>

<file path=ppt/slides/_rels/slide4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32.png"/><Relationship Id="rId7" Type="http://schemas.openxmlformats.org/officeDocument/2006/relationships/image" Target="../media/image28.png"/><Relationship Id="rId12" Type="http://schemas.openxmlformats.org/officeDocument/2006/relationships/image" Target="../media/image231.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27.png"/><Relationship Id="rId11" Type="http://schemas.openxmlformats.org/officeDocument/2006/relationships/slide" Target="slide37.xml"/><Relationship Id="rId5" Type="http://schemas.openxmlformats.org/officeDocument/2006/relationships/image" Target="../media/image234.png"/><Relationship Id="rId10" Type="http://schemas.openxmlformats.org/officeDocument/2006/relationships/image" Target="../media/image45.png"/><Relationship Id="rId4" Type="http://schemas.openxmlformats.org/officeDocument/2006/relationships/image" Target="../media/image233.png"/><Relationship Id="rId9" Type="http://schemas.openxmlformats.org/officeDocument/2006/relationships/image" Target="../media/image14.png"/></Relationships>
</file>

<file path=ppt/slides/_rels/slide43.xml.rels><?xml version="1.0" encoding="UTF-8" standalone="yes"?>
<Relationships xmlns="http://schemas.openxmlformats.org/package/2006/relationships"><Relationship Id="rId2" Type="http://schemas.openxmlformats.org/officeDocument/2006/relationships/image" Target="../media/image235.jp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36.png"/><Relationship Id="rId7"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47.png"/><Relationship Id="rId5" Type="http://schemas.openxmlformats.org/officeDocument/2006/relationships/slide" Target="slide49.xml"/><Relationship Id="rId4" Type="http://schemas.openxmlformats.org/officeDocument/2006/relationships/image" Target="../media/image237.png"/></Relationships>
</file>

<file path=ppt/slides/_rels/slide45.xml.rels><?xml version="1.0" encoding="UTF-8" standalone="yes"?>
<Relationships xmlns="http://schemas.openxmlformats.org/package/2006/relationships"><Relationship Id="rId2" Type="http://schemas.openxmlformats.org/officeDocument/2006/relationships/image" Target="../media/image238.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image" Target="../media/image239.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241.png"/><Relationship Id="rId1" Type="http://schemas.openxmlformats.org/officeDocument/2006/relationships/slideLayout" Target="../slideLayouts/slideLayout62.xml"/><Relationship Id="rId4" Type="http://schemas.openxmlformats.org/officeDocument/2006/relationships/image" Target="../media/image231.png"/></Relationships>
</file>

<file path=ppt/slides/_rels/slide48.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43.jpeg"/><Relationship Id="rId7" Type="http://schemas.openxmlformats.org/officeDocument/2006/relationships/image" Target="../media/image120.png"/><Relationship Id="rId2" Type="http://schemas.openxmlformats.org/officeDocument/2006/relationships/image" Target="../media/image242.png"/><Relationship Id="rId1" Type="http://schemas.openxmlformats.org/officeDocument/2006/relationships/slideLayout" Target="../slideLayouts/slideLayout62.xml"/><Relationship Id="rId6" Type="http://schemas.openxmlformats.org/officeDocument/2006/relationships/slide" Target="slide6.xml"/><Relationship Id="rId5" Type="http://schemas.openxmlformats.org/officeDocument/2006/relationships/image" Target="../media/image172.png"/><Relationship Id="rId4" Type="http://schemas.openxmlformats.org/officeDocument/2006/relationships/image" Target="../media/image97.png"/></Relationships>
</file>

<file path=ppt/slides/_rels/slide49.xml.rels><?xml version="1.0" encoding="UTF-8" standalone="yes"?>
<Relationships xmlns="http://schemas.openxmlformats.org/package/2006/relationships"><Relationship Id="rId8" Type="http://schemas.openxmlformats.org/officeDocument/2006/relationships/image" Target="../media/image247.png"/><Relationship Id="rId3" Type="http://schemas.openxmlformats.org/officeDocument/2006/relationships/image" Target="../media/image245.jpeg"/><Relationship Id="rId7" Type="http://schemas.openxmlformats.org/officeDocument/2006/relationships/image" Target="../media/image246.png"/><Relationship Id="rId2" Type="http://schemas.openxmlformats.org/officeDocument/2006/relationships/notesSlide" Target="../notesSlides/notesSlide23.xml"/><Relationship Id="rId1" Type="http://schemas.openxmlformats.org/officeDocument/2006/relationships/slideLayout" Target="../slideLayouts/slideLayout62.xml"/><Relationship Id="rId6" Type="http://schemas.openxmlformats.org/officeDocument/2006/relationships/hyperlink" Target="https://nosgestesclimat.fr/" TargetMode="External"/><Relationship Id="rId5" Type="http://schemas.openxmlformats.org/officeDocument/2006/relationships/image" Target="../media/image8.png"/><Relationship Id="rId4" Type="http://schemas.openxmlformats.org/officeDocument/2006/relationships/slide" Target="slide44.xml"/></Relationships>
</file>

<file path=ppt/slides/_rels/slide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7.png"/><Relationship Id="rId4" Type="http://schemas.openxmlformats.org/officeDocument/2006/relationships/slide" Target="slide47.xml"/></Relationships>
</file>

<file path=ppt/slides/_rels/slide50.xml.rels><?xml version="1.0" encoding="UTF-8" standalone="yes"?>
<Relationships xmlns="http://schemas.openxmlformats.org/package/2006/relationships"><Relationship Id="rId8" Type="http://schemas.openxmlformats.org/officeDocument/2006/relationships/image" Target="../media/image217.png"/><Relationship Id="rId3" Type="http://schemas.openxmlformats.org/officeDocument/2006/relationships/image" Target="../media/image248.png"/><Relationship Id="rId7"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62.xml"/><Relationship Id="rId6" Type="http://schemas.openxmlformats.org/officeDocument/2006/relationships/slide" Target="slide20.xml"/><Relationship Id="rId5" Type="http://schemas.openxmlformats.org/officeDocument/2006/relationships/image" Target="../media/image142.png"/><Relationship Id="rId4" Type="http://schemas.openxmlformats.org/officeDocument/2006/relationships/image" Target="../media/image249.png"/><Relationship Id="rId9" Type="http://schemas.openxmlformats.org/officeDocument/2006/relationships/image" Target="../media/image45.png"/></Relationships>
</file>

<file path=ppt/slides/_rels/slide51.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250.png"/><Relationship Id="rId1" Type="http://schemas.openxmlformats.org/officeDocument/2006/relationships/slideLayout" Target="../slideLayouts/slideLayout62.xml"/><Relationship Id="rId4" Type="http://schemas.openxmlformats.org/officeDocument/2006/relationships/image" Target="../media/image8.png"/></Relationships>
</file>

<file path=ppt/slides/_rels/slide5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52.png"/><Relationship Id="rId7" Type="http://schemas.openxmlformats.org/officeDocument/2006/relationships/slide" Target="slide53.xml"/><Relationship Id="rId12" Type="http://schemas.openxmlformats.org/officeDocument/2006/relationships/image" Target="../media/image253.png"/><Relationship Id="rId2" Type="http://schemas.openxmlformats.org/officeDocument/2006/relationships/image" Target="../media/image251.png"/><Relationship Id="rId1" Type="http://schemas.openxmlformats.org/officeDocument/2006/relationships/slideLayout" Target="../slideLayouts/slideLayout62.xml"/><Relationship Id="rId6" Type="http://schemas.openxmlformats.org/officeDocument/2006/relationships/image" Target="../media/image8.png"/><Relationship Id="rId11" Type="http://schemas.openxmlformats.org/officeDocument/2006/relationships/hyperlink" Target="https://sealevelrise.brgm.fr/slr/#lng=0.26000;lat=46.60430;zoom=5;level=1.0;layer=0" TargetMode="External"/><Relationship Id="rId5" Type="http://schemas.openxmlformats.org/officeDocument/2006/relationships/slide" Target="slide10.xml"/><Relationship Id="rId10" Type="http://schemas.openxmlformats.org/officeDocument/2006/relationships/image" Target="../media/image151.png"/><Relationship Id="rId4" Type="http://schemas.openxmlformats.org/officeDocument/2006/relationships/slide" Target="slide52.xml"/><Relationship Id="rId9" Type="http://schemas.openxmlformats.org/officeDocument/2006/relationships/hyperlink" Target="https://www.youtube.com/watch?v=_hHFGP4TpfU" TargetMode="External"/></Relationships>
</file>

<file path=ppt/slides/_rels/slide53.xml.rels><?xml version="1.0" encoding="UTF-8" standalone="yes"?>
<Relationships xmlns="http://schemas.openxmlformats.org/package/2006/relationships"><Relationship Id="rId8" Type="http://schemas.openxmlformats.org/officeDocument/2006/relationships/slide" Target="slide52.xml"/><Relationship Id="rId3" Type="http://schemas.openxmlformats.org/officeDocument/2006/relationships/image" Target="../media/image255.png"/><Relationship Id="rId7" Type="http://schemas.openxmlformats.org/officeDocument/2006/relationships/image" Target="../media/image16.png"/><Relationship Id="rId12" Type="http://schemas.openxmlformats.org/officeDocument/2006/relationships/image" Target="../media/image260.jpg"/><Relationship Id="rId2" Type="http://schemas.openxmlformats.org/officeDocument/2006/relationships/image" Target="../media/image254.png"/><Relationship Id="rId1" Type="http://schemas.openxmlformats.org/officeDocument/2006/relationships/slideLayout" Target="../slideLayouts/slideLayout62.xml"/><Relationship Id="rId6" Type="http://schemas.openxmlformats.org/officeDocument/2006/relationships/slide" Target="slide54.xml"/><Relationship Id="rId11" Type="http://schemas.openxmlformats.org/officeDocument/2006/relationships/image" Target="../media/image259.jpg"/><Relationship Id="rId5" Type="http://schemas.openxmlformats.org/officeDocument/2006/relationships/image" Target="../media/image257.png"/><Relationship Id="rId10" Type="http://schemas.openxmlformats.org/officeDocument/2006/relationships/image" Target="../media/image258.jpg"/><Relationship Id="rId4" Type="http://schemas.openxmlformats.org/officeDocument/2006/relationships/image" Target="../media/image256.png"/><Relationship Id="rId9" Type="http://schemas.openxmlformats.org/officeDocument/2006/relationships/image" Target="../media/image8.png"/></Relationships>
</file>

<file path=ppt/slides/_rels/slide54.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notesSlide" Target="../notesSlides/notesSlide25.xml"/><Relationship Id="rId1" Type="http://schemas.openxmlformats.org/officeDocument/2006/relationships/slideLayout" Target="../slideLayouts/slideLayout62.xml"/><Relationship Id="rId5" Type="http://schemas.openxmlformats.org/officeDocument/2006/relationships/image" Target="../media/image8.png"/><Relationship Id="rId4" Type="http://schemas.openxmlformats.org/officeDocument/2006/relationships/slide" Target="slide53.xml"/></Relationships>
</file>

<file path=ppt/slides/_rels/slide5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63.png"/><Relationship Id="rId7" Type="http://schemas.openxmlformats.org/officeDocument/2006/relationships/image" Target="../media/image8.png"/><Relationship Id="rId2" Type="http://schemas.openxmlformats.org/officeDocument/2006/relationships/image" Target="../media/image262.png"/><Relationship Id="rId1" Type="http://schemas.openxmlformats.org/officeDocument/2006/relationships/slideLayout" Target="../slideLayouts/slideLayout62.xml"/><Relationship Id="rId6" Type="http://schemas.openxmlformats.org/officeDocument/2006/relationships/slide" Target="slide34.xml"/><Relationship Id="rId5" Type="http://schemas.openxmlformats.org/officeDocument/2006/relationships/image" Target="../media/image265.png"/><Relationship Id="rId4" Type="http://schemas.openxmlformats.org/officeDocument/2006/relationships/image" Target="../media/image264.png"/></Relationships>
</file>

<file path=ppt/slides/_rels/slide56.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34.png"/><Relationship Id="rId7" Type="http://schemas.openxmlformats.org/officeDocument/2006/relationships/image" Target="../media/image3.png"/><Relationship Id="rId2" Type="http://schemas.openxmlformats.org/officeDocument/2006/relationships/image" Target="../media/image266.png"/><Relationship Id="rId1" Type="http://schemas.openxmlformats.org/officeDocument/2006/relationships/slideLayout" Target="../slideLayouts/slideLayout35.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267.png"/><Relationship Id="rId4" Type="http://schemas.openxmlformats.org/officeDocument/2006/relationships/image" Target="../media/image4.png"/><Relationship Id="rId9" Type="http://schemas.openxmlformats.org/officeDocument/2006/relationships/image" Target="../media/image8.png"/></Relationships>
</file>

<file path=ppt/slides/_rels/slide5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68.png"/><Relationship Id="rId7" Type="http://schemas.openxmlformats.org/officeDocument/2006/relationships/image" Target="../media/image272.png"/><Relationship Id="rId2" Type="http://schemas.openxmlformats.org/officeDocument/2006/relationships/notesSlide" Target="../notesSlides/notesSlide26.xml"/><Relationship Id="rId1" Type="http://schemas.openxmlformats.org/officeDocument/2006/relationships/slideLayout" Target="../slideLayouts/slideLayout62.xml"/><Relationship Id="rId6" Type="http://schemas.openxmlformats.org/officeDocument/2006/relationships/image" Target="../media/image271.png"/><Relationship Id="rId5" Type="http://schemas.openxmlformats.org/officeDocument/2006/relationships/image" Target="../media/image270.png"/><Relationship Id="rId10" Type="http://schemas.openxmlformats.org/officeDocument/2006/relationships/image" Target="../media/image8.png"/><Relationship Id="rId4" Type="http://schemas.openxmlformats.org/officeDocument/2006/relationships/image" Target="../media/image269.png"/><Relationship Id="rId9" Type="http://schemas.openxmlformats.org/officeDocument/2006/relationships/slide" Target="slide30.xml"/></Relationships>
</file>

<file path=ppt/slides/_rels/slide5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73.png"/><Relationship Id="rId7" Type="http://schemas.openxmlformats.org/officeDocument/2006/relationships/slide" Target="slide36.xml"/><Relationship Id="rId2" Type="http://schemas.openxmlformats.org/officeDocument/2006/relationships/notesSlide" Target="../notesSlides/notesSlide27.xml"/><Relationship Id="rId1" Type="http://schemas.openxmlformats.org/officeDocument/2006/relationships/slideLayout" Target="../slideLayouts/slideLayout62.xml"/><Relationship Id="rId6" Type="http://schemas.openxmlformats.org/officeDocument/2006/relationships/image" Target="../media/image276.png"/><Relationship Id="rId5" Type="http://schemas.openxmlformats.org/officeDocument/2006/relationships/image" Target="../media/image275.jpeg"/><Relationship Id="rId4" Type="http://schemas.openxmlformats.org/officeDocument/2006/relationships/image" Target="../media/image274.png"/></Relationships>
</file>

<file path=ppt/slides/_rels/slide59.xml.rels><?xml version="1.0" encoding="UTF-8" standalone="yes"?>
<Relationships xmlns="http://schemas.openxmlformats.org/package/2006/relationships"><Relationship Id="rId8" Type="http://schemas.openxmlformats.org/officeDocument/2006/relationships/image" Target="../media/image281.png"/><Relationship Id="rId13" Type="http://schemas.openxmlformats.org/officeDocument/2006/relationships/image" Target="../media/image45.png"/><Relationship Id="rId3" Type="http://schemas.openxmlformats.org/officeDocument/2006/relationships/image" Target="../media/image277.jpeg"/><Relationship Id="rId7" Type="http://schemas.openxmlformats.org/officeDocument/2006/relationships/image" Target="../media/image280.png"/><Relationship Id="rId12"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62.xml"/><Relationship Id="rId6" Type="http://schemas.openxmlformats.org/officeDocument/2006/relationships/slide" Target="slide61.xml"/><Relationship Id="rId11" Type="http://schemas.openxmlformats.org/officeDocument/2006/relationships/slide" Target="slide37.xml"/><Relationship Id="rId5" Type="http://schemas.openxmlformats.org/officeDocument/2006/relationships/image" Target="../media/image279.png"/><Relationship Id="rId10" Type="http://schemas.openxmlformats.org/officeDocument/2006/relationships/image" Target="../media/image222.png"/><Relationship Id="rId4" Type="http://schemas.openxmlformats.org/officeDocument/2006/relationships/image" Target="../media/image278.jpeg"/><Relationship Id="rId9" Type="http://schemas.openxmlformats.org/officeDocument/2006/relationships/slide" Target="slide60.xml"/></Relationships>
</file>

<file path=ppt/slides/_rels/slide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8.png"/><Relationship Id="rId7"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49.png"/><Relationship Id="rId5" Type="http://schemas.openxmlformats.org/officeDocument/2006/relationships/image" Target="../media/image11.png"/><Relationship Id="rId10" Type="http://schemas.openxmlformats.org/officeDocument/2006/relationships/image" Target="../media/image52.png"/><Relationship Id="rId4" Type="http://schemas.openxmlformats.org/officeDocument/2006/relationships/slide" Target="slide48.xml"/><Relationship Id="rId9" Type="http://schemas.openxmlformats.org/officeDocument/2006/relationships/hyperlink" Target="https://www.youtube.com/watch?v=FtoNcnrkqgI" TargetMode="External"/></Relationships>
</file>

<file path=ppt/slides/_rels/slide6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82.png"/><Relationship Id="rId7"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42.xml"/><Relationship Id="rId6" Type="http://schemas.openxmlformats.org/officeDocument/2006/relationships/image" Target="../media/image8.png"/><Relationship Id="rId11" Type="http://schemas.openxmlformats.org/officeDocument/2006/relationships/image" Target="../media/image34.png"/><Relationship Id="rId5" Type="http://schemas.openxmlformats.org/officeDocument/2006/relationships/slide" Target="slide59.xml"/><Relationship Id="rId10" Type="http://schemas.openxmlformats.org/officeDocument/2006/relationships/image" Target="../media/image3.png"/><Relationship Id="rId4" Type="http://schemas.openxmlformats.org/officeDocument/2006/relationships/image" Target="../media/image12.png"/><Relationship Id="rId9" Type="http://schemas.openxmlformats.org/officeDocument/2006/relationships/image" Target="../media/image5.png"/></Relationships>
</file>

<file path=ppt/slides/_rels/slide61.xml.rels><?xml version="1.0" encoding="UTF-8" standalone="yes"?>
<Relationships xmlns="http://schemas.openxmlformats.org/package/2006/relationships"><Relationship Id="rId8" Type="http://schemas.openxmlformats.org/officeDocument/2006/relationships/image" Target="../media/image286.png"/><Relationship Id="rId3" Type="http://schemas.openxmlformats.org/officeDocument/2006/relationships/image" Target="../media/image284.png"/><Relationship Id="rId7" Type="http://schemas.openxmlformats.org/officeDocument/2006/relationships/image" Target="../media/image45.png"/><Relationship Id="rId2" Type="http://schemas.openxmlformats.org/officeDocument/2006/relationships/image" Target="../media/image283.png"/><Relationship Id="rId1" Type="http://schemas.openxmlformats.org/officeDocument/2006/relationships/slideLayout" Target="../slideLayouts/slideLayout62.xml"/><Relationship Id="rId6" Type="http://schemas.openxmlformats.org/officeDocument/2006/relationships/image" Target="../media/image8.png"/><Relationship Id="rId5" Type="http://schemas.openxmlformats.org/officeDocument/2006/relationships/slide" Target="slide59.xml"/><Relationship Id="rId4" Type="http://schemas.openxmlformats.org/officeDocument/2006/relationships/image" Target="../media/image285.png"/></Relationships>
</file>

<file path=ppt/slides/_rels/slide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 Target="slide39.xml"/><Relationship Id="rId1" Type="http://schemas.openxmlformats.org/officeDocument/2006/relationships/slideLayout" Target="../slideLayouts/slideLayout62.xml"/><Relationship Id="rId5" Type="http://schemas.openxmlformats.org/officeDocument/2006/relationships/image" Target="../media/image288.svg"/><Relationship Id="rId4" Type="http://schemas.openxmlformats.org/officeDocument/2006/relationships/image" Target="../media/image287.png"/></Relationships>
</file>

<file path=ppt/slides/_rels/slide63.xml.rels><?xml version="1.0" encoding="UTF-8" standalone="yes"?>
<Relationships xmlns="http://schemas.openxmlformats.org/package/2006/relationships"><Relationship Id="rId8" Type="http://schemas.openxmlformats.org/officeDocument/2006/relationships/image" Target="../media/image295.png"/><Relationship Id="rId13" Type="http://schemas.openxmlformats.org/officeDocument/2006/relationships/image" Target="../media/image3.png"/><Relationship Id="rId3" Type="http://schemas.openxmlformats.org/officeDocument/2006/relationships/image" Target="../media/image290.png"/><Relationship Id="rId7" Type="http://schemas.openxmlformats.org/officeDocument/2006/relationships/image" Target="../media/image294.png"/><Relationship Id="rId12" Type="http://schemas.openxmlformats.org/officeDocument/2006/relationships/image" Target="../media/image5.png"/><Relationship Id="rId2" Type="http://schemas.openxmlformats.org/officeDocument/2006/relationships/image" Target="../media/image289.png"/><Relationship Id="rId16" Type="http://schemas.openxmlformats.org/officeDocument/2006/relationships/image" Target="../media/image7.png"/><Relationship Id="rId1" Type="http://schemas.openxmlformats.org/officeDocument/2006/relationships/slideLayout" Target="../slideLayouts/slideLayout47.xml"/><Relationship Id="rId6" Type="http://schemas.openxmlformats.org/officeDocument/2006/relationships/image" Target="../media/image293.png"/><Relationship Id="rId11" Type="http://schemas.openxmlformats.org/officeDocument/2006/relationships/image" Target="../media/image4.png"/><Relationship Id="rId5" Type="http://schemas.openxmlformats.org/officeDocument/2006/relationships/image" Target="../media/image292.png"/><Relationship Id="rId15" Type="http://schemas.openxmlformats.org/officeDocument/2006/relationships/image" Target="../media/image8.png"/><Relationship Id="rId10" Type="http://schemas.openxmlformats.org/officeDocument/2006/relationships/image" Target="../media/image6.png"/><Relationship Id="rId4" Type="http://schemas.openxmlformats.org/officeDocument/2006/relationships/image" Target="../media/image291.png"/><Relationship Id="rId9" Type="http://schemas.openxmlformats.org/officeDocument/2006/relationships/image" Target="../media/image296.png"/><Relationship Id="rId14" Type="http://schemas.openxmlformats.org/officeDocument/2006/relationships/slide" Target="slide39.xml"/></Relationships>
</file>

<file path=ppt/slides/_rels/slide64.xml.rels><?xml version="1.0" encoding="UTF-8" standalone="yes"?>
<Relationships xmlns="http://schemas.openxmlformats.org/package/2006/relationships"><Relationship Id="rId8" Type="http://schemas.openxmlformats.org/officeDocument/2006/relationships/image" Target="../media/image299.png"/><Relationship Id="rId13" Type="http://schemas.openxmlformats.org/officeDocument/2006/relationships/slide" Target="slide28.xml"/><Relationship Id="rId3" Type="http://schemas.openxmlformats.org/officeDocument/2006/relationships/image" Target="../media/image6.png"/><Relationship Id="rId7" Type="http://schemas.openxmlformats.org/officeDocument/2006/relationships/image" Target="../media/image298.png"/><Relationship Id="rId12"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47.xml"/><Relationship Id="rId6" Type="http://schemas.openxmlformats.org/officeDocument/2006/relationships/image" Target="../media/image297.jpeg"/><Relationship Id="rId11" Type="http://schemas.openxmlformats.org/officeDocument/2006/relationships/image" Target="../media/image302.png"/><Relationship Id="rId5" Type="http://schemas.openxmlformats.org/officeDocument/2006/relationships/image" Target="../media/image3.png"/><Relationship Id="rId15" Type="http://schemas.openxmlformats.org/officeDocument/2006/relationships/image" Target="../media/image7.png"/><Relationship Id="rId10" Type="http://schemas.openxmlformats.org/officeDocument/2006/relationships/image" Target="../media/image301.png"/><Relationship Id="rId4" Type="http://schemas.openxmlformats.org/officeDocument/2006/relationships/image" Target="../media/image4.png"/><Relationship Id="rId9" Type="http://schemas.openxmlformats.org/officeDocument/2006/relationships/image" Target="../media/image300.png"/><Relationship Id="rId14" Type="http://schemas.openxmlformats.org/officeDocument/2006/relationships/image" Target="../media/image8.png"/></Relationships>
</file>

<file path=ppt/slides/_rels/slide65.xml.rels><?xml version="1.0" encoding="UTF-8" standalone="yes"?>
<Relationships xmlns="http://schemas.openxmlformats.org/package/2006/relationships"><Relationship Id="rId2" Type="http://schemas.openxmlformats.org/officeDocument/2006/relationships/image" Target="../media/image303.png"/><Relationship Id="rId1" Type="http://schemas.openxmlformats.org/officeDocument/2006/relationships/slideLayout" Target="../slideLayouts/slideLayout62.xml"/></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304.png"/><Relationship Id="rId1" Type="http://schemas.openxmlformats.org/officeDocument/2006/relationships/slideLayout" Target="../slideLayouts/slideLayout63.xml"/><Relationship Id="rId6" Type="http://schemas.openxmlformats.org/officeDocument/2006/relationships/image" Target="../media/image307.png"/><Relationship Id="rId5" Type="http://schemas.openxmlformats.org/officeDocument/2006/relationships/image" Target="../media/image306.png"/><Relationship Id="rId4" Type="http://schemas.openxmlformats.org/officeDocument/2006/relationships/image" Target="../media/image305.wmf"/></Relationships>
</file>

<file path=ppt/slides/_rels/slide67.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20.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image" Target="../media/image19.png"/><Relationship Id="rId1" Type="http://schemas.openxmlformats.org/officeDocument/2006/relationships/slideLayout" Target="../slideLayouts/slideLayout6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08.png"/><Relationship Id="rId10" Type="http://schemas.openxmlformats.org/officeDocument/2006/relationships/image" Target="../media/image28.png"/><Relationship Id="rId4" Type="http://schemas.openxmlformats.org/officeDocument/2006/relationships/image" Target="../media/image21.png"/><Relationship Id="rId9" Type="http://schemas.openxmlformats.org/officeDocument/2006/relationships/image" Target="../media/image27.png"/><Relationship Id="rId14" Type="http://schemas.openxmlformats.org/officeDocument/2006/relationships/image" Target="../media/image32.png"/></Relationships>
</file>

<file path=ppt/slides/_rels/slide68.xml.rels><?xml version="1.0" encoding="UTF-8" standalone="yes"?>
<Relationships xmlns="http://schemas.openxmlformats.org/package/2006/relationships"><Relationship Id="rId3" Type="http://schemas.openxmlformats.org/officeDocument/2006/relationships/image" Target="../media/image309.jpeg"/><Relationship Id="rId2" Type="http://schemas.openxmlformats.org/officeDocument/2006/relationships/slide" Target="slide65.xml"/><Relationship Id="rId1" Type="http://schemas.openxmlformats.org/officeDocument/2006/relationships/slideLayout" Target="../slideLayouts/slideLayout64.xml"/><Relationship Id="rId6" Type="http://schemas.openxmlformats.org/officeDocument/2006/relationships/image" Target="../media/image310.png"/><Relationship Id="rId5" Type="http://schemas.openxmlformats.org/officeDocument/2006/relationships/image" Target="../media/image8.png"/><Relationship Id="rId4" Type="http://schemas.openxmlformats.org/officeDocument/2006/relationships/slide" Target="slide18.xml"/></Relationships>
</file>

<file path=ppt/slides/_rels/slide69.xml.rels><?xml version="1.0" encoding="UTF-8" standalone="yes"?>
<Relationships xmlns="http://schemas.openxmlformats.org/package/2006/relationships"><Relationship Id="rId3" Type="http://schemas.openxmlformats.org/officeDocument/2006/relationships/image" Target="../media/image311.jpeg"/><Relationship Id="rId2" Type="http://schemas.openxmlformats.org/officeDocument/2006/relationships/slide" Target="slide18.xml"/><Relationship Id="rId1" Type="http://schemas.openxmlformats.org/officeDocument/2006/relationships/slideLayout" Target="../slideLayouts/slideLayout64.xml"/><Relationship Id="rId5" Type="http://schemas.openxmlformats.org/officeDocument/2006/relationships/image" Target="../media/image310.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6.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s/_rels/slide70.xml.rels><?xml version="1.0" encoding="UTF-8" standalone="yes"?>
<Relationships xmlns="http://schemas.openxmlformats.org/package/2006/relationships"><Relationship Id="rId3" Type="http://schemas.openxmlformats.org/officeDocument/2006/relationships/image" Target="../media/image312.jpeg"/><Relationship Id="rId2" Type="http://schemas.openxmlformats.org/officeDocument/2006/relationships/slide" Target="slide18.xml"/><Relationship Id="rId1" Type="http://schemas.openxmlformats.org/officeDocument/2006/relationships/slideLayout" Target="../slideLayouts/slideLayout64.xml"/><Relationship Id="rId5" Type="http://schemas.openxmlformats.org/officeDocument/2006/relationships/image" Target="../media/image310.png"/><Relationship Id="rId4" Type="http://schemas.openxmlformats.org/officeDocument/2006/relationships/image" Target="../media/image8.png"/></Relationships>
</file>

<file path=ppt/slides/_rels/slide71.xml.rels><?xml version="1.0" encoding="UTF-8" standalone="yes"?>
<Relationships xmlns="http://schemas.openxmlformats.org/package/2006/relationships"><Relationship Id="rId3" Type="http://schemas.openxmlformats.org/officeDocument/2006/relationships/image" Target="../media/image313.jpeg"/><Relationship Id="rId2" Type="http://schemas.openxmlformats.org/officeDocument/2006/relationships/slide" Target="slide18.xml"/><Relationship Id="rId1" Type="http://schemas.openxmlformats.org/officeDocument/2006/relationships/slideLayout" Target="../slideLayouts/slideLayout64.xml"/><Relationship Id="rId5" Type="http://schemas.openxmlformats.org/officeDocument/2006/relationships/image" Target="../media/image310.png"/><Relationship Id="rId4" Type="http://schemas.openxmlformats.org/officeDocument/2006/relationships/image" Target="../media/image8.png"/></Relationships>
</file>

<file path=ppt/slides/_rels/slide72.xml.rels><?xml version="1.0" encoding="UTF-8" standalone="yes"?>
<Relationships xmlns="http://schemas.openxmlformats.org/package/2006/relationships"><Relationship Id="rId3" Type="http://schemas.openxmlformats.org/officeDocument/2006/relationships/image" Target="../media/image314.jpeg"/><Relationship Id="rId2" Type="http://schemas.openxmlformats.org/officeDocument/2006/relationships/slide" Target="slide18.xml"/><Relationship Id="rId1" Type="http://schemas.openxmlformats.org/officeDocument/2006/relationships/slideLayout" Target="../slideLayouts/slideLayout64.xml"/><Relationship Id="rId5" Type="http://schemas.openxmlformats.org/officeDocument/2006/relationships/image" Target="../media/image310.png"/><Relationship Id="rId4" Type="http://schemas.openxmlformats.org/officeDocument/2006/relationships/image" Target="../media/image8.png"/></Relationships>
</file>

<file path=ppt/slides/_rels/slide73.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31.xml"/><Relationship Id="rId1" Type="http://schemas.openxmlformats.org/officeDocument/2006/relationships/slideLayout" Target="../slideLayouts/slideLayout64.xml"/><Relationship Id="rId6" Type="http://schemas.openxmlformats.org/officeDocument/2006/relationships/image" Target="../media/image310.png"/><Relationship Id="rId5" Type="http://schemas.openxmlformats.org/officeDocument/2006/relationships/image" Target="../media/image8.png"/><Relationship Id="rId4" Type="http://schemas.openxmlformats.org/officeDocument/2006/relationships/image" Target="../media/image315.jpeg"/></Relationships>
</file>

<file path=ppt/slides/_rels/slide74.xml.rels><?xml version="1.0" encoding="UTF-8" standalone="yes"?>
<Relationships xmlns="http://schemas.openxmlformats.org/package/2006/relationships"><Relationship Id="rId3" Type="http://schemas.openxmlformats.org/officeDocument/2006/relationships/image" Target="../media/image316.jpeg"/><Relationship Id="rId2" Type="http://schemas.openxmlformats.org/officeDocument/2006/relationships/slide" Target="slide18.xml"/><Relationship Id="rId1" Type="http://schemas.openxmlformats.org/officeDocument/2006/relationships/slideLayout" Target="../slideLayouts/slideLayout64.xml"/><Relationship Id="rId4" Type="http://schemas.openxmlformats.org/officeDocument/2006/relationships/image" Target="../media/image8.png"/></Relationships>
</file>

<file path=ppt/slides/_rels/slide75.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317.jpg"/><Relationship Id="rId1" Type="http://schemas.openxmlformats.org/officeDocument/2006/relationships/slideLayout" Target="../slideLayouts/slideLayout64.xml"/><Relationship Id="rId4" Type="http://schemas.openxmlformats.org/officeDocument/2006/relationships/image" Target="../media/image8.png"/></Relationships>
</file>

<file path=ppt/slides/_rels/slide7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18.jpeg"/><Relationship Id="rId7" Type="http://schemas.openxmlformats.org/officeDocument/2006/relationships/image" Target="../media/image5.png"/><Relationship Id="rId2" Type="http://schemas.openxmlformats.org/officeDocument/2006/relationships/slide" Target="slide47.xml"/><Relationship Id="rId1" Type="http://schemas.openxmlformats.org/officeDocument/2006/relationships/slideLayout" Target="../slideLayouts/slideLayout47.xml"/><Relationship Id="rId6"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7.png"/><Relationship Id="rId4" Type="http://schemas.openxmlformats.org/officeDocument/2006/relationships/slide" Target="slide19.xml"/><Relationship Id="rId9" Type="http://schemas.openxmlformats.org/officeDocument/2006/relationships/image" Target="../media/image3.png"/></Relationships>
</file>

<file path=ppt/slides/_rels/slide7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19.png"/><Relationship Id="rId7" Type="http://schemas.openxmlformats.org/officeDocument/2006/relationships/image" Target="../media/image6.png"/><Relationship Id="rId2" Type="http://schemas.openxmlformats.org/officeDocument/2006/relationships/slide" Target="slide27.xml"/><Relationship Id="rId1" Type="http://schemas.openxmlformats.org/officeDocument/2006/relationships/slideLayout" Target="../slideLayouts/slideLayout4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png"/><Relationship Id="rId9" Type="http://schemas.openxmlformats.org/officeDocument/2006/relationships/image" Target="../media/image7.png"/></Relationships>
</file>

<file path=ppt/slides/_rels/slide7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20.jpeg"/><Relationship Id="rId7" Type="http://schemas.openxmlformats.org/officeDocument/2006/relationships/image" Target="../media/image6.png"/><Relationship Id="rId2" Type="http://schemas.openxmlformats.org/officeDocument/2006/relationships/slide" Target="slide27.xml"/><Relationship Id="rId1" Type="http://schemas.openxmlformats.org/officeDocument/2006/relationships/slideLayout" Target="../slideLayouts/slideLayout4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png"/><Relationship Id="rId9" Type="http://schemas.openxmlformats.org/officeDocument/2006/relationships/image" Target="../media/image7.png"/></Relationships>
</file>

<file path=ppt/slides/_rels/slide7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 Target="slide27.xml"/><Relationship Id="rId7"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47.xml"/><Relationship Id="rId6"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7.png"/><Relationship Id="rId4" Type="http://schemas.openxmlformats.org/officeDocument/2006/relationships/image" Target="../media/image321.jpeg"/><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13" Type="http://schemas.openxmlformats.org/officeDocument/2006/relationships/image" Target="../media/image70.png"/><Relationship Id="rId18" Type="http://schemas.openxmlformats.org/officeDocument/2006/relationships/image" Target="../media/image75.png"/><Relationship Id="rId26" Type="http://schemas.openxmlformats.org/officeDocument/2006/relationships/image" Target="../media/image83.png"/><Relationship Id="rId3" Type="http://schemas.openxmlformats.org/officeDocument/2006/relationships/image" Target="../media/image58.png"/><Relationship Id="rId21" Type="http://schemas.openxmlformats.org/officeDocument/2006/relationships/image" Target="../media/image78.png"/><Relationship Id="rId34" Type="http://schemas.openxmlformats.org/officeDocument/2006/relationships/image" Target="../media/image91.png"/><Relationship Id="rId7" Type="http://schemas.openxmlformats.org/officeDocument/2006/relationships/image" Target="../media/image64.png"/><Relationship Id="rId12" Type="http://schemas.openxmlformats.org/officeDocument/2006/relationships/image" Target="../media/image69.png"/><Relationship Id="rId17" Type="http://schemas.openxmlformats.org/officeDocument/2006/relationships/image" Target="../media/image74.png"/><Relationship Id="rId25" Type="http://schemas.openxmlformats.org/officeDocument/2006/relationships/image" Target="../media/image82.png"/><Relationship Id="rId33" Type="http://schemas.openxmlformats.org/officeDocument/2006/relationships/image" Target="../media/image90.png"/><Relationship Id="rId2" Type="http://schemas.openxmlformats.org/officeDocument/2006/relationships/notesSlide" Target="../notesSlides/notesSlide4.xml"/><Relationship Id="rId16" Type="http://schemas.openxmlformats.org/officeDocument/2006/relationships/image" Target="../media/image73.png"/><Relationship Id="rId20" Type="http://schemas.openxmlformats.org/officeDocument/2006/relationships/image" Target="../media/image77.png"/><Relationship Id="rId29" Type="http://schemas.openxmlformats.org/officeDocument/2006/relationships/image" Target="../media/image86.png"/><Relationship Id="rId1" Type="http://schemas.openxmlformats.org/officeDocument/2006/relationships/slideLayout" Target="../slideLayouts/slideLayout3.xml"/><Relationship Id="rId6" Type="http://schemas.openxmlformats.org/officeDocument/2006/relationships/image" Target="../media/image63.png"/><Relationship Id="rId11" Type="http://schemas.openxmlformats.org/officeDocument/2006/relationships/image" Target="../media/image68.png"/><Relationship Id="rId24" Type="http://schemas.openxmlformats.org/officeDocument/2006/relationships/image" Target="../media/image81.png"/><Relationship Id="rId32" Type="http://schemas.openxmlformats.org/officeDocument/2006/relationships/image" Target="../media/image89.png"/><Relationship Id="rId5" Type="http://schemas.openxmlformats.org/officeDocument/2006/relationships/image" Target="../media/image62.png"/><Relationship Id="rId15" Type="http://schemas.openxmlformats.org/officeDocument/2006/relationships/image" Target="../media/image72.png"/><Relationship Id="rId23" Type="http://schemas.openxmlformats.org/officeDocument/2006/relationships/image" Target="../media/image80.png"/><Relationship Id="rId28" Type="http://schemas.openxmlformats.org/officeDocument/2006/relationships/image" Target="../media/image85.png"/><Relationship Id="rId10" Type="http://schemas.openxmlformats.org/officeDocument/2006/relationships/image" Target="../media/image67.png"/><Relationship Id="rId19" Type="http://schemas.openxmlformats.org/officeDocument/2006/relationships/image" Target="../media/image76.png"/><Relationship Id="rId31" Type="http://schemas.openxmlformats.org/officeDocument/2006/relationships/image" Target="../media/image88.png"/><Relationship Id="rId4" Type="http://schemas.openxmlformats.org/officeDocument/2006/relationships/image" Target="../media/image61.png"/><Relationship Id="rId9" Type="http://schemas.openxmlformats.org/officeDocument/2006/relationships/image" Target="../media/image66.png"/><Relationship Id="rId14" Type="http://schemas.openxmlformats.org/officeDocument/2006/relationships/image" Target="../media/image71.png"/><Relationship Id="rId22" Type="http://schemas.openxmlformats.org/officeDocument/2006/relationships/image" Target="../media/image79.png"/><Relationship Id="rId27" Type="http://schemas.openxmlformats.org/officeDocument/2006/relationships/image" Target="../media/image84.png"/><Relationship Id="rId30" Type="http://schemas.openxmlformats.org/officeDocument/2006/relationships/image" Target="../media/image87.png"/><Relationship Id="rId35" Type="http://schemas.openxmlformats.org/officeDocument/2006/relationships/image" Target="../media/image92.png"/><Relationship Id="rId8" Type="http://schemas.openxmlformats.org/officeDocument/2006/relationships/image" Target="../media/image65.png"/></Relationships>
</file>

<file path=ppt/slides/_rels/slide8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22.jpeg"/><Relationship Id="rId7" Type="http://schemas.openxmlformats.org/officeDocument/2006/relationships/image" Target="../media/image6.png"/><Relationship Id="rId2" Type="http://schemas.openxmlformats.org/officeDocument/2006/relationships/slide" Target="slide27.xml"/><Relationship Id="rId1" Type="http://schemas.openxmlformats.org/officeDocument/2006/relationships/slideLayout" Target="../slideLayouts/slideLayout4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png"/><Relationship Id="rId9" Type="http://schemas.openxmlformats.org/officeDocument/2006/relationships/image" Target="../media/image7.png"/></Relationships>
</file>

<file path=ppt/slides/_rels/slide8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23.jpg"/><Relationship Id="rId7" Type="http://schemas.openxmlformats.org/officeDocument/2006/relationships/image" Target="../media/image6.png"/><Relationship Id="rId2" Type="http://schemas.openxmlformats.org/officeDocument/2006/relationships/slide" Target="slide27.xml"/><Relationship Id="rId1" Type="http://schemas.openxmlformats.org/officeDocument/2006/relationships/slideLayout" Target="../slideLayouts/slideLayout4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png"/><Relationship Id="rId9" Type="http://schemas.openxmlformats.org/officeDocument/2006/relationships/image" Target="../media/image7.png"/></Relationships>
</file>

<file path=ppt/slides/_rels/slide82.xml.rels><?xml version="1.0" encoding="UTF-8" standalone="yes"?>
<Relationships xmlns="http://schemas.openxmlformats.org/package/2006/relationships"><Relationship Id="rId8" Type="http://schemas.openxmlformats.org/officeDocument/2006/relationships/slide" Target="slide84.xml"/><Relationship Id="rId13" Type="http://schemas.openxmlformats.org/officeDocument/2006/relationships/image" Target="../media/image33.png"/><Relationship Id="rId3" Type="http://schemas.openxmlformats.org/officeDocument/2006/relationships/image" Target="../media/image324.png"/><Relationship Id="rId7" Type="http://schemas.openxmlformats.org/officeDocument/2006/relationships/image" Target="../media/image3.png"/><Relationship Id="rId12" Type="http://schemas.openxmlformats.org/officeDocument/2006/relationships/slide" Target="slide22.xml"/><Relationship Id="rId2" Type="http://schemas.openxmlformats.org/officeDocument/2006/relationships/notesSlide" Target="../notesSlides/notesSlide33.xml"/><Relationship Id="rId1" Type="http://schemas.openxmlformats.org/officeDocument/2006/relationships/slideLayout" Target="../slideLayouts/slideLayout47.xml"/><Relationship Id="rId6" Type="http://schemas.openxmlformats.org/officeDocument/2006/relationships/image" Target="../media/image6.png"/><Relationship Id="rId11" Type="http://schemas.openxmlformats.org/officeDocument/2006/relationships/image" Target="../media/image326.png"/><Relationship Id="rId5" Type="http://schemas.openxmlformats.org/officeDocument/2006/relationships/image" Target="../media/image5.png"/><Relationship Id="rId10" Type="http://schemas.openxmlformats.org/officeDocument/2006/relationships/slide" Target="slide83.xml"/><Relationship Id="rId4" Type="http://schemas.openxmlformats.org/officeDocument/2006/relationships/image" Target="../media/image4.png"/><Relationship Id="rId9" Type="http://schemas.openxmlformats.org/officeDocument/2006/relationships/image" Target="../media/image325.png"/><Relationship Id="rId14" Type="http://schemas.openxmlformats.org/officeDocument/2006/relationships/image" Target="../media/image7.png"/></Relationships>
</file>

<file path=ppt/slides/_rels/slide8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 Target="slide82.xml"/><Relationship Id="rId7"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47.xml"/><Relationship Id="rId6" Type="http://schemas.openxmlformats.org/officeDocument/2006/relationships/image" Target="../media/image4.png"/><Relationship Id="rId5" Type="http://schemas.openxmlformats.org/officeDocument/2006/relationships/image" Target="../media/image33.png"/><Relationship Id="rId10" Type="http://schemas.openxmlformats.org/officeDocument/2006/relationships/image" Target="../media/image7.png"/><Relationship Id="rId4" Type="http://schemas.openxmlformats.org/officeDocument/2006/relationships/image" Target="../media/image327.jpeg"/><Relationship Id="rId9" Type="http://schemas.openxmlformats.org/officeDocument/2006/relationships/image" Target="../media/image3.png"/></Relationships>
</file>

<file path=ppt/slides/_rels/slide8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 Target="slide82.xml"/><Relationship Id="rId7"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47.xml"/><Relationship Id="rId6" Type="http://schemas.openxmlformats.org/officeDocument/2006/relationships/image" Target="../media/image4.png"/><Relationship Id="rId5" Type="http://schemas.openxmlformats.org/officeDocument/2006/relationships/image" Target="../media/image33.png"/><Relationship Id="rId10" Type="http://schemas.openxmlformats.org/officeDocument/2006/relationships/image" Target="../media/image7.png"/><Relationship Id="rId4" Type="http://schemas.openxmlformats.org/officeDocument/2006/relationships/image" Target="../media/image328.jpeg"/><Relationship Id="rId9" Type="http://schemas.openxmlformats.org/officeDocument/2006/relationships/image" Target="../media/image3.png"/></Relationships>
</file>

<file path=ppt/slides/_rels/slide8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329.jpeg"/><Relationship Id="rId1" Type="http://schemas.openxmlformats.org/officeDocument/2006/relationships/slideLayout" Target="../slideLayouts/slideLayout64.xml"/><Relationship Id="rId5" Type="http://schemas.openxmlformats.org/officeDocument/2006/relationships/image" Target="../media/image310.png"/><Relationship Id="rId4" Type="http://schemas.openxmlformats.org/officeDocument/2006/relationships/image" Target="../media/image8.png"/></Relationships>
</file>

<file path=ppt/slides/_rels/slide86.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330.jpeg"/><Relationship Id="rId1" Type="http://schemas.openxmlformats.org/officeDocument/2006/relationships/slideLayout" Target="../slideLayouts/slideLayout64.xml"/><Relationship Id="rId5" Type="http://schemas.openxmlformats.org/officeDocument/2006/relationships/image" Target="../media/image310.png"/><Relationship Id="rId4" Type="http://schemas.openxmlformats.org/officeDocument/2006/relationships/image" Target="../media/image8.png"/></Relationships>
</file>

<file path=ppt/slides/_rels/slide87.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331.jpeg"/><Relationship Id="rId1" Type="http://schemas.openxmlformats.org/officeDocument/2006/relationships/slideLayout" Target="../slideLayouts/slideLayout64.xml"/><Relationship Id="rId5" Type="http://schemas.openxmlformats.org/officeDocument/2006/relationships/image" Target="../media/image310.png"/><Relationship Id="rId4" Type="http://schemas.openxmlformats.org/officeDocument/2006/relationships/image" Target="../media/image8.png"/></Relationships>
</file>

<file path=ppt/slides/_rels/slide88.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332.jpeg"/><Relationship Id="rId1" Type="http://schemas.openxmlformats.org/officeDocument/2006/relationships/slideLayout" Target="../slideLayouts/slideLayout64.xml"/><Relationship Id="rId5" Type="http://schemas.openxmlformats.org/officeDocument/2006/relationships/image" Target="../media/image310.png"/><Relationship Id="rId4" Type="http://schemas.openxmlformats.org/officeDocument/2006/relationships/image" Target="../media/image8.png"/></Relationships>
</file>

<file path=ppt/slides/_rels/slide89.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333.jpeg"/><Relationship Id="rId1" Type="http://schemas.openxmlformats.org/officeDocument/2006/relationships/slideLayout" Target="../slideLayouts/slideLayout64.xml"/><Relationship Id="rId5" Type="http://schemas.openxmlformats.org/officeDocument/2006/relationships/image" Target="../media/image310.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37.xml"/></Relationships>
</file>

<file path=ppt/slides/_rels/slide90.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334.jpeg"/><Relationship Id="rId1" Type="http://schemas.openxmlformats.org/officeDocument/2006/relationships/slideLayout" Target="../slideLayouts/slideLayout64.xml"/><Relationship Id="rId5" Type="http://schemas.openxmlformats.org/officeDocument/2006/relationships/image" Target="../media/image310.png"/><Relationship Id="rId4" Type="http://schemas.openxmlformats.org/officeDocument/2006/relationships/image" Target="../media/image8.png"/></Relationships>
</file>

<file path=ppt/slides/_rels/slide91.xml.rels><?xml version="1.0" encoding="UTF-8" standalone="yes"?>
<Relationships xmlns="http://schemas.openxmlformats.org/package/2006/relationships"><Relationship Id="rId8" Type="http://schemas.openxmlformats.org/officeDocument/2006/relationships/slide" Target="slide1.xml"/><Relationship Id="rId13" Type="http://schemas.openxmlformats.org/officeDocument/2006/relationships/image" Target="../media/image341.png"/><Relationship Id="rId3" Type="http://schemas.openxmlformats.org/officeDocument/2006/relationships/image" Target="../media/image335.png"/><Relationship Id="rId7" Type="http://schemas.openxmlformats.org/officeDocument/2006/relationships/image" Target="../media/image338.png"/><Relationship Id="rId12" Type="http://schemas.openxmlformats.org/officeDocument/2006/relationships/hyperlink" Target="http://www.atmosud.org/" TargetMode="External"/><Relationship Id="rId17" Type="http://schemas.openxmlformats.org/officeDocument/2006/relationships/image" Target="../media/image34.png"/><Relationship Id="rId2" Type="http://schemas.openxmlformats.org/officeDocument/2006/relationships/notesSlide" Target="../notesSlides/notesSlide36.xml"/><Relationship Id="rId16" Type="http://schemas.openxmlformats.org/officeDocument/2006/relationships/image" Target="../media/image343.png"/><Relationship Id="rId1" Type="http://schemas.openxmlformats.org/officeDocument/2006/relationships/slideLayout" Target="../slideLayouts/slideLayout42.xml"/><Relationship Id="rId6" Type="http://schemas.openxmlformats.org/officeDocument/2006/relationships/slide" Target="slide92.xml"/><Relationship Id="rId11" Type="http://schemas.openxmlformats.org/officeDocument/2006/relationships/image" Target="../media/image340.png"/><Relationship Id="rId5" Type="http://schemas.openxmlformats.org/officeDocument/2006/relationships/image" Target="../media/image337.jpeg"/><Relationship Id="rId15" Type="http://schemas.openxmlformats.org/officeDocument/2006/relationships/hyperlink" Target="http://ecologieprovence.org/" TargetMode="External"/><Relationship Id="rId10" Type="http://schemas.openxmlformats.org/officeDocument/2006/relationships/hyperlink" Target="http://www.lairetmoi.org/" TargetMode="External"/><Relationship Id="rId4" Type="http://schemas.openxmlformats.org/officeDocument/2006/relationships/image" Target="../media/image336.png"/><Relationship Id="rId9" Type="http://schemas.openxmlformats.org/officeDocument/2006/relationships/image" Target="../media/image339.png"/><Relationship Id="rId14" Type="http://schemas.openxmlformats.org/officeDocument/2006/relationships/image" Target="../media/image342.jpeg"/></Relationships>
</file>

<file path=ppt/slides/_rels/slide9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47.xml"/><Relationship Id="rId4" Type="http://schemas.openxmlformats.org/officeDocument/2006/relationships/image" Target="../media/image344.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22295D36-3A0A-D798-833C-8127B7127019}"/>
              </a:ext>
            </a:extLst>
          </p:cNvPr>
          <p:cNvSpPr/>
          <p:nvPr/>
        </p:nvSpPr>
        <p:spPr>
          <a:xfrm>
            <a:off x="1917700" y="-12700"/>
            <a:ext cx="10274300" cy="1023938"/>
          </a:xfrm>
          <a:prstGeom prst="rect">
            <a:avLst/>
          </a:prstGeom>
          <a:solidFill>
            <a:srgbClr val="CFEDEF"/>
          </a:solidFill>
          <a:ln>
            <a:solidFill>
              <a:schemeClr val="accent5">
                <a:lumMod val="20000"/>
                <a:lumOff val="80000"/>
              </a:schemeClr>
            </a:solid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4400" b="1" dirty="0">
                <a:solidFill>
                  <a:srgbClr val="008CB4"/>
                </a:solidFill>
                <a:cs typeface="Arial" panose="020B0604020202020204" pitchFamily="34" charset="0"/>
              </a:rPr>
              <a:t>L’air et le climat</a:t>
            </a:r>
          </a:p>
        </p:txBody>
      </p:sp>
      <p:sp>
        <p:nvSpPr>
          <p:cNvPr id="5" name="Rectangle 1">
            <a:extLst>
              <a:ext uri="{FF2B5EF4-FFF2-40B4-BE49-F238E27FC236}">
                <a16:creationId xmlns:a16="http://schemas.microsoft.com/office/drawing/2014/main" id="{C15CE784-6519-7E00-2B33-D1BDB40C0B3E}"/>
              </a:ext>
            </a:extLst>
          </p:cNvPr>
          <p:cNvSpPr/>
          <p:nvPr/>
        </p:nvSpPr>
        <p:spPr>
          <a:xfrm>
            <a:off x="0" y="-12700"/>
            <a:ext cx="1917700"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Logo AtmoSud">
            <a:extLst>
              <a:ext uri="{FF2B5EF4-FFF2-40B4-BE49-F238E27FC236}">
                <a16:creationId xmlns:a16="http://schemas.microsoft.com/office/drawing/2014/main" id="{3117EE5F-1033-2AB3-4BD0-E9705D758BBF}"/>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64892" y="3045677"/>
            <a:ext cx="1619250"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Version 1">
            <a:extLst>
              <a:ext uri="{FF2B5EF4-FFF2-40B4-BE49-F238E27FC236}">
                <a16:creationId xmlns:a16="http://schemas.microsoft.com/office/drawing/2014/main" id="{2944778C-0563-8964-316D-7FB567526061}"/>
              </a:ext>
            </a:extLst>
          </p:cNvPr>
          <p:cNvSpPr>
            <a:spLocks noChangeArrowheads="1"/>
          </p:cNvSpPr>
          <p:nvPr/>
        </p:nvSpPr>
        <p:spPr bwMode="auto">
          <a:xfrm>
            <a:off x="139701" y="5531667"/>
            <a:ext cx="1674282" cy="1156073"/>
          </a:xfrm>
          <a:prstGeom prst="rect">
            <a:avLst/>
          </a:prstGeom>
          <a:solidFill>
            <a:srgbClr val="42C4E3"/>
          </a:solidFill>
          <a:ln w="12700">
            <a:noFill/>
            <a:prstDash val="dash"/>
            <a:round/>
            <a:headEnd/>
            <a:tailEnd/>
          </a:ln>
          <a:effectLst/>
        </p:spPr>
        <p:txBody>
          <a:bodyPr anchor="ctr"/>
          <a:lstStyle/>
          <a:p>
            <a:pPr algn="ctr"/>
            <a:r>
              <a:rPr lang="fr-FR" b="1" dirty="0">
                <a:solidFill>
                  <a:schemeClr val="bg1"/>
                </a:solidFill>
              </a:rPr>
              <a:t>L’air et le climat</a:t>
            </a:r>
          </a:p>
          <a:p>
            <a:pPr algn="ctr"/>
            <a:r>
              <a:rPr lang="fr-FR" sz="1400" b="1" dirty="0">
                <a:solidFill>
                  <a:schemeClr val="bg1"/>
                </a:solidFill>
              </a:rPr>
              <a:t>Module en cours d’élaboration</a:t>
            </a:r>
          </a:p>
          <a:p>
            <a:pPr algn="ctr"/>
            <a:r>
              <a:rPr lang="fr-FR" sz="1400" b="1" dirty="0">
                <a:solidFill>
                  <a:schemeClr val="bg1"/>
                </a:solidFill>
              </a:rPr>
              <a:t>2026</a:t>
            </a:r>
            <a:endParaRPr lang="fr-FR" sz="1400" dirty="0">
              <a:solidFill>
                <a:schemeClr val="bg1"/>
              </a:solidFill>
            </a:endParaRPr>
          </a:p>
        </p:txBody>
      </p:sp>
      <p:pic>
        <p:nvPicPr>
          <p:cNvPr id="9" name="Image 8">
            <a:extLst>
              <a:ext uri="{FF2B5EF4-FFF2-40B4-BE49-F238E27FC236}">
                <a16:creationId xmlns:a16="http://schemas.microsoft.com/office/drawing/2014/main" id="{45EC7E26-B05D-0C4D-4040-C277B984F78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391536"/>
            <a:ext cx="1849438" cy="670491"/>
          </a:xfrm>
          <a:prstGeom prst="rect">
            <a:avLst/>
          </a:prstGeom>
        </p:spPr>
      </p:pic>
      <p:sp>
        <p:nvSpPr>
          <p:cNvPr id="11" name="Rectangle 2">
            <a:extLst>
              <a:ext uri="{FF2B5EF4-FFF2-40B4-BE49-F238E27FC236}">
                <a16:creationId xmlns:a16="http://schemas.microsoft.com/office/drawing/2014/main" id="{41DAB075-515A-FA3E-3036-2F82B3C2469E}"/>
              </a:ext>
            </a:extLst>
          </p:cNvPr>
          <p:cNvSpPr/>
          <p:nvPr/>
        </p:nvSpPr>
        <p:spPr>
          <a:xfrm rot="20999163">
            <a:off x="2241216" y="403288"/>
            <a:ext cx="2706737" cy="646986"/>
          </a:xfrm>
          <a:prstGeom prst="roundRect">
            <a:avLst/>
          </a:prstGeom>
          <a:solidFill>
            <a:srgbClr val="42C4E3"/>
          </a:solidFill>
          <a:effectLst>
            <a:outerShdw blurRad="50800" dist="38100" dir="8100000" algn="tr" rotWithShape="0">
              <a:prstClr val="black">
                <a:alpha val="40000"/>
              </a:prstClr>
            </a:outerShdw>
          </a:effectLst>
        </p:spPr>
        <p:txBody>
          <a:bodyPr wrap="square">
            <a:spAutoFit/>
          </a:bodyPr>
          <a:lstStyle/>
          <a:p>
            <a:pPr>
              <a:defRPr/>
            </a:pPr>
            <a:r>
              <a:rPr lang="fr-FR" sz="3200" b="1" dirty="0">
                <a:cs typeface="Arial" panose="020B0604020202020204" pitchFamily="34" charset="0"/>
              </a:rPr>
              <a:t>    MODULE </a:t>
            </a:r>
            <a:r>
              <a:rPr lang="fr-FR" sz="3600" b="1" baseline="30000" dirty="0">
                <a:solidFill>
                  <a:schemeClr val="bg1"/>
                </a:solidFill>
                <a:cs typeface="Arial" panose="020B0604020202020204" pitchFamily="34" charset="0"/>
              </a:rPr>
              <a:t>10 </a:t>
            </a:r>
            <a:endParaRPr lang="fr-FR" sz="3600" baseline="30000" dirty="0">
              <a:solidFill>
                <a:schemeClr val="bg1"/>
              </a:solidFill>
            </a:endParaRPr>
          </a:p>
        </p:txBody>
      </p:sp>
      <p:pic>
        <p:nvPicPr>
          <p:cNvPr id="13" name="logoAEM">
            <a:extLst>
              <a:ext uri="{FF2B5EF4-FFF2-40B4-BE49-F238E27FC236}">
                <a16:creationId xmlns:a16="http://schemas.microsoft.com/office/drawing/2014/main" id="{90F2B9C8-F196-F664-1EDF-3FF76B51285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9120" y="1651367"/>
            <a:ext cx="902698" cy="1252126"/>
          </a:xfrm>
          <a:prstGeom prst="rect">
            <a:avLst/>
          </a:prstGeom>
        </p:spPr>
      </p:pic>
      <p:sp>
        <p:nvSpPr>
          <p:cNvPr id="3" name="ZoneTexte 12">
            <a:extLst>
              <a:ext uri="{FF2B5EF4-FFF2-40B4-BE49-F238E27FC236}">
                <a16:creationId xmlns:a16="http://schemas.microsoft.com/office/drawing/2014/main" id="{014C5ABC-F110-592C-0456-CE48F6D198A5}"/>
              </a:ext>
            </a:extLst>
          </p:cNvPr>
          <p:cNvSpPr txBox="1">
            <a:spLocks noChangeArrowheads="1"/>
          </p:cNvSpPr>
          <p:nvPr/>
        </p:nvSpPr>
        <p:spPr bwMode="auto">
          <a:xfrm rot="-5400000">
            <a:off x="11007902" y="4984900"/>
            <a:ext cx="1990725"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900" dirty="0">
                <a:solidFill>
                  <a:srgbClr val="002060"/>
                </a:solidFill>
              </a:rPr>
              <a:t>Dernières modifications : 3/08/2026</a:t>
            </a:r>
          </a:p>
        </p:txBody>
      </p:sp>
      <p:pic>
        <p:nvPicPr>
          <p:cNvPr id="7" name="Image 6">
            <a:extLst>
              <a:ext uri="{FF2B5EF4-FFF2-40B4-BE49-F238E27FC236}">
                <a16:creationId xmlns:a16="http://schemas.microsoft.com/office/drawing/2014/main" id="{D52D6BE9-326C-9A94-C7EB-31B60567C246}"/>
              </a:ext>
            </a:extLst>
          </p:cNvPr>
          <p:cNvPicPr>
            <a:picLocks noChangeAspect="1"/>
          </p:cNvPicPr>
          <p:nvPr/>
        </p:nvPicPr>
        <p:blipFill rotWithShape="1">
          <a:blip r:embed="rId5">
            <a:extLst>
              <a:ext uri="{28A0092B-C50C-407E-A947-70E740481C1C}">
                <a14:useLocalDpi xmlns:a14="http://schemas.microsoft.com/office/drawing/2010/main" val="0"/>
              </a:ext>
            </a:extLst>
          </a:blip>
          <a:srcRect l="2993" r="6239" b="9556"/>
          <a:stretch/>
        </p:blipFill>
        <p:spPr>
          <a:xfrm>
            <a:off x="2582333" y="1062027"/>
            <a:ext cx="9049696" cy="5795973"/>
          </a:xfrm>
          <a:prstGeom prst="rect">
            <a:avLst/>
          </a:prstGeom>
        </p:spPr>
      </p:pic>
      <p:pic>
        <p:nvPicPr>
          <p:cNvPr id="15" name="Image 14">
            <a:hlinkClick r:id="rId6" action="ppaction://hlinksldjump"/>
            <a:extLst>
              <a:ext uri="{FF2B5EF4-FFF2-40B4-BE49-F238E27FC236}">
                <a16:creationId xmlns:a16="http://schemas.microsoft.com/office/drawing/2014/main" id="{E5F93C39-51EC-A4DA-D879-5022FE04FA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399" y="4735038"/>
            <a:ext cx="338909" cy="308098"/>
          </a:xfrm>
          <a:prstGeom prst="rect">
            <a:avLst/>
          </a:prstGeom>
        </p:spPr>
      </p:pic>
      <p:sp>
        <p:nvSpPr>
          <p:cNvPr id="12" name="Comprendre le diapo">
            <a:hlinkClick r:id="rId6" action="ppaction://hlinksldjump"/>
            <a:extLst>
              <a:ext uri="{FF2B5EF4-FFF2-40B4-BE49-F238E27FC236}">
                <a16:creationId xmlns:a16="http://schemas.microsoft.com/office/drawing/2014/main" id="{A3EFBC8F-09E4-D0D8-2594-000E6BC55A05}"/>
              </a:ext>
            </a:extLst>
          </p:cNvPr>
          <p:cNvSpPr>
            <a:spLocks noChangeArrowheads="1"/>
          </p:cNvSpPr>
          <p:nvPr/>
        </p:nvSpPr>
        <p:spPr bwMode="auto">
          <a:xfrm rot="20360968">
            <a:off x="259259" y="4057442"/>
            <a:ext cx="1508575" cy="713803"/>
          </a:xfrm>
          <a:prstGeom prst="rect">
            <a:avLst/>
          </a:prstGeom>
          <a:solidFill>
            <a:srgbClr val="002060"/>
          </a:solidFill>
          <a:ln w="12700">
            <a:noFill/>
            <a:prstDash val="dash"/>
            <a:round/>
            <a:headEnd/>
            <a:tailEnd/>
          </a:ln>
          <a:effectLst/>
        </p:spPr>
        <p:txBody>
          <a:bodyPr anchor="ctr"/>
          <a:lstStyle/>
          <a:p>
            <a:pPr algn="ctr" eaLnBrk="1" fontAlgn="auto" hangingPunct="1">
              <a:spcBef>
                <a:spcPts val="0"/>
              </a:spcBef>
              <a:spcAft>
                <a:spcPts val="0"/>
              </a:spcAft>
              <a:defRPr/>
            </a:pPr>
            <a:r>
              <a:rPr lang="fr-FR" sz="1600" b="1" kern="0" dirty="0">
                <a:solidFill>
                  <a:schemeClr val="bg1"/>
                </a:solidFill>
                <a:cs typeface="Calibri" panose="020F0502020204030204" pitchFamily="34" charset="0"/>
              </a:rPr>
              <a:t>Cliquez ici pour comprendre </a:t>
            </a:r>
            <a:br>
              <a:rPr lang="fr-FR" sz="1600" b="1" kern="0" dirty="0">
                <a:solidFill>
                  <a:schemeClr val="bg1"/>
                </a:solidFill>
                <a:cs typeface="Calibri" panose="020F0502020204030204" pitchFamily="34" charset="0"/>
              </a:rPr>
            </a:br>
            <a:r>
              <a:rPr lang="fr-FR" sz="1600" b="1" kern="0" dirty="0">
                <a:solidFill>
                  <a:schemeClr val="bg1"/>
                </a:solidFill>
                <a:cs typeface="Calibri" panose="020F0502020204030204" pitchFamily="34" charset="0"/>
              </a:rPr>
              <a:t>le diaporama</a:t>
            </a:r>
          </a:p>
        </p:txBody>
      </p:sp>
    </p:spTree>
    <p:extLst>
      <p:ext uri="{BB962C8B-B14F-4D97-AF65-F5344CB8AC3E}">
        <p14:creationId xmlns:p14="http://schemas.microsoft.com/office/powerpoint/2010/main" val="4231553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e 1">
            <a:extLst>
              <a:ext uri="{FF2B5EF4-FFF2-40B4-BE49-F238E27FC236}">
                <a16:creationId xmlns:a16="http://schemas.microsoft.com/office/drawing/2014/main" id="{0960445B-B19E-6C65-1A97-1F0224559B50}"/>
              </a:ext>
            </a:extLst>
          </p:cNvPr>
          <p:cNvSpPr/>
          <p:nvPr/>
        </p:nvSpPr>
        <p:spPr>
          <a:xfrm>
            <a:off x="5194041" y="5935155"/>
            <a:ext cx="3066957"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2000" b="1" spc="-1" dirty="0">
                <a:solidFill>
                  <a:srgbClr val="2F5597"/>
                </a:solidFill>
                <a:latin typeface="Calibri"/>
              </a:rPr>
              <a:t>Précipitations et inondations  </a:t>
            </a:r>
            <a:endParaRPr lang="en-US" sz="2000" b="0" strike="noStrike" spc="-1" dirty="0">
              <a:latin typeface="Arial"/>
            </a:endParaRPr>
          </a:p>
        </p:txBody>
      </p:sp>
      <p:pic>
        <p:nvPicPr>
          <p:cNvPr id="4" name="Image 1">
            <a:extLst>
              <a:ext uri="{FF2B5EF4-FFF2-40B4-BE49-F238E27FC236}">
                <a16:creationId xmlns:a16="http://schemas.microsoft.com/office/drawing/2014/main" id="{3CD1898D-84C5-905A-D849-A0BAAD48F8CF}"/>
              </a:ext>
            </a:extLst>
          </p:cNvPr>
          <p:cNvPicPr/>
          <p:nvPr/>
        </p:nvPicPr>
        <p:blipFill>
          <a:blip r:embed="rId2" cstate="screen">
            <a:extLst>
              <a:ext uri="{28A0092B-C50C-407E-A947-70E740481C1C}">
                <a14:useLocalDpi xmlns:a14="http://schemas.microsoft.com/office/drawing/2010/main"/>
              </a:ext>
            </a:extLst>
          </a:blip>
          <a:stretch/>
        </p:blipFill>
        <p:spPr>
          <a:xfrm>
            <a:off x="5582358" y="3940562"/>
            <a:ext cx="2215207" cy="2019328"/>
          </a:xfrm>
          <a:prstGeom prst="rect">
            <a:avLst/>
          </a:prstGeom>
          <a:ln w="0">
            <a:noFill/>
          </a:ln>
        </p:spPr>
      </p:pic>
      <p:pic>
        <p:nvPicPr>
          <p:cNvPr id="9" name="Picto Savoir + 1">
            <a:hlinkClick r:id="rId3" action="ppaction://hlinksldjump"/>
            <a:extLst>
              <a:ext uri="{FF2B5EF4-FFF2-40B4-BE49-F238E27FC236}">
                <a16:creationId xmlns:a16="http://schemas.microsoft.com/office/drawing/2014/main" id="{A7934F6F-089B-64A7-1B52-3FBD52F3D0F3}"/>
              </a:ext>
            </a:extLst>
          </p:cNvPr>
          <p:cNvPicPr/>
          <p:nvPr/>
        </p:nvPicPr>
        <p:blipFill>
          <a:blip r:embed="rId4" cstate="screen">
            <a:extLst>
              <a:ext uri="{28A0092B-C50C-407E-A947-70E740481C1C}">
                <a14:useLocalDpi xmlns:a14="http://schemas.microsoft.com/office/drawing/2010/main"/>
              </a:ext>
            </a:extLst>
          </a:blip>
          <a:stretch/>
        </p:blipFill>
        <p:spPr>
          <a:xfrm>
            <a:off x="5246030" y="5535744"/>
            <a:ext cx="520200" cy="477360"/>
          </a:xfrm>
          <a:prstGeom prst="rect">
            <a:avLst/>
          </a:prstGeom>
          <a:ln w="0">
            <a:noFill/>
          </a:ln>
        </p:spPr>
      </p:pic>
      <p:grpSp>
        <p:nvGrpSpPr>
          <p:cNvPr id="16" name="Groupe 15">
            <a:extLst>
              <a:ext uri="{FF2B5EF4-FFF2-40B4-BE49-F238E27FC236}">
                <a16:creationId xmlns:a16="http://schemas.microsoft.com/office/drawing/2014/main" id="{A4B9FC73-5499-A865-170C-F0F62DEC5891}"/>
              </a:ext>
            </a:extLst>
          </p:cNvPr>
          <p:cNvGrpSpPr/>
          <p:nvPr/>
        </p:nvGrpSpPr>
        <p:grpSpPr>
          <a:xfrm>
            <a:off x="8599468" y="1254796"/>
            <a:ext cx="3796258" cy="2637864"/>
            <a:chOff x="8599468" y="1254796"/>
            <a:chExt cx="3796258" cy="2637864"/>
          </a:xfrm>
        </p:grpSpPr>
        <p:pic>
          <p:nvPicPr>
            <p:cNvPr id="13" name="Image 12">
              <a:extLst>
                <a:ext uri="{FF2B5EF4-FFF2-40B4-BE49-F238E27FC236}">
                  <a16:creationId xmlns:a16="http://schemas.microsoft.com/office/drawing/2014/main" id="{86213966-B277-0FAC-EB4E-272D006EE40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00706" y="1254796"/>
              <a:ext cx="2027806" cy="2272541"/>
            </a:xfrm>
            <a:prstGeom prst="rect">
              <a:avLst/>
            </a:prstGeom>
          </p:spPr>
        </p:pic>
        <p:grpSp>
          <p:nvGrpSpPr>
            <p:cNvPr id="8" name="Groupe 7">
              <a:extLst>
                <a:ext uri="{FF2B5EF4-FFF2-40B4-BE49-F238E27FC236}">
                  <a16:creationId xmlns:a16="http://schemas.microsoft.com/office/drawing/2014/main" id="{AEA50D42-0AAF-1ACD-44A8-74FAEC39B440}"/>
                </a:ext>
              </a:extLst>
            </p:cNvPr>
            <p:cNvGrpSpPr/>
            <p:nvPr/>
          </p:nvGrpSpPr>
          <p:grpSpPr>
            <a:xfrm>
              <a:off x="8599468" y="3049224"/>
              <a:ext cx="3796258" cy="843436"/>
              <a:chOff x="8599468" y="3049224"/>
              <a:chExt cx="3796258" cy="843436"/>
            </a:xfrm>
          </p:grpSpPr>
          <p:sp>
            <p:nvSpPr>
              <p:cNvPr id="23" name="Texte 3">
                <a:extLst>
                  <a:ext uri="{FF2B5EF4-FFF2-40B4-BE49-F238E27FC236}">
                    <a16:creationId xmlns:a16="http://schemas.microsoft.com/office/drawing/2014/main" id="{BB359D2F-FAB2-8789-55B4-1661662C220C}"/>
                  </a:ext>
                </a:extLst>
              </p:cNvPr>
              <p:cNvSpPr/>
              <p:nvPr/>
            </p:nvSpPr>
            <p:spPr>
              <a:xfrm>
                <a:off x="8599468" y="3494005"/>
                <a:ext cx="3796258"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2000" b="1" strike="noStrike" spc="-1" dirty="0">
                    <a:solidFill>
                      <a:srgbClr val="2F5597"/>
                    </a:solidFill>
                    <a:latin typeface="Calibri"/>
                  </a:rPr>
                  <a:t>Montée du niveau des mers</a:t>
                </a:r>
              </a:p>
            </p:txBody>
          </p:sp>
          <p:pic>
            <p:nvPicPr>
              <p:cNvPr id="32" name="Picto Savoir + 3">
                <a:hlinkClick r:id="rId6" action="ppaction://hlinksldjump"/>
                <a:extLst>
                  <a:ext uri="{FF2B5EF4-FFF2-40B4-BE49-F238E27FC236}">
                    <a16:creationId xmlns:a16="http://schemas.microsoft.com/office/drawing/2014/main" id="{87BE2AB1-CBF2-55C4-9B01-99826504BBC6}"/>
                  </a:ext>
                </a:extLst>
              </p:cNvPr>
              <p:cNvPicPr/>
              <p:nvPr/>
            </p:nvPicPr>
            <p:blipFill>
              <a:blip r:embed="rId4" cstate="screen">
                <a:extLst>
                  <a:ext uri="{28A0092B-C50C-407E-A947-70E740481C1C}">
                    <a14:useLocalDpi xmlns:a14="http://schemas.microsoft.com/office/drawing/2010/main"/>
                  </a:ext>
                </a:extLst>
              </a:blip>
              <a:stretch/>
            </p:blipFill>
            <p:spPr>
              <a:xfrm>
                <a:off x="11474584" y="3049224"/>
                <a:ext cx="520200" cy="477360"/>
              </a:xfrm>
              <a:prstGeom prst="rect">
                <a:avLst/>
              </a:prstGeom>
              <a:ln w="0">
                <a:noFill/>
              </a:ln>
            </p:spPr>
          </p:pic>
        </p:grpSp>
      </p:grpSp>
      <p:sp>
        <p:nvSpPr>
          <p:cNvPr id="3" name="Titre">
            <a:extLst>
              <a:ext uri="{FF2B5EF4-FFF2-40B4-BE49-F238E27FC236}">
                <a16:creationId xmlns:a16="http://schemas.microsoft.com/office/drawing/2014/main" id="{CF41CC23-094E-AE2C-3229-CE16B0425A73}"/>
              </a:ext>
            </a:extLst>
          </p:cNvPr>
          <p:cNvSpPr>
            <a:spLocks noGrp="1"/>
          </p:cNvSpPr>
          <p:nvPr>
            <p:ph type="title"/>
          </p:nvPr>
        </p:nvSpPr>
        <p:spPr/>
        <p:txBody>
          <a:bodyPr>
            <a:normAutofit/>
          </a:bodyPr>
          <a:lstStyle/>
          <a:p>
            <a:r>
              <a:rPr lang="fr-FR" sz="3600" dirty="0">
                <a:solidFill>
                  <a:schemeClr val="accent1">
                    <a:lumMod val="75000"/>
                  </a:schemeClr>
                </a:solidFill>
              </a:rPr>
              <a:t>Que se passe-t-il sur notre planète </a:t>
            </a:r>
            <a:br>
              <a:rPr lang="fr-FR" sz="3600" dirty="0">
                <a:solidFill>
                  <a:schemeClr val="accent1">
                    <a:lumMod val="75000"/>
                  </a:schemeClr>
                </a:solidFill>
              </a:rPr>
            </a:br>
            <a:r>
              <a:rPr lang="fr-FR" sz="3600" dirty="0">
                <a:solidFill>
                  <a:schemeClr val="accent1">
                    <a:lumMod val="75000"/>
                  </a:schemeClr>
                </a:solidFill>
              </a:rPr>
              <a:t>à cause du dérèglement climatique actuel ? </a:t>
            </a:r>
            <a:endParaRPr lang="fr-FR" dirty="0">
              <a:solidFill>
                <a:schemeClr val="accent1">
                  <a:lumMod val="75000"/>
                </a:schemeClr>
              </a:solidFill>
            </a:endParaRPr>
          </a:p>
        </p:txBody>
      </p:sp>
      <p:sp>
        <p:nvSpPr>
          <p:cNvPr id="10" name="Texte 6">
            <a:extLst>
              <a:ext uri="{FF2B5EF4-FFF2-40B4-BE49-F238E27FC236}">
                <a16:creationId xmlns:a16="http://schemas.microsoft.com/office/drawing/2014/main" id="{3DB549CE-06C8-D43F-E539-152DB9831B42}"/>
              </a:ext>
            </a:extLst>
          </p:cNvPr>
          <p:cNvSpPr/>
          <p:nvPr/>
        </p:nvSpPr>
        <p:spPr bwMode="auto">
          <a:xfrm>
            <a:off x="9796442" y="4124687"/>
            <a:ext cx="2234615" cy="1416765"/>
          </a:xfrm>
          <a:prstGeom prst="wedgeEllipseCallout">
            <a:avLst>
              <a:gd name="adj1" fmla="val -47868"/>
              <a:gd name="adj2" fmla="val 39422"/>
            </a:avLst>
          </a:prstGeom>
          <a:solidFill>
            <a:schemeClr val="bg1"/>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600" b="1" dirty="0">
                <a:solidFill>
                  <a:srgbClr val="2F5597"/>
                </a:solidFill>
              </a:rPr>
              <a:t>Et d’autres choses encore (voir diapositive suivante)</a:t>
            </a:r>
          </a:p>
        </p:txBody>
      </p:sp>
      <p:sp>
        <p:nvSpPr>
          <p:cNvPr id="30" name="Texte 4">
            <a:extLst>
              <a:ext uri="{FF2B5EF4-FFF2-40B4-BE49-F238E27FC236}">
                <a16:creationId xmlns:a16="http://schemas.microsoft.com/office/drawing/2014/main" id="{A0437485-028C-94C1-CC1A-E6BA644453AD}"/>
              </a:ext>
            </a:extLst>
          </p:cNvPr>
          <p:cNvSpPr/>
          <p:nvPr/>
        </p:nvSpPr>
        <p:spPr>
          <a:xfrm>
            <a:off x="1810505" y="6141220"/>
            <a:ext cx="2622251"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2000" b="1" spc="-1" dirty="0">
                <a:solidFill>
                  <a:srgbClr val="2F5597"/>
                </a:solidFill>
                <a:latin typeface="Calibri"/>
              </a:rPr>
              <a:t>Sécheresses </a:t>
            </a:r>
            <a:endParaRPr lang="en-US" sz="2000" b="0" strike="noStrike" spc="-1" dirty="0">
              <a:latin typeface="Arial"/>
            </a:endParaRPr>
          </a:p>
        </p:txBody>
      </p:sp>
      <p:sp>
        <p:nvSpPr>
          <p:cNvPr id="7" name="Texte 2">
            <a:extLst>
              <a:ext uri="{FF2B5EF4-FFF2-40B4-BE49-F238E27FC236}">
                <a16:creationId xmlns:a16="http://schemas.microsoft.com/office/drawing/2014/main" id="{D7E4EE84-547A-EF52-EC56-E092CA65681A}"/>
              </a:ext>
            </a:extLst>
          </p:cNvPr>
          <p:cNvSpPr/>
          <p:nvPr/>
        </p:nvSpPr>
        <p:spPr>
          <a:xfrm>
            <a:off x="5428804" y="3494005"/>
            <a:ext cx="2535525"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2000" b="1" strike="noStrike" spc="-1" dirty="0">
                <a:solidFill>
                  <a:srgbClr val="2F5597"/>
                </a:solidFill>
                <a:latin typeface="Calibri"/>
              </a:rPr>
              <a:t>Fonte des glaciers</a:t>
            </a:r>
            <a:endParaRPr lang="en-US" sz="2000" b="0" strike="noStrike" spc="-1" dirty="0">
              <a:latin typeface="Arial"/>
            </a:endParaRPr>
          </a:p>
        </p:txBody>
      </p:sp>
      <p:sp>
        <p:nvSpPr>
          <p:cNvPr id="5" name="Texte 1">
            <a:extLst>
              <a:ext uri="{FF2B5EF4-FFF2-40B4-BE49-F238E27FC236}">
                <a16:creationId xmlns:a16="http://schemas.microsoft.com/office/drawing/2014/main" id="{DD94A68F-22B7-E97B-28CB-7719FB6C220B}"/>
              </a:ext>
            </a:extLst>
          </p:cNvPr>
          <p:cNvSpPr/>
          <p:nvPr/>
        </p:nvSpPr>
        <p:spPr>
          <a:xfrm>
            <a:off x="1578511" y="3494005"/>
            <a:ext cx="3086238"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2000" b="1" strike="noStrike" spc="-1" dirty="0">
                <a:solidFill>
                  <a:srgbClr val="2F5597"/>
                </a:solidFill>
                <a:latin typeface="Calibri"/>
              </a:rPr>
              <a:t>Montée des températures</a:t>
            </a:r>
            <a:endParaRPr lang="en-US" sz="2000" b="0" strike="noStrike" spc="-1" dirty="0">
              <a:latin typeface="Arial"/>
            </a:endParaRPr>
          </a:p>
        </p:txBody>
      </p:sp>
      <p:pic>
        <p:nvPicPr>
          <p:cNvPr id="11" name="Image 6">
            <a:extLst>
              <a:ext uri="{FF2B5EF4-FFF2-40B4-BE49-F238E27FC236}">
                <a16:creationId xmlns:a16="http://schemas.microsoft.com/office/drawing/2014/main" id="{93F09AB2-139C-9B9D-D086-67D9F01A6EF0}"/>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8758502" y="4553737"/>
            <a:ext cx="1769628" cy="2323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Image 4">
            <a:extLst>
              <a:ext uri="{FF2B5EF4-FFF2-40B4-BE49-F238E27FC236}">
                <a16:creationId xmlns:a16="http://schemas.microsoft.com/office/drawing/2014/main" id="{258986F7-C6CD-C8C2-0BA3-160DFD92A501}"/>
              </a:ext>
            </a:extLst>
          </p:cNvPr>
          <p:cNvPicPr/>
          <p:nvPr/>
        </p:nvPicPr>
        <p:blipFill>
          <a:blip r:embed="rId8" cstate="screen">
            <a:extLst>
              <a:ext uri="{28A0092B-C50C-407E-A947-70E740481C1C}">
                <a14:useLocalDpi xmlns:a14="http://schemas.microsoft.com/office/drawing/2010/main"/>
              </a:ext>
            </a:extLst>
          </a:blip>
          <a:stretch/>
        </p:blipFill>
        <p:spPr>
          <a:xfrm>
            <a:off x="1905652" y="3827996"/>
            <a:ext cx="2431957" cy="2335512"/>
          </a:xfrm>
          <a:prstGeom prst="rect">
            <a:avLst/>
          </a:prstGeom>
          <a:ln w="0">
            <a:noFill/>
          </a:ln>
        </p:spPr>
      </p:pic>
      <p:pic>
        <p:nvPicPr>
          <p:cNvPr id="15" name="image 2">
            <a:extLst>
              <a:ext uri="{FF2B5EF4-FFF2-40B4-BE49-F238E27FC236}">
                <a16:creationId xmlns:a16="http://schemas.microsoft.com/office/drawing/2014/main" id="{654ED587-ED8D-F843-2E46-ACE53B3A8697}"/>
              </a:ext>
            </a:extLst>
          </p:cNvPr>
          <p:cNvPicPr/>
          <p:nvPr/>
        </p:nvPicPr>
        <p:blipFill>
          <a:blip r:embed="rId9" cstate="screen">
            <a:extLst>
              <a:ext uri="{28A0092B-C50C-407E-A947-70E740481C1C}">
                <a14:useLocalDpi xmlns:a14="http://schemas.microsoft.com/office/drawing/2010/main"/>
              </a:ext>
            </a:extLst>
          </a:blip>
          <a:srcRect/>
          <a:stretch/>
        </p:blipFill>
        <p:spPr>
          <a:xfrm>
            <a:off x="5428804" y="1322256"/>
            <a:ext cx="2535525" cy="2029198"/>
          </a:xfrm>
          <a:prstGeom prst="rect">
            <a:avLst/>
          </a:prstGeom>
          <a:ln w="0">
            <a:noFill/>
          </a:ln>
        </p:spPr>
      </p:pic>
      <p:pic>
        <p:nvPicPr>
          <p:cNvPr id="24" name="Image 1">
            <a:extLst>
              <a:ext uri="{FF2B5EF4-FFF2-40B4-BE49-F238E27FC236}">
                <a16:creationId xmlns:a16="http://schemas.microsoft.com/office/drawing/2014/main" id="{EE5F17C3-E979-44AB-B77C-98E876BD622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309386" y="1068863"/>
            <a:ext cx="1624488" cy="2282591"/>
          </a:xfrm>
          <a:prstGeom prst="rect">
            <a:avLst/>
          </a:prstGeom>
        </p:spPr>
      </p:pic>
      <p:pic>
        <p:nvPicPr>
          <p:cNvPr id="28" name="Picto + 1">
            <a:extLst>
              <a:ext uri="{FF2B5EF4-FFF2-40B4-BE49-F238E27FC236}">
                <a16:creationId xmlns:a16="http://schemas.microsoft.com/office/drawing/2014/main" id="{0BE8BFC2-9D34-F4AA-D5C7-6907778F46B7}"/>
              </a:ext>
            </a:extLst>
          </p:cNvPr>
          <p:cNvPicPr/>
          <p:nvPr/>
        </p:nvPicPr>
        <p:blipFill>
          <a:blip r:embed="rId11" cstate="screen">
            <a:extLst>
              <a:ext uri="{28A0092B-C50C-407E-A947-70E740481C1C}">
                <a14:useLocalDpi xmlns:a14="http://schemas.microsoft.com/office/drawing/2010/main"/>
              </a:ext>
            </a:extLst>
          </a:blip>
          <a:stretch/>
        </p:blipFill>
        <p:spPr>
          <a:xfrm>
            <a:off x="4281569" y="3287904"/>
            <a:ext cx="453543" cy="365410"/>
          </a:xfrm>
          <a:prstGeom prst="rect">
            <a:avLst/>
          </a:prstGeom>
          <a:ln w="0">
            <a:noFill/>
          </a:ln>
        </p:spPr>
      </p:pic>
      <p:sp>
        <p:nvSpPr>
          <p:cNvPr id="33" name="Numéro 6">
            <a:extLst>
              <a:ext uri="{FF2B5EF4-FFF2-40B4-BE49-F238E27FC236}">
                <a16:creationId xmlns:a16="http://schemas.microsoft.com/office/drawing/2014/main" id="{04237059-CFF5-0847-3B67-406969285CDD}"/>
              </a:ext>
            </a:extLst>
          </p:cNvPr>
          <p:cNvSpPr/>
          <p:nvPr/>
        </p:nvSpPr>
        <p:spPr bwMode="auto">
          <a:xfrm>
            <a:off x="9778830" y="4632042"/>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6</a:t>
            </a:r>
          </a:p>
        </p:txBody>
      </p:sp>
      <p:sp>
        <p:nvSpPr>
          <p:cNvPr id="35" name="Numéro 4">
            <a:extLst>
              <a:ext uri="{FF2B5EF4-FFF2-40B4-BE49-F238E27FC236}">
                <a16:creationId xmlns:a16="http://schemas.microsoft.com/office/drawing/2014/main" id="{E97B254E-5287-F38E-649C-2D70015B1641}"/>
              </a:ext>
            </a:extLst>
          </p:cNvPr>
          <p:cNvSpPr/>
          <p:nvPr/>
        </p:nvSpPr>
        <p:spPr bwMode="auto">
          <a:xfrm>
            <a:off x="2785826" y="4700879"/>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sp>
        <p:nvSpPr>
          <p:cNvPr id="36" name="Numéro 3">
            <a:extLst>
              <a:ext uri="{FF2B5EF4-FFF2-40B4-BE49-F238E27FC236}">
                <a16:creationId xmlns:a16="http://schemas.microsoft.com/office/drawing/2014/main" id="{FFDBF291-386D-84FC-8BB7-7CC480B745BF}"/>
              </a:ext>
            </a:extLst>
          </p:cNvPr>
          <p:cNvSpPr/>
          <p:nvPr/>
        </p:nvSpPr>
        <p:spPr bwMode="auto">
          <a:xfrm>
            <a:off x="9796442" y="1626163"/>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37" name="Numéro 2">
            <a:extLst>
              <a:ext uri="{FF2B5EF4-FFF2-40B4-BE49-F238E27FC236}">
                <a16:creationId xmlns:a16="http://schemas.microsoft.com/office/drawing/2014/main" id="{1820E7F8-F1E0-141B-7E37-1A0299364443}"/>
              </a:ext>
            </a:extLst>
          </p:cNvPr>
          <p:cNvSpPr/>
          <p:nvPr/>
        </p:nvSpPr>
        <p:spPr bwMode="auto">
          <a:xfrm>
            <a:off x="6226921" y="1626163"/>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38" name="Numéro 1">
            <a:extLst>
              <a:ext uri="{FF2B5EF4-FFF2-40B4-BE49-F238E27FC236}">
                <a16:creationId xmlns:a16="http://schemas.microsoft.com/office/drawing/2014/main" id="{3E07B90A-C3AD-BE14-F3D4-4BEEDD3BD8D5}"/>
              </a:ext>
            </a:extLst>
          </p:cNvPr>
          <p:cNvSpPr/>
          <p:nvPr/>
        </p:nvSpPr>
        <p:spPr bwMode="auto">
          <a:xfrm>
            <a:off x="2786226" y="162576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sp>
        <p:nvSpPr>
          <p:cNvPr id="39" name="Carré meteo">
            <a:extLst>
              <a:ext uri="{FF2B5EF4-FFF2-40B4-BE49-F238E27FC236}">
                <a16:creationId xmlns:a16="http://schemas.microsoft.com/office/drawing/2014/main" id="{A3B6FA7B-456C-4676-9160-C5DF81AD248F}"/>
              </a:ext>
            </a:extLst>
          </p:cNvPr>
          <p:cNvSpPr/>
          <p:nvPr/>
        </p:nvSpPr>
        <p:spPr>
          <a:xfrm>
            <a:off x="57836" y="4777553"/>
            <a:ext cx="1358258" cy="1716883"/>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marL="85725" indent="-85725">
              <a:buFont typeface="+mj-lt"/>
              <a:buAutoNum type="arabicPeriod"/>
              <a:defRPr/>
            </a:pPr>
            <a:r>
              <a:rPr lang="fr-FR" sz="1000" b="1" dirty="0">
                <a:solidFill>
                  <a:srgbClr val="0070C0"/>
                </a:solidFill>
              </a:rPr>
              <a:t>Montée des températures</a:t>
            </a:r>
          </a:p>
          <a:p>
            <a:pPr marL="85725" indent="-85725">
              <a:buFont typeface="+mj-lt"/>
              <a:buAutoNum type="arabicPeriod"/>
              <a:defRPr/>
            </a:pPr>
            <a:r>
              <a:rPr lang="fr-FR" sz="1000" b="1" dirty="0">
                <a:solidFill>
                  <a:srgbClr val="0070C0"/>
                </a:solidFill>
              </a:rPr>
              <a:t>Fontes des glaces</a:t>
            </a:r>
          </a:p>
          <a:p>
            <a:pPr marL="85725" indent="-85725">
              <a:buFont typeface="+mj-lt"/>
              <a:buAutoNum type="arabicPeriod"/>
              <a:defRPr/>
            </a:pPr>
            <a:r>
              <a:rPr lang="fr-FR" sz="1000" b="1" dirty="0">
                <a:solidFill>
                  <a:srgbClr val="0070C0"/>
                </a:solidFill>
              </a:rPr>
              <a:t>Montée du niveau de la mer</a:t>
            </a:r>
          </a:p>
          <a:p>
            <a:pPr marL="85725" indent="-85725">
              <a:buFont typeface="+mj-lt"/>
              <a:buAutoNum type="arabicPeriod"/>
              <a:defRPr/>
            </a:pPr>
            <a:r>
              <a:rPr lang="fr-FR" sz="1000" b="1" dirty="0">
                <a:solidFill>
                  <a:srgbClr val="0070C0"/>
                </a:solidFill>
              </a:rPr>
              <a:t>Sécheresses</a:t>
            </a:r>
          </a:p>
          <a:p>
            <a:pPr marL="85725" indent="-85725">
              <a:buFont typeface="+mj-lt"/>
              <a:buAutoNum type="arabicPeriod"/>
              <a:defRPr/>
            </a:pPr>
            <a:r>
              <a:rPr lang="fr-FR" sz="1000" b="1" dirty="0">
                <a:solidFill>
                  <a:srgbClr val="0070C0"/>
                </a:solidFill>
              </a:rPr>
              <a:t>Disparition des plantes et des animaux</a:t>
            </a:r>
          </a:p>
          <a:p>
            <a:pPr marL="85725" indent="-85725">
              <a:buFont typeface="+mj-lt"/>
              <a:buAutoNum type="arabicPeriod"/>
              <a:defRPr/>
            </a:pPr>
            <a:r>
              <a:rPr lang="fr-FR" sz="1000" b="1" dirty="0">
                <a:solidFill>
                  <a:srgbClr val="0070C0"/>
                </a:solidFill>
              </a:rPr>
              <a:t>D’autres encore</a:t>
            </a:r>
          </a:p>
        </p:txBody>
      </p:sp>
      <p:pic>
        <p:nvPicPr>
          <p:cNvPr id="40" name="picto info">
            <a:extLst>
              <a:ext uri="{FF2B5EF4-FFF2-40B4-BE49-F238E27FC236}">
                <a16:creationId xmlns:a16="http://schemas.microsoft.com/office/drawing/2014/main" id="{45EA4D13-BE10-4407-BAF4-1190683F7440}"/>
              </a:ext>
            </a:extLst>
          </p:cNvPr>
          <p:cNvPicPr>
            <a:picLocks noChangeAspect="1"/>
          </p:cNvPicPr>
          <p:nvPr/>
        </p:nvPicPr>
        <p:blipFill>
          <a:blip r:embed="rId12"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24787" y="1660874"/>
            <a:ext cx="859771" cy="730193"/>
          </a:xfrm>
          <a:prstGeom prst="rect">
            <a:avLst/>
          </a:prstGeom>
          <a:noFill/>
          <a:ln>
            <a:noFill/>
          </a:ln>
        </p:spPr>
      </p:pic>
      <p:sp>
        <p:nvSpPr>
          <p:cNvPr id="34" name="Numéro 5">
            <a:extLst>
              <a:ext uri="{FF2B5EF4-FFF2-40B4-BE49-F238E27FC236}">
                <a16:creationId xmlns:a16="http://schemas.microsoft.com/office/drawing/2014/main" id="{E53FD6BF-FC22-443D-EC72-20E45C157603}"/>
              </a:ext>
            </a:extLst>
          </p:cNvPr>
          <p:cNvSpPr/>
          <p:nvPr/>
        </p:nvSpPr>
        <p:spPr bwMode="auto">
          <a:xfrm>
            <a:off x="6226921" y="4700879"/>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5</a:t>
            </a:r>
          </a:p>
        </p:txBody>
      </p:sp>
      <p:sp>
        <p:nvSpPr>
          <p:cNvPr id="12" name="texte">
            <a:extLst>
              <a:ext uri="{FF2B5EF4-FFF2-40B4-BE49-F238E27FC236}">
                <a16:creationId xmlns:a16="http://schemas.microsoft.com/office/drawing/2014/main" id="{6AA03952-7655-35AF-E35D-C701FF09CB52}"/>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T - G - M - S – PA - A</a:t>
            </a:r>
          </a:p>
        </p:txBody>
      </p:sp>
      <p:sp>
        <p:nvSpPr>
          <p:cNvPr id="29" name="Bulle 1">
            <a:extLst>
              <a:ext uri="{FF2B5EF4-FFF2-40B4-BE49-F238E27FC236}">
                <a16:creationId xmlns:a16="http://schemas.microsoft.com/office/drawing/2014/main" id="{39B32542-6727-9F24-42AD-AFE50D3C5A45}"/>
              </a:ext>
            </a:extLst>
          </p:cNvPr>
          <p:cNvSpPr/>
          <p:nvPr/>
        </p:nvSpPr>
        <p:spPr>
          <a:xfrm>
            <a:off x="4458802" y="898110"/>
            <a:ext cx="4700376" cy="2429479"/>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lnSpc>
                <a:spcPct val="100000"/>
              </a:lnSpc>
              <a:buNone/>
            </a:pPr>
            <a:r>
              <a:rPr lang="fr-FR" sz="1700" dirty="0">
                <a:solidFill>
                  <a:schemeClr val="bg1"/>
                </a:solidFill>
              </a:rPr>
              <a:t>Entre 1850 et 2017, la température </a:t>
            </a:r>
          </a:p>
          <a:p>
            <a:pPr algn="ctr">
              <a:lnSpc>
                <a:spcPct val="100000"/>
              </a:lnSpc>
              <a:buNone/>
            </a:pPr>
            <a:r>
              <a:rPr lang="fr-FR" sz="1700" dirty="0">
                <a:solidFill>
                  <a:schemeClr val="bg1"/>
                </a:solidFill>
              </a:rPr>
              <a:t>mondiale a augmenté de 1,1 °C. </a:t>
            </a:r>
          </a:p>
          <a:p>
            <a:pPr algn="ctr">
              <a:lnSpc>
                <a:spcPct val="100000"/>
              </a:lnSpc>
              <a:buNone/>
            </a:pPr>
            <a:r>
              <a:rPr lang="fr-FR" sz="1700" dirty="0">
                <a:solidFill>
                  <a:schemeClr val="bg1"/>
                </a:solidFill>
              </a:rPr>
              <a:t>Les scientifiques prévoient une hausse </a:t>
            </a:r>
          </a:p>
          <a:p>
            <a:pPr algn="ctr">
              <a:lnSpc>
                <a:spcPct val="100000"/>
              </a:lnSpc>
              <a:buNone/>
            </a:pPr>
            <a:r>
              <a:rPr lang="fr-FR" sz="1700" dirty="0">
                <a:solidFill>
                  <a:schemeClr val="bg1"/>
                </a:solidFill>
              </a:rPr>
              <a:t>de 2 à 3,5 °C d'ici 2100. </a:t>
            </a:r>
          </a:p>
          <a:p>
            <a:pPr algn="ctr">
              <a:lnSpc>
                <a:spcPct val="100000"/>
              </a:lnSpc>
              <a:buNone/>
            </a:pPr>
            <a:r>
              <a:rPr lang="fr-FR" sz="1700" dirty="0">
                <a:solidFill>
                  <a:schemeClr val="bg1"/>
                </a:solidFill>
              </a:rPr>
              <a:t>Attention, il s’agit de moyennes mondiales.  Certaines régions du monde, et notamment les pôles, se réchauffent plus vite </a:t>
            </a:r>
          </a:p>
          <a:p>
            <a:pPr algn="ctr">
              <a:lnSpc>
                <a:spcPct val="100000"/>
              </a:lnSpc>
              <a:buNone/>
            </a:pPr>
            <a:r>
              <a:rPr lang="fr-FR" sz="1700" dirty="0">
                <a:solidFill>
                  <a:schemeClr val="bg1"/>
                </a:solidFill>
              </a:rPr>
              <a:t>que d’autres. </a:t>
            </a:r>
            <a:endParaRPr lang="en-US" sz="1700" b="0" strike="noStrike" spc="-1" dirty="0">
              <a:solidFill>
                <a:schemeClr val="bg1"/>
              </a:solidFill>
              <a:latin typeface="Arial"/>
            </a:endParaRPr>
          </a:p>
        </p:txBody>
      </p:sp>
      <p:sp>
        <p:nvSpPr>
          <p:cNvPr id="6" name="Bulle 1">
            <a:extLst>
              <a:ext uri="{FF2B5EF4-FFF2-40B4-BE49-F238E27FC236}">
                <a16:creationId xmlns:a16="http://schemas.microsoft.com/office/drawing/2014/main" id="{4E4C3C94-8AD8-700B-F7E8-C231198FACBF}"/>
              </a:ext>
            </a:extLst>
          </p:cNvPr>
          <p:cNvSpPr/>
          <p:nvPr/>
        </p:nvSpPr>
        <p:spPr>
          <a:xfrm>
            <a:off x="4759897" y="4107443"/>
            <a:ext cx="3501101" cy="1116834"/>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lnSpc>
                <a:spcPct val="100000"/>
              </a:lnSpc>
              <a:buNone/>
            </a:pPr>
            <a:r>
              <a:rPr lang="fr-FR" sz="1700" dirty="0">
                <a:solidFill>
                  <a:schemeClr val="bg1"/>
                </a:solidFill>
              </a:rPr>
              <a:t>Ces sécheresses ont des conséquences sur la solidité des bâtiments et sur le secteur agro-alimentaire.</a:t>
            </a:r>
            <a:endParaRPr lang="en-US" sz="1700" b="0" strike="noStrike" spc="-1" dirty="0">
              <a:solidFill>
                <a:schemeClr val="bg1"/>
              </a:solidFill>
              <a:latin typeface="Arial"/>
            </a:endParaRPr>
          </a:p>
        </p:txBody>
      </p:sp>
      <p:pic>
        <p:nvPicPr>
          <p:cNvPr id="17" name="Picto + 4">
            <a:extLst>
              <a:ext uri="{FF2B5EF4-FFF2-40B4-BE49-F238E27FC236}">
                <a16:creationId xmlns:a16="http://schemas.microsoft.com/office/drawing/2014/main" id="{ED8CC0DD-EC6D-3CEE-0FCD-E25919055D69}"/>
              </a:ext>
            </a:extLst>
          </p:cNvPr>
          <p:cNvPicPr/>
          <p:nvPr/>
        </p:nvPicPr>
        <p:blipFill>
          <a:blip r:embed="rId11" cstate="screen">
            <a:extLst>
              <a:ext uri="{28A0092B-C50C-407E-A947-70E740481C1C}">
                <a14:useLocalDpi xmlns:a14="http://schemas.microsoft.com/office/drawing/2010/main"/>
              </a:ext>
            </a:extLst>
          </a:blip>
          <a:stretch/>
        </p:blipFill>
        <p:spPr>
          <a:xfrm>
            <a:off x="3820865" y="5979098"/>
            <a:ext cx="453543" cy="365410"/>
          </a:xfrm>
          <a:prstGeom prst="rect">
            <a:avLst/>
          </a:prstGeom>
          <a:ln w="0">
            <a:noFill/>
          </a:ln>
        </p:spPr>
      </p:pic>
    </p:spTree>
    <p:extLst>
      <p:ext uri="{BB962C8B-B14F-4D97-AF65-F5344CB8AC3E}">
        <p14:creationId xmlns:p14="http://schemas.microsoft.com/office/powerpoint/2010/main" val="15868203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38"/>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38"/>
                  </p:tgtEl>
                </p:cond>
              </p:nextCondLst>
            </p:seq>
            <p:seq concurrent="1" nextAc="seek">
              <p:cTn id="13" restart="whenNotActive" fill="hold" evtFilter="cancelBubble" nodeType="interactiveSeq">
                <p:stCondLst>
                  <p:cond evt="onClick" delay="0">
                    <p:tgtEl>
                      <p:spTgt spid="37"/>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childTnLst>
                                </p:cTn>
                              </p:par>
                              <p:par>
                                <p:cTn id="20" presetID="1" presetClass="exit" presetSubtype="0" fill="hold" grpId="0" nodeType="withEffect">
                                  <p:stCondLst>
                                    <p:cond delay="0"/>
                                  </p:stCondLst>
                                  <p:childTnLst>
                                    <p:set>
                                      <p:cBhvr>
                                        <p:cTn id="21"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22" restart="whenNotActive" fill="hold" evtFilter="cancelBubble" nodeType="interactiveSeq">
                <p:stCondLst>
                  <p:cond evt="onClick" delay="0">
                    <p:tgtEl>
                      <p:spTgt spid="36"/>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grpId="0" nodeType="withEffect">
                                  <p:stCondLst>
                                    <p:cond delay="0"/>
                                  </p:stCondLst>
                                  <p:childTnLst>
                                    <p:set>
                                      <p:cBhvr>
                                        <p:cTn id="26" dur="1" fill="hold">
                                          <p:stCondLst>
                                            <p:cond delay="0"/>
                                          </p:stCondLst>
                                        </p:cTn>
                                        <p:tgtEl>
                                          <p:spTgt spid="36"/>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29" restart="whenNotActive" fill="hold" evtFilter="cancelBubble" nodeType="interactiveSeq">
                <p:stCondLst>
                  <p:cond evt="onClick" delay="0">
                    <p:tgtEl>
                      <p:spTgt spid="35"/>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0"/>
                                        </p:tgtEl>
                                        <p:attrNameLst>
                                          <p:attrName>style.visibility</p:attrName>
                                        </p:attrNameLst>
                                      </p:cBhvr>
                                      <p:to>
                                        <p:strVal val="visible"/>
                                      </p:to>
                                    </p:set>
                                  </p:childTnLst>
                                </p:cTn>
                              </p:par>
                              <p:par>
                                <p:cTn id="36" presetID="1" presetClass="exit"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seq concurrent="1" nextAc="seek">
              <p:cTn id="40" restart="whenNotActive" fill="hold" evtFilter="cancelBubble" nodeType="interactiveSeq">
                <p:stCondLst>
                  <p:cond evt="onClick" delay="0">
                    <p:tgtEl>
                      <p:spTgt spid="34"/>
                    </p:tgtEl>
                  </p:cond>
                </p:stCondLst>
                <p:endSync evt="end" delay="0">
                  <p:rtn val="all"/>
                </p:endSync>
                <p:childTnLst>
                  <p:par>
                    <p:cTn id="41" fill="hold">
                      <p:stCondLst>
                        <p:cond delay="0"/>
                      </p:stCondLst>
                      <p:childTnLst>
                        <p:par>
                          <p:cTn id="42" fill="hold">
                            <p:stCondLst>
                              <p:cond delay="0"/>
                            </p:stCondLst>
                            <p:childTnLst>
                              <p:par>
                                <p:cTn id="43" presetID="1" presetClass="exit" presetSubtype="0" fill="hold" grpId="0" nodeType="withEffect">
                                  <p:stCondLst>
                                    <p:cond delay="0"/>
                                  </p:stCondLst>
                                  <p:childTnLst>
                                    <p:set>
                                      <p:cBhvr>
                                        <p:cTn id="44" dur="1" fill="hold">
                                          <p:stCondLst>
                                            <p:cond delay="0"/>
                                          </p:stCondLst>
                                        </p:cTn>
                                        <p:tgtEl>
                                          <p:spTgt spid="34"/>
                                        </p:tgtEl>
                                        <p:attrNameLst>
                                          <p:attrName>style.visibility</p:attrName>
                                        </p:attrNameLst>
                                      </p:cBhvr>
                                      <p:to>
                                        <p:strVal val="hidden"/>
                                      </p:to>
                                    </p:set>
                                  </p:childTnLst>
                                </p:cTn>
                              </p:par>
                              <p:par>
                                <p:cTn id="45" presetID="1" presetClass="entr" presetSubtype="0" fill="hold" nodeType="withEffect">
                                  <p:stCondLst>
                                    <p:cond delay="0"/>
                                  </p:stCondLst>
                                  <p:childTnLst>
                                    <p:set>
                                      <p:cBhvr>
                                        <p:cTn id="46" dur="1" fill="hold">
                                          <p:stCondLst>
                                            <p:cond delay="0"/>
                                          </p:stCondLst>
                                        </p:cTn>
                                        <p:tgtEl>
                                          <p:spTgt spid="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
                                        </p:tgtEl>
                                        <p:attrNameLst>
                                          <p:attrName>style.visibility</p:attrName>
                                        </p:attrNameLst>
                                      </p:cBhvr>
                                      <p:to>
                                        <p:strVal val="visible"/>
                                      </p:to>
                                    </p:set>
                                  </p:childTnLst>
                                </p:cTn>
                              </p:par>
                            </p:childTnLst>
                          </p:cTn>
                        </p:par>
                      </p:childTnLst>
                    </p:cTn>
                  </p:par>
                </p:childTnLst>
              </p:cTn>
              <p:nextCondLst>
                <p:cond evt="onClick" delay="0">
                  <p:tgtEl>
                    <p:spTgt spid="34"/>
                  </p:tgtEl>
                </p:cond>
              </p:nextCondLst>
            </p:seq>
            <p:seq concurrent="1" nextAc="seek">
              <p:cTn id="51" restart="whenNotActive" fill="hold" evtFilter="cancelBubble" nodeType="interactiveSeq">
                <p:stCondLst>
                  <p:cond evt="onClick" delay="0">
                    <p:tgtEl>
                      <p:spTgt spid="33"/>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grpId="0" nodeType="withEffect">
                                  <p:stCondLst>
                                    <p:cond delay="0"/>
                                  </p:stCondLst>
                                  <p:childTnLst>
                                    <p:set>
                                      <p:cBhvr>
                                        <p:cTn id="55" dur="1" fill="hold">
                                          <p:stCondLst>
                                            <p:cond delay="0"/>
                                          </p:stCondLst>
                                        </p:cTn>
                                        <p:tgtEl>
                                          <p:spTgt spid="33"/>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11"/>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seq concurrent="1" nextAc="seek">
              <p:cTn id="60" restart="whenNotActive" fill="hold" evtFilter="cancelBubble" nodeType="interactiveSeq">
                <p:stCondLst>
                  <p:cond evt="onClick" delay="0">
                    <p:tgtEl>
                      <p:spTgt spid="28"/>
                    </p:tgtEl>
                  </p:cond>
                </p:stCondLst>
                <p:endSync evt="end" delay="0">
                  <p:rtn val="all"/>
                </p:endSync>
                <p:childTnLst>
                  <p:par>
                    <p:cTn id="61" fill="hold">
                      <p:stCondLst>
                        <p:cond delay="0"/>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9"/>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xit" presetSubtype="0" fill="hold" grpId="1" nodeType="clickEffect">
                                  <p:stCondLst>
                                    <p:cond delay="0"/>
                                  </p:stCondLst>
                                  <p:childTnLst>
                                    <p:set>
                                      <p:cBhvr>
                                        <p:cTn id="6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69" restart="whenNotActive" fill="hold" evtFilter="cancelBubble" nodeType="interactiveSeq">
                <p:stCondLst>
                  <p:cond evt="onClick" delay="0">
                    <p:tgtEl>
                      <p:spTgt spid="40"/>
                    </p:tgtEl>
                  </p:cond>
                </p:stCondLst>
                <p:endSync evt="end" delay="0">
                  <p:rtn val="all"/>
                </p:endSync>
                <p:childTnLst>
                  <p:par>
                    <p:cTn id="70" fill="hold">
                      <p:stCondLst>
                        <p:cond delay="0"/>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39"/>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xit" presetSubtype="0" fill="hold" grpId="1" nodeType="clickEffect">
                                  <p:stCondLst>
                                    <p:cond delay="0"/>
                                  </p:stCondLst>
                                  <p:childTnLst>
                                    <p:set>
                                      <p:cBhvr>
                                        <p:cTn id="77"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78" restart="whenNotActive" fill="hold" evtFilter="cancelBubble" nodeType="interactiveSeq">
                <p:stCondLst>
                  <p:cond evt="onClick" delay="0">
                    <p:tgtEl>
                      <p:spTgt spid="17"/>
                    </p:tgtEl>
                  </p:cond>
                </p:stCondLst>
                <p:endSync evt="end" delay="0">
                  <p:rtn val="all"/>
                </p:endSync>
                <p:childTnLst>
                  <p:par>
                    <p:cTn id="79" fill="hold">
                      <p:stCondLst>
                        <p:cond delay="0"/>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6"/>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xit" presetSubtype="0" fill="hold" grpId="1" nodeType="clickEffect">
                                  <p:stCondLst>
                                    <p:cond delay="0"/>
                                  </p:stCondLst>
                                  <p:childTnLst>
                                    <p:set>
                                      <p:cBhvr>
                                        <p:cTn id="86"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2" grpId="0"/>
      <p:bldP spid="10" grpId="0" animBg="1"/>
      <p:bldP spid="30" grpId="0"/>
      <p:bldP spid="7" grpId="0"/>
      <p:bldP spid="5" grpId="0"/>
      <p:bldP spid="33" grpId="0" animBg="1"/>
      <p:bldP spid="35" grpId="0" animBg="1"/>
      <p:bldP spid="36" grpId="0" animBg="1"/>
      <p:bldP spid="37" grpId="0" animBg="1"/>
      <p:bldP spid="38" grpId="0" animBg="1"/>
      <p:bldP spid="39" grpId="0" animBg="1"/>
      <p:bldP spid="39" grpId="1" animBg="1"/>
      <p:bldP spid="34" grpId="0" animBg="1"/>
      <p:bldP spid="29" grpId="0" animBg="1"/>
      <p:bldP spid="29" grpId="1" animBg="1"/>
      <p:bldP spid="6" grpId="0" animBg="1"/>
      <p:bldP spid="6"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394B3D40-5B59-B1FA-77B7-6C83CE04E8CC}"/>
              </a:ext>
            </a:extLst>
          </p:cNvPr>
          <p:cNvGrpSpPr/>
          <p:nvPr/>
        </p:nvGrpSpPr>
        <p:grpSpPr>
          <a:xfrm>
            <a:off x="1823878" y="1247969"/>
            <a:ext cx="2841881" cy="2580438"/>
            <a:chOff x="5317721" y="4267214"/>
            <a:chExt cx="2841881" cy="2580438"/>
          </a:xfrm>
        </p:grpSpPr>
        <p:sp>
          <p:nvSpPr>
            <p:cNvPr id="5" name="Texte 5">
              <a:extLst>
                <a:ext uri="{FF2B5EF4-FFF2-40B4-BE49-F238E27FC236}">
                  <a16:creationId xmlns:a16="http://schemas.microsoft.com/office/drawing/2014/main" id="{433A9B48-6FBD-A5BE-E3B1-DD90D9C8B3C2}"/>
                </a:ext>
              </a:extLst>
            </p:cNvPr>
            <p:cNvSpPr/>
            <p:nvPr/>
          </p:nvSpPr>
          <p:spPr>
            <a:xfrm>
              <a:off x="5317721" y="6141220"/>
              <a:ext cx="2757690"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2000" b="1" strike="noStrike" spc="-1" dirty="0">
                  <a:solidFill>
                    <a:srgbClr val="2F5597"/>
                  </a:solidFill>
                  <a:latin typeface="Calibri"/>
                </a:rPr>
                <a:t>Disparition des plantes et des animaux</a:t>
              </a:r>
              <a:endParaRPr lang="en-US" sz="2000" b="0" strike="noStrike" spc="-1" dirty="0">
                <a:latin typeface="Arial"/>
              </a:endParaRPr>
            </a:p>
          </p:txBody>
        </p:sp>
        <p:pic>
          <p:nvPicPr>
            <p:cNvPr id="8" name="Image 7">
              <a:extLst>
                <a:ext uri="{FF2B5EF4-FFF2-40B4-BE49-F238E27FC236}">
                  <a16:creationId xmlns:a16="http://schemas.microsoft.com/office/drawing/2014/main" id="{0122A9C3-1A33-9A62-D9B6-75668165CA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49606" y="4267214"/>
              <a:ext cx="2709996" cy="1915021"/>
            </a:xfrm>
            <a:prstGeom prst="rect">
              <a:avLst/>
            </a:prstGeom>
          </p:spPr>
        </p:pic>
      </p:grpSp>
      <p:grpSp>
        <p:nvGrpSpPr>
          <p:cNvPr id="10" name="Groupe 9">
            <a:extLst>
              <a:ext uri="{FF2B5EF4-FFF2-40B4-BE49-F238E27FC236}">
                <a16:creationId xmlns:a16="http://schemas.microsoft.com/office/drawing/2014/main" id="{BC18CA47-A944-A516-99C4-B464A236E4F0}"/>
              </a:ext>
            </a:extLst>
          </p:cNvPr>
          <p:cNvGrpSpPr/>
          <p:nvPr/>
        </p:nvGrpSpPr>
        <p:grpSpPr>
          <a:xfrm>
            <a:off x="5739687" y="1076154"/>
            <a:ext cx="2611378" cy="2838652"/>
            <a:chOff x="5739687" y="1076154"/>
            <a:chExt cx="2611378" cy="2838652"/>
          </a:xfrm>
        </p:grpSpPr>
        <p:sp>
          <p:nvSpPr>
            <p:cNvPr id="6" name="Texte 2">
              <a:extLst>
                <a:ext uri="{FF2B5EF4-FFF2-40B4-BE49-F238E27FC236}">
                  <a16:creationId xmlns:a16="http://schemas.microsoft.com/office/drawing/2014/main" id="{8927A9BC-975A-2F71-3C70-F8B69B76C0F3}"/>
                </a:ext>
              </a:extLst>
            </p:cNvPr>
            <p:cNvSpPr/>
            <p:nvPr/>
          </p:nvSpPr>
          <p:spPr>
            <a:xfrm>
              <a:off x="5974161" y="3208374"/>
              <a:ext cx="2324125"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2000" b="1" strike="noStrike" spc="-1" dirty="0">
                  <a:solidFill>
                    <a:srgbClr val="2F5597"/>
                  </a:solidFill>
                  <a:latin typeface="Calibri"/>
                </a:rPr>
                <a:t>Tempêtes, cyclones et ouragans</a:t>
              </a:r>
              <a:endParaRPr lang="en-US" sz="2000" b="0" strike="noStrike" spc="-1" dirty="0">
                <a:latin typeface="Arial"/>
              </a:endParaRPr>
            </a:p>
          </p:txBody>
        </p:sp>
        <p:pic>
          <p:nvPicPr>
            <p:cNvPr id="9" name="Image 8">
              <a:extLst>
                <a:ext uri="{FF2B5EF4-FFF2-40B4-BE49-F238E27FC236}">
                  <a16:creationId xmlns:a16="http://schemas.microsoft.com/office/drawing/2014/main" id="{4BB02F42-6C45-41CC-7AD0-22B42539440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39687" y="1076154"/>
              <a:ext cx="2611378" cy="2153787"/>
            </a:xfrm>
            <a:prstGeom prst="rect">
              <a:avLst/>
            </a:prstGeom>
          </p:spPr>
        </p:pic>
      </p:grpSp>
      <p:grpSp>
        <p:nvGrpSpPr>
          <p:cNvPr id="15" name="Groupe 14">
            <a:extLst>
              <a:ext uri="{FF2B5EF4-FFF2-40B4-BE49-F238E27FC236}">
                <a16:creationId xmlns:a16="http://schemas.microsoft.com/office/drawing/2014/main" id="{87A5E038-11D5-EF6F-B5FC-FBD0F5658626}"/>
              </a:ext>
            </a:extLst>
          </p:cNvPr>
          <p:cNvGrpSpPr/>
          <p:nvPr/>
        </p:nvGrpSpPr>
        <p:grpSpPr>
          <a:xfrm>
            <a:off x="7309503" y="4306094"/>
            <a:ext cx="2763943" cy="2419631"/>
            <a:chOff x="7309503" y="4306094"/>
            <a:chExt cx="2763943" cy="2419631"/>
          </a:xfrm>
        </p:grpSpPr>
        <p:pic>
          <p:nvPicPr>
            <p:cNvPr id="14" name="Image 13">
              <a:extLst>
                <a:ext uri="{FF2B5EF4-FFF2-40B4-BE49-F238E27FC236}">
                  <a16:creationId xmlns:a16="http://schemas.microsoft.com/office/drawing/2014/main" id="{8452C030-DFC1-AB32-7FD8-5155F66C55B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477885" y="4306094"/>
              <a:ext cx="2427178" cy="2062614"/>
            </a:xfrm>
            <a:prstGeom prst="rect">
              <a:avLst/>
            </a:prstGeom>
          </p:spPr>
        </p:pic>
        <p:sp>
          <p:nvSpPr>
            <p:cNvPr id="25" name="Texte 5">
              <a:extLst>
                <a:ext uri="{FF2B5EF4-FFF2-40B4-BE49-F238E27FC236}">
                  <a16:creationId xmlns:a16="http://schemas.microsoft.com/office/drawing/2014/main" id="{22AB932E-1214-0608-18C0-CE55B043A966}"/>
                </a:ext>
              </a:extLst>
            </p:cNvPr>
            <p:cNvSpPr/>
            <p:nvPr/>
          </p:nvSpPr>
          <p:spPr>
            <a:xfrm>
              <a:off x="7309503" y="6327070"/>
              <a:ext cx="2763943"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2000" b="1" spc="-1" dirty="0">
                  <a:solidFill>
                    <a:srgbClr val="2F5597"/>
                  </a:solidFill>
                  <a:latin typeface="Calibri"/>
                </a:rPr>
                <a:t>Acidification des océans</a:t>
              </a:r>
              <a:endParaRPr lang="en-US" sz="2000" b="0" strike="noStrike" spc="-1" dirty="0">
                <a:latin typeface="Arial"/>
              </a:endParaRPr>
            </a:p>
          </p:txBody>
        </p:sp>
      </p:grpSp>
      <p:sp>
        <p:nvSpPr>
          <p:cNvPr id="3" name="Titre">
            <a:extLst>
              <a:ext uri="{FF2B5EF4-FFF2-40B4-BE49-F238E27FC236}">
                <a16:creationId xmlns:a16="http://schemas.microsoft.com/office/drawing/2014/main" id="{1AA87732-8068-B160-5F73-493AC7D45566}"/>
              </a:ext>
            </a:extLst>
          </p:cNvPr>
          <p:cNvSpPr>
            <a:spLocks noGrp="1"/>
          </p:cNvSpPr>
          <p:nvPr>
            <p:ph type="title"/>
          </p:nvPr>
        </p:nvSpPr>
        <p:spPr/>
        <p:txBody>
          <a:bodyPr>
            <a:normAutofit fontScale="90000"/>
          </a:bodyPr>
          <a:lstStyle/>
          <a:p>
            <a:r>
              <a:rPr lang="fr-FR" sz="4000" dirty="0">
                <a:solidFill>
                  <a:schemeClr val="accent1">
                    <a:lumMod val="75000"/>
                  </a:schemeClr>
                </a:solidFill>
              </a:rPr>
              <a:t>Que se passe-t-il sur notre planète </a:t>
            </a:r>
            <a:br>
              <a:rPr lang="fr-FR" sz="4000" dirty="0">
                <a:solidFill>
                  <a:schemeClr val="accent1">
                    <a:lumMod val="75000"/>
                  </a:schemeClr>
                </a:solidFill>
              </a:rPr>
            </a:br>
            <a:r>
              <a:rPr lang="fr-FR" sz="4000" dirty="0">
                <a:solidFill>
                  <a:schemeClr val="accent1">
                    <a:lumMod val="75000"/>
                  </a:schemeClr>
                </a:solidFill>
              </a:rPr>
              <a:t>à cause du dérèglement climatique actuel ? (suite)</a:t>
            </a:r>
          </a:p>
        </p:txBody>
      </p:sp>
      <p:sp>
        <p:nvSpPr>
          <p:cNvPr id="11" name="Texte 4">
            <a:extLst>
              <a:ext uri="{FF2B5EF4-FFF2-40B4-BE49-F238E27FC236}">
                <a16:creationId xmlns:a16="http://schemas.microsoft.com/office/drawing/2014/main" id="{8D4A30ED-9382-0B37-A3C5-7176EEA7F6EB}"/>
              </a:ext>
            </a:extLst>
          </p:cNvPr>
          <p:cNvSpPr/>
          <p:nvPr/>
        </p:nvSpPr>
        <p:spPr>
          <a:xfrm>
            <a:off x="3187815" y="6342961"/>
            <a:ext cx="3200148"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2000" b="1" spc="-1" dirty="0">
                <a:solidFill>
                  <a:srgbClr val="2F5597"/>
                </a:solidFill>
                <a:latin typeface="Calibri"/>
              </a:rPr>
              <a:t>Augmentation des canicules</a:t>
            </a:r>
            <a:endParaRPr lang="en-US" sz="2000" b="0" strike="noStrike" spc="-1" dirty="0">
              <a:latin typeface="Arial"/>
            </a:endParaRPr>
          </a:p>
        </p:txBody>
      </p:sp>
      <p:sp>
        <p:nvSpPr>
          <p:cNvPr id="12" name="Texte 3">
            <a:extLst>
              <a:ext uri="{FF2B5EF4-FFF2-40B4-BE49-F238E27FC236}">
                <a16:creationId xmlns:a16="http://schemas.microsoft.com/office/drawing/2014/main" id="{BF5D2573-E350-2CEF-F1B9-C5F812CB82A8}"/>
              </a:ext>
            </a:extLst>
          </p:cNvPr>
          <p:cNvSpPr/>
          <p:nvPr/>
        </p:nvSpPr>
        <p:spPr>
          <a:xfrm>
            <a:off x="9873945" y="3208374"/>
            <a:ext cx="1824120"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2000" b="1" strike="noStrike" spc="-1" dirty="0">
                <a:solidFill>
                  <a:srgbClr val="2F5597"/>
                </a:solidFill>
                <a:latin typeface="Calibri"/>
              </a:rPr>
              <a:t>Incendies</a:t>
            </a:r>
            <a:endParaRPr lang="en-US" sz="2000" b="0" strike="noStrike" spc="-1" dirty="0">
              <a:latin typeface="Arial"/>
            </a:endParaRPr>
          </a:p>
        </p:txBody>
      </p:sp>
      <p:pic>
        <p:nvPicPr>
          <p:cNvPr id="18" name="image 4">
            <a:extLst>
              <a:ext uri="{FF2B5EF4-FFF2-40B4-BE49-F238E27FC236}">
                <a16:creationId xmlns:a16="http://schemas.microsoft.com/office/drawing/2014/main" id="{209E788A-C22F-B9B8-20BF-0B5A5FB5EE7C}"/>
              </a:ext>
            </a:extLst>
          </p:cNvPr>
          <p:cNvPicPr/>
          <p:nvPr/>
        </p:nvPicPr>
        <p:blipFill>
          <a:blip r:embed="rId5" cstate="screen">
            <a:extLst>
              <a:ext uri="{28A0092B-C50C-407E-A947-70E740481C1C}">
                <a14:useLocalDpi xmlns:a14="http://schemas.microsoft.com/office/drawing/2010/main"/>
              </a:ext>
            </a:extLst>
          </a:blip>
          <a:stretch/>
        </p:blipFill>
        <p:spPr>
          <a:xfrm>
            <a:off x="3348587" y="4008759"/>
            <a:ext cx="2611378" cy="2334202"/>
          </a:xfrm>
          <a:prstGeom prst="rect">
            <a:avLst/>
          </a:prstGeom>
          <a:ln w="0">
            <a:noFill/>
          </a:ln>
        </p:spPr>
      </p:pic>
      <p:pic>
        <p:nvPicPr>
          <p:cNvPr id="13" name="image 3">
            <a:extLst>
              <a:ext uri="{FF2B5EF4-FFF2-40B4-BE49-F238E27FC236}">
                <a16:creationId xmlns:a16="http://schemas.microsoft.com/office/drawing/2014/main" id="{E05EAFDB-1041-2281-B0A1-811C4458FD21}"/>
              </a:ext>
            </a:extLst>
          </p:cNvPr>
          <p:cNvPicPr/>
          <p:nvPr/>
        </p:nvPicPr>
        <p:blipFill>
          <a:blip r:embed="rId6" cstate="screen">
            <a:extLst>
              <a:ext uri="{28A0092B-C50C-407E-A947-70E740481C1C}">
                <a14:useLocalDpi xmlns:a14="http://schemas.microsoft.com/office/drawing/2010/main"/>
              </a:ext>
            </a:extLst>
          </a:blip>
          <a:stretch/>
        </p:blipFill>
        <p:spPr>
          <a:xfrm rot="20680800">
            <a:off x="9661012" y="1186031"/>
            <a:ext cx="2139831" cy="2219892"/>
          </a:xfrm>
          <a:prstGeom prst="rect">
            <a:avLst/>
          </a:prstGeom>
          <a:ln w="0">
            <a:noFill/>
          </a:ln>
        </p:spPr>
      </p:pic>
      <p:pic>
        <p:nvPicPr>
          <p:cNvPr id="28" name="Picto + 4">
            <a:extLst>
              <a:ext uri="{FF2B5EF4-FFF2-40B4-BE49-F238E27FC236}">
                <a16:creationId xmlns:a16="http://schemas.microsoft.com/office/drawing/2014/main" id="{2962A417-240F-BA46-B1D9-D6AAAAFD9573}"/>
              </a:ext>
            </a:extLst>
          </p:cNvPr>
          <p:cNvPicPr/>
          <p:nvPr/>
        </p:nvPicPr>
        <p:blipFill>
          <a:blip r:embed="rId7" cstate="screen">
            <a:extLst>
              <a:ext uri="{28A0092B-C50C-407E-A947-70E740481C1C}">
                <a14:useLocalDpi xmlns:a14="http://schemas.microsoft.com/office/drawing/2010/main"/>
              </a:ext>
            </a:extLst>
          </a:blip>
          <a:stretch/>
        </p:blipFill>
        <p:spPr>
          <a:xfrm>
            <a:off x="6193908" y="6160256"/>
            <a:ext cx="453543" cy="365410"/>
          </a:xfrm>
          <a:prstGeom prst="rect">
            <a:avLst/>
          </a:prstGeom>
          <a:ln w="0">
            <a:noFill/>
          </a:ln>
        </p:spPr>
      </p:pic>
      <p:sp>
        <p:nvSpPr>
          <p:cNvPr id="33" name="Numéro 5">
            <a:extLst>
              <a:ext uri="{FF2B5EF4-FFF2-40B4-BE49-F238E27FC236}">
                <a16:creationId xmlns:a16="http://schemas.microsoft.com/office/drawing/2014/main" id="{2487F251-9249-DE3B-CE6F-D98F4CD8D930}"/>
              </a:ext>
            </a:extLst>
          </p:cNvPr>
          <p:cNvSpPr/>
          <p:nvPr/>
        </p:nvSpPr>
        <p:spPr bwMode="auto">
          <a:xfrm>
            <a:off x="8183474" y="4752795"/>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11</a:t>
            </a:r>
          </a:p>
        </p:txBody>
      </p:sp>
      <p:sp>
        <p:nvSpPr>
          <p:cNvPr id="34" name="Numéro 4">
            <a:extLst>
              <a:ext uri="{FF2B5EF4-FFF2-40B4-BE49-F238E27FC236}">
                <a16:creationId xmlns:a16="http://schemas.microsoft.com/office/drawing/2014/main" id="{9600A280-9FC8-8622-CD41-031484EACE04}"/>
              </a:ext>
            </a:extLst>
          </p:cNvPr>
          <p:cNvSpPr/>
          <p:nvPr/>
        </p:nvSpPr>
        <p:spPr bwMode="auto">
          <a:xfrm>
            <a:off x="4234380" y="4725913"/>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10</a:t>
            </a:r>
          </a:p>
        </p:txBody>
      </p:sp>
      <p:sp>
        <p:nvSpPr>
          <p:cNvPr id="35" name="Numéro 3">
            <a:extLst>
              <a:ext uri="{FF2B5EF4-FFF2-40B4-BE49-F238E27FC236}">
                <a16:creationId xmlns:a16="http://schemas.microsoft.com/office/drawing/2014/main" id="{8E64841A-CF93-376B-285D-AFF9514C676D}"/>
              </a:ext>
            </a:extLst>
          </p:cNvPr>
          <p:cNvSpPr/>
          <p:nvPr/>
        </p:nvSpPr>
        <p:spPr bwMode="auto">
          <a:xfrm>
            <a:off x="9796442" y="1626163"/>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9</a:t>
            </a:r>
          </a:p>
        </p:txBody>
      </p:sp>
      <p:sp>
        <p:nvSpPr>
          <p:cNvPr id="36" name="Numéro 2">
            <a:extLst>
              <a:ext uri="{FF2B5EF4-FFF2-40B4-BE49-F238E27FC236}">
                <a16:creationId xmlns:a16="http://schemas.microsoft.com/office/drawing/2014/main" id="{2C146301-61D4-C99A-EA32-684AD80E0735}"/>
              </a:ext>
            </a:extLst>
          </p:cNvPr>
          <p:cNvSpPr/>
          <p:nvPr/>
        </p:nvSpPr>
        <p:spPr bwMode="auto">
          <a:xfrm>
            <a:off x="6226921" y="1626163"/>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8</a:t>
            </a:r>
          </a:p>
        </p:txBody>
      </p:sp>
      <p:sp>
        <p:nvSpPr>
          <p:cNvPr id="37" name="Numéro 1">
            <a:extLst>
              <a:ext uri="{FF2B5EF4-FFF2-40B4-BE49-F238E27FC236}">
                <a16:creationId xmlns:a16="http://schemas.microsoft.com/office/drawing/2014/main" id="{9BDC770A-0EF6-2CC9-B717-4495E4FE6E69}"/>
              </a:ext>
            </a:extLst>
          </p:cNvPr>
          <p:cNvSpPr/>
          <p:nvPr/>
        </p:nvSpPr>
        <p:spPr bwMode="auto">
          <a:xfrm>
            <a:off x="2786226" y="162576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7</a:t>
            </a:r>
          </a:p>
        </p:txBody>
      </p:sp>
      <p:sp>
        <p:nvSpPr>
          <p:cNvPr id="27" name="Bulle 5">
            <a:extLst>
              <a:ext uri="{FF2B5EF4-FFF2-40B4-BE49-F238E27FC236}">
                <a16:creationId xmlns:a16="http://schemas.microsoft.com/office/drawing/2014/main" id="{032801C8-AB99-A472-CAA6-29586F11FB97}"/>
              </a:ext>
            </a:extLst>
          </p:cNvPr>
          <p:cNvSpPr/>
          <p:nvPr/>
        </p:nvSpPr>
        <p:spPr>
          <a:xfrm>
            <a:off x="6502982" y="1811640"/>
            <a:ext cx="3865693" cy="2606255"/>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lnSpc>
                <a:spcPct val="100000"/>
              </a:lnSpc>
              <a:buNone/>
            </a:pPr>
            <a:r>
              <a:rPr lang="fr-FR" sz="1700" dirty="0">
                <a:solidFill>
                  <a:schemeClr val="bg1"/>
                </a:solidFill>
              </a:rPr>
              <a:t>Les océans absorbent une partie </a:t>
            </a:r>
          </a:p>
          <a:p>
            <a:pPr algn="ctr">
              <a:lnSpc>
                <a:spcPct val="100000"/>
              </a:lnSpc>
              <a:buNone/>
            </a:pPr>
            <a:r>
              <a:rPr lang="fr-FR" sz="1700" dirty="0">
                <a:solidFill>
                  <a:schemeClr val="bg1"/>
                </a:solidFill>
              </a:rPr>
              <a:t>des gaz à effet de serre émis par</a:t>
            </a:r>
          </a:p>
          <a:p>
            <a:pPr algn="ctr">
              <a:lnSpc>
                <a:spcPct val="100000"/>
              </a:lnSpc>
              <a:buNone/>
            </a:pPr>
            <a:r>
              <a:rPr lang="fr-FR" sz="1700" dirty="0">
                <a:solidFill>
                  <a:schemeClr val="bg1"/>
                </a:solidFill>
              </a:rPr>
              <a:t>les activités humaines.</a:t>
            </a:r>
          </a:p>
          <a:p>
            <a:pPr algn="ctr">
              <a:lnSpc>
                <a:spcPct val="100000"/>
              </a:lnSpc>
              <a:buNone/>
            </a:pPr>
            <a:r>
              <a:rPr lang="fr-FR" sz="1700" dirty="0">
                <a:solidFill>
                  <a:schemeClr val="bg1"/>
                </a:solidFill>
              </a:rPr>
              <a:t>Cela les rend plus acides, ce qui empêche certains animaux et organismes marins de former leur squelette, comme le plancton, à la base de la chaîne alimentaire ou </a:t>
            </a:r>
          </a:p>
          <a:p>
            <a:pPr algn="ctr">
              <a:lnSpc>
                <a:spcPct val="100000"/>
              </a:lnSpc>
              <a:buNone/>
            </a:pPr>
            <a:r>
              <a:rPr lang="fr-FR" sz="1700" dirty="0">
                <a:solidFill>
                  <a:schemeClr val="bg1"/>
                </a:solidFill>
              </a:rPr>
              <a:t>encore les coraux.</a:t>
            </a:r>
            <a:endParaRPr lang="en-US" sz="1700" b="0" strike="noStrike" spc="-1" dirty="0">
              <a:solidFill>
                <a:schemeClr val="bg1"/>
              </a:solidFill>
              <a:latin typeface="Arial"/>
            </a:endParaRPr>
          </a:p>
        </p:txBody>
      </p:sp>
      <p:sp>
        <p:nvSpPr>
          <p:cNvPr id="29" name="Bulle 4">
            <a:extLst>
              <a:ext uri="{FF2B5EF4-FFF2-40B4-BE49-F238E27FC236}">
                <a16:creationId xmlns:a16="http://schemas.microsoft.com/office/drawing/2014/main" id="{5A5EAE43-9DCE-51D3-5FDB-E87049487456}"/>
              </a:ext>
            </a:extLst>
          </p:cNvPr>
          <p:cNvSpPr/>
          <p:nvPr/>
        </p:nvSpPr>
        <p:spPr>
          <a:xfrm>
            <a:off x="2503702" y="4140715"/>
            <a:ext cx="3915089" cy="2070290"/>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lnSpc>
                <a:spcPct val="100000"/>
              </a:lnSpc>
              <a:buNone/>
            </a:pPr>
            <a:r>
              <a:rPr lang="fr-FR" sz="1700" dirty="0">
                <a:solidFill>
                  <a:schemeClr val="bg1"/>
                </a:solidFill>
              </a:rPr>
              <a:t>Une canicule est une période </a:t>
            </a:r>
          </a:p>
          <a:p>
            <a:pPr algn="ctr">
              <a:lnSpc>
                <a:spcPct val="100000"/>
              </a:lnSpc>
              <a:buNone/>
            </a:pPr>
            <a:r>
              <a:rPr lang="fr-FR" sz="1700" dirty="0">
                <a:solidFill>
                  <a:schemeClr val="bg1"/>
                </a:solidFill>
              </a:rPr>
              <a:t>de chaleur intense qui dure pendant </a:t>
            </a:r>
          </a:p>
          <a:p>
            <a:pPr algn="ctr">
              <a:lnSpc>
                <a:spcPct val="100000"/>
              </a:lnSpc>
              <a:buNone/>
            </a:pPr>
            <a:r>
              <a:rPr lang="fr-FR" sz="1700" dirty="0">
                <a:solidFill>
                  <a:schemeClr val="bg1"/>
                </a:solidFill>
              </a:rPr>
              <a:t>trois jours et trois nuits consécutifs.* </a:t>
            </a:r>
          </a:p>
          <a:p>
            <a:pPr algn="ctr">
              <a:lnSpc>
                <a:spcPct val="100000"/>
              </a:lnSpc>
              <a:buNone/>
            </a:pPr>
            <a:r>
              <a:rPr lang="fr-FR" sz="1700" dirty="0">
                <a:solidFill>
                  <a:schemeClr val="bg1"/>
                </a:solidFill>
              </a:rPr>
              <a:t>Il y a toujours eu des canicules mais avec le dérèglement climatique, elles sont plus intenses et plus fréquentes. </a:t>
            </a:r>
          </a:p>
          <a:p>
            <a:pPr algn="ctr">
              <a:lnSpc>
                <a:spcPct val="100000"/>
              </a:lnSpc>
              <a:buNone/>
            </a:pPr>
            <a:endParaRPr lang="fr-FR" sz="700" b="0" strike="noStrike" spc="-1" dirty="0">
              <a:solidFill>
                <a:schemeClr val="bg1"/>
              </a:solidFill>
            </a:endParaRPr>
          </a:p>
          <a:p>
            <a:pPr algn="ctr">
              <a:lnSpc>
                <a:spcPct val="100000"/>
              </a:lnSpc>
              <a:buNone/>
            </a:pPr>
            <a:r>
              <a:rPr lang="fr-FR" sz="1400" spc="-1" dirty="0">
                <a:solidFill>
                  <a:schemeClr val="bg1"/>
                </a:solidFill>
              </a:rPr>
              <a:t>* Source : Info.gouv.fr</a:t>
            </a:r>
            <a:endParaRPr lang="en-US" sz="1400" b="0" strike="noStrike" spc="-1" dirty="0">
              <a:solidFill>
                <a:schemeClr val="bg1"/>
              </a:solidFill>
            </a:endParaRPr>
          </a:p>
        </p:txBody>
      </p:sp>
      <p:sp>
        <p:nvSpPr>
          <p:cNvPr id="24" name="Carré meteo">
            <a:extLst>
              <a:ext uri="{FF2B5EF4-FFF2-40B4-BE49-F238E27FC236}">
                <a16:creationId xmlns:a16="http://schemas.microsoft.com/office/drawing/2014/main" id="{06CBECC4-66B1-442E-B52B-A6E5228861F8}"/>
              </a:ext>
            </a:extLst>
          </p:cNvPr>
          <p:cNvSpPr/>
          <p:nvPr/>
        </p:nvSpPr>
        <p:spPr>
          <a:xfrm>
            <a:off x="48780" y="4960235"/>
            <a:ext cx="1358258" cy="1555252"/>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marL="85725" indent="-85725">
              <a:buFont typeface="+mj-lt"/>
              <a:buAutoNum type="arabicPeriod"/>
              <a:defRPr/>
            </a:pPr>
            <a:r>
              <a:rPr lang="fr-FR" sz="1000" b="1" dirty="0">
                <a:solidFill>
                  <a:srgbClr val="0070C0"/>
                </a:solidFill>
              </a:rPr>
              <a:t>Précipitations et inondations</a:t>
            </a:r>
          </a:p>
          <a:p>
            <a:pPr marL="85725" indent="-85725">
              <a:buFont typeface="+mj-lt"/>
              <a:buAutoNum type="arabicPeriod"/>
              <a:defRPr/>
            </a:pPr>
            <a:r>
              <a:rPr lang="fr-FR" sz="1000" b="1" dirty="0">
                <a:solidFill>
                  <a:srgbClr val="0070C0"/>
                </a:solidFill>
              </a:rPr>
              <a:t>Tempêtes, cyclones et ouragans</a:t>
            </a:r>
          </a:p>
          <a:p>
            <a:pPr marL="85725" indent="-85725">
              <a:buFont typeface="+mj-lt"/>
              <a:buAutoNum type="arabicPeriod"/>
              <a:defRPr/>
            </a:pPr>
            <a:r>
              <a:rPr lang="fr-FR" sz="1000" b="1" dirty="0">
                <a:solidFill>
                  <a:srgbClr val="0070C0"/>
                </a:solidFill>
              </a:rPr>
              <a:t>Incendies</a:t>
            </a:r>
          </a:p>
          <a:p>
            <a:pPr marL="85725" indent="-85725">
              <a:buFont typeface="+mj-lt"/>
              <a:buAutoNum type="arabicPeriod"/>
              <a:defRPr/>
            </a:pPr>
            <a:r>
              <a:rPr lang="fr-FR" sz="1000" b="1" dirty="0">
                <a:solidFill>
                  <a:srgbClr val="0070C0"/>
                </a:solidFill>
              </a:rPr>
              <a:t>Augmentation des canicules</a:t>
            </a:r>
          </a:p>
          <a:p>
            <a:pPr marL="85725" indent="-85725">
              <a:buFont typeface="+mj-lt"/>
              <a:buAutoNum type="arabicPeriod"/>
              <a:defRPr/>
            </a:pPr>
            <a:r>
              <a:rPr lang="fr-FR" sz="1000" b="1" dirty="0">
                <a:solidFill>
                  <a:srgbClr val="0070C0"/>
                </a:solidFill>
              </a:rPr>
              <a:t>Acidification des océans</a:t>
            </a:r>
          </a:p>
        </p:txBody>
      </p:sp>
      <p:pic>
        <p:nvPicPr>
          <p:cNvPr id="30" name="picto info">
            <a:extLst>
              <a:ext uri="{FF2B5EF4-FFF2-40B4-BE49-F238E27FC236}">
                <a16:creationId xmlns:a16="http://schemas.microsoft.com/office/drawing/2014/main" id="{22CC998D-46C5-47C0-87A0-5D0C6C3A8851}"/>
              </a:ext>
            </a:extLst>
          </p:cNvPr>
          <p:cNvPicPr>
            <a:picLocks noChangeAspect="1"/>
          </p:cNvPicPr>
          <p:nvPr/>
        </p:nvPicPr>
        <p:blipFill>
          <a:blip r:embed="rId8"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29939" y="1694819"/>
            <a:ext cx="856445" cy="727368"/>
          </a:xfrm>
          <a:prstGeom prst="rect">
            <a:avLst/>
          </a:prstGeom>
          <a:noFill/>
          <a:ln>
            <a:noFill/>
          </a:ln>
        </p:spPr>
      </p:pic>
      <p:pic>
        <p:nvPicPr>
          <p:cNvPr id="2" name="Picto + 5">
            <a:extLst>
              <a:ext uri="{FF2B5EF4-FFF2-40B4-BE49-F238E27FC236}">
                <a16:creationId xmlns:a16="http://schemas.microsoft.com/office/drawing/2014/main" id="{C47AC437-E25F-5A40-1620-708263803C61}"/>
              </a:ext>
            </a:extLst>
          </p:cNvPr>
          <p:cNvPicPr/>
          <p:nvPr/>
        </p:nvPicPr>
        <p:blipFill>
          <a:blip r:embed="rId7" cstate="screen">
            <a:extLst>
              <a:ext uri="{28A0092B-C50C-407E-A947-70E740481C1C}">
                <a14:useLocalDpi xmlns:a14="http://schemas.microsoft.com/office/drawing/2010/main"/>
              </a:ext>
            </a:extLst>
          </a:blip>
          <a:stretch/>
        </p:blipFill>
        <p:spPr>
          <a:xfrm>
            <a:off x="9846673" y="6144846"/>
            <a:ext cx="453543" cy="365410"/>
          </a:xfrm>
          <a:prstGeom prst="rect">
            <a:avLst/>
          </a:prstGeom>
          <a:ln w="0">
            <a:noFill/>
          </a:ln>
        </p:spPr>
      </p:pic>
      <p:sp>
        <p:nvSpPr>
          <p:cNvPr id="7" name="texte">
            <a:extLst>
              <a:ext uri="{FF2B5EF4-FFF2-40B4-BE49-F238E27FC236}">
                <a16:creationId xmlns:a16="http://schemas.microsoft.com/office/drawing/2014/main" id="{22A72B12-4B98-728B-12C7-D5E0F7CAF43C}"/>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P - TCO - I - C - O</a:t>
            </a:r>
          </a:p>
        </p:txBody>
      </p:sp>
    </p:spTree>
    <p:extLst>
      <p:ext uri="{BB962C8B-B14F-4D97-AF65-F5344CB8AC3E}">
        <p14:creationId xmlns:p14="http://schemas.microsoft.com/office/powerpoint/2010/main" val="5911376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3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seq concurrent="1" nextAc="seek">
              <p:cTn id="9" restart="whenNotActive" fill="hold" evtFilter="cancelBubble" nodeType="interactiveSeq">
                <p:stCondLst>
                  <p:cond evt="onClick" delay="0">
                    <p:tgtEl>
                      <p:spTgt spid="36"/>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grpId="0" nodeType="withEffect">
                                  <p:stCondLst>
                                    <p:cond delay="0"/>
                                  </p:stCondLst>
                                  <p:childTnLst>
                                    <p:set>
                                      <p:cBhvr>
                                        <p:cTn id="13" dur="1" fill="hold">
                                          <p:stCondLst>
                                            <p:cond delay="0"/>
                                          </p:stCondLst>
                                        </p:cTn>
                                        <p:tgtEl>
                                          <p:spTgt spid="36"/>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16" restart="whenNotActive" fill="hold" evtFilter="cancelBubble" nodeType="interactiveSeq">
                <p:stCondLst>
                  <p:cond evt="onClick" delay="0">
                    <p:tgtEl>
                      <p:spTgt spid="35"/>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25" restart="whenNotActive" fill="hold" evtFilter="cancelBubble" nodeType="interactiveSeq">
                <p:stCondLst>
                  <p:cond evt="onClick" delay="0">
                    <p:tgtEl>
                      <p:spTgt spid="34"/>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28"/>
                                        </p:tgtEl>
                                        <p:attrNameLst>
                                          <p:attrName>style.visibility</p:attrName>
                                        </p:attrNameLst>
                                      </p:cBhvr>
                                      <p:to>
                                        <p:strVal val="visible"/>
                                      </p:to>
                                    </p:set>
                                  </p:childTnLst>
                                </p:cTn>
                              </p:par>
                              <p:par>
                                <p:cTn id="34" presetID="1" presetClass="exit" presetSubtype="0" fill="hold" grpId="0" nodeType="withEffect">
                                  <p:stCondLst>
                                    <p:cond delay="0"/>
                                  </p:stCondLst>
                                  <p:childTnLst>
                                    <p:set>
                                      <p:cBhvr>
                                        <p:cTn id="35"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36" restart="whenNotActive" fill="hold" evtFilter="cancelBubble" nodeType="interactiveSeq">
                <p:stCondLst>
                  <p:cond evt="onClick" delay="0">
                    <p:tgtEl>
                      <p:spTgt spid="33"/>
                    </p:tgtEl>
                  </p:cond>
                </p:stCondLst>
                <p:endSync evt="end" delay="0">
                  <p:rtn val="all"/>
                </p:endSync>
                <p:childTnLst>
                  <p:par>
                    <p:cTn id="37" fill="hold">
                      <p:stCondLst>
                        <p:cond delay="0"/>
                      </p:stCondLst>
                      <p:childTnLst>
                        <p:par>
                          <p:cTn id="38" fill="hold">
                            <p:stCondLst>
                              <p:cond delay="0"/>
                            </p:stCondLst>
                            <p:childTnLst>
                              <p:par>
                                <p:cTn id="39" presetID="1" presetClass="exit"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seq concurrent="1" nextAc="seek">
              <p:cTn id="45" restart="whenNotActive" fill="hold" evtFilter="cancelBubble" nodeType="interactiveSeq">
                <p:stCondLst>
                  <p:cond evt="onClick" delay="0">
                    <p:tgtEl>
                      <p:spTgt spid="28"/>
                    </p:tgtEl>
                  </p:cond>
                </p:stCondLst>
                <p:endSync evt="end" delay="0">
                  <p:rtn val="all"/>
                </p:endSync>
                <p:childTnLst>
                  <p:par>
                    <p:cTn id="46" fill="hold">
                      <p:stCondLst>
                        <p:cond delay="0"/>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xit" presetSubtype="0" fill="hold" grpId="1" nodeType="clickEffect">
                                  <p:stCondLst>
                                    <p:cond delay="0"/>
                                  </p:stCondLst>
                                  <p:childTnLst>
                                    <p:set>
                                      <p:cBhvr>
                                        <p:cTn id="53"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54" restart="whenNotActive" fill="hold" evtFilter="cancelBubble" nodeType="interactiveSeq">
                <p:stCondLst>
                  <p:cond evt="onClick" delay="0">
                    <p:tgtEl>
                      <p:spTgt spid="30"/>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grpId="1" nodeType="clickEffect">
                                  <p:stCondLst>
                                    <p:cond delay="0"/>
                                  </p:stCondLst>
                                  <p:childTnLst>
                                    <p:set>
                                      <p:cBhvr>
                                        <p:cTn id="62"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63" restart="whenNotActive" fill="hold" evtFilter="cancelBubble" nodeType="interactiveSeq">
                <p:stCondLst>
                  <p:cond evt="onClick" delay="0">
                    <p:tgtEl>
                      <p:spTgt spid="2"/>
                    </p:tgtEl>
                  </p:cond>
                </p:stCondLst>
                <p:endSync evt="end" delay="0">
                  <p:rtn val="all"/>
                </p:endSync>
                <p:childTnLst>
                  <p:par>
                    <p:cTn id="64" fill="hold">
                      <p:stCondLst>
                        <p:cond delay="0"/>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27"/>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xit" presetSubtype="0" fill="hold" grpId="1" nodeType="clickEffect">
                                  <p:stCondLst>
                                    <p:cond delay="0"/>
                                  </p:stCondLst>
                                  <p:childTnLst>
                                    <p:set>
                                      <p:cBhvr>
                                        <p:cTn id="71"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11" grpId="0"/>
      <p:bldP spid="12" grpId="0"/>
      <p:bldP spid="33" grpId="0" animBg="1"/>
      <p:bldP spid="34" grpId="0" animBg="1"/>
      <p:bldP spid="35" grpId="0" animBg="1"/>
      <p:bldP spid="36" grpId="0" animBg="1"/>
      <p:bldP spid="37" grpId="0" animBg="1"/>
      <p:bldP spid="27" grpId="0" animBg="1"/>
      <p:bldP spid="27" grpId="1" animBg="1"/>
      <p:bldP spid="29" grpId="0" animBg="1"/>
      <p:bldP spid="29" grpId="1" animBg="1"/>
      <p:bldP spid="24" grpId="0" animBg="1"/>
      <p:bldP spid="24"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4526B5-84F1-BFDE-EC06-BA7E0BF6B84E}"/>
              </a:ext>
            </a:extLst>
          </p:cNvPr>
          <p:cNvSpPr>
            <a:spLocks noGrp="1"/>
          </p:cNvSpPr>
          <p:nvPr>
            <p:ph type="title"/>
          </p:nvPr>
        </p:nvSpPr>
        <p:spPr/>
        <p:txBody>
          <a:bodyPr>
            <a:normAutofit/>
          </a:bodyPr>
          <a:lstStyle/>
          <a:p>
            <a:r>
              <a:rPr lang="fr-FR" sz="3200" dirty="0">
                <a:solidFill>
                  <a:schemeClr val="accent1">
                    <a:lumMod val="75000"/>
                  </a:schemeClr>
                </a:solidFill>
              </a:rPr>
              <a:t>Effet domino du dérèglement climatique </a:t>
            </a:r>
          </a:p>
        </p:txBody>
      </p:sp>
      <p:sp>
        <p:nvSpPr>
          <p:cNvPr id="29" name="fleche verte">
            <a:extLst>
              <a:ext uri="{FF2B5EF4-FFF2-40B4-BE49-F238E27FC236}">
                <a16:creationId xmlns:a16="http://schemas.microsoft.com/office/drawing/2014/main" id="{36EE0D2A-8C4E-786D-E8EE-AC46F380BC78}"/>
              </a:ext>
            </a:extLst>
          </p:cNvPr>
          <p:cNvSpPr/>
          <p:nvPr/>
        </p:nvSpPr>
        <p:spPr>
          <a:xfrm flipH="1">
            <a:off x="10934461" y="3509686"/>
            <a:ext cx="1776" cy="785331"/>
          </a:xfrm>
          <a:prstGeom prst="line">
            <a:avLst/>
          </a:prstGeom>
          <a:ln w="54720">
            <a:solidFill>
              <a:schemeClr val="accent6"/>
            </a:solidFill>
            <a:round/>
            <a:tailEnd type="triangle" w="med" len="med"/>
          </a:ln>
        </p:spPr>
        <p:style>
          <a:lnRef idx="0">
            <a:scrgbClr r="0" g="0" b="0"/>
          </a:lnRef>
          <a:fillRef idx="0">
            <a:scrgbClr r="0" g="0" b="0"/>
          </a:fillRef>
          <a:effectRef idx="0">
            <a:scrgbClr r="0" g="0" b="0"/>
          </a:effectRef>
          <a:fontRef idx="minor"/>
        </p:style>
        <p:txBody>
          <a:bodyPr/>
          <a:lstStyle/>
          <a:p>
            <a:endParaRPr lang="fr-FR"/>
          </a:p>
        </p:txBody>
      </p:sp>
      <p:sp>
        <p:nvSpPr>
          <p:cNvPr id="51" name="fleche bleue 3">
            <a:extLst>
              <a:ext uri="{FF2B5EF4-FFF2-40B4-BE49-F238E27FC236}">
                <a16:creationId xmlns:a16="http://schemas.microsoft.com/office/drawing/2014/main" id="{C1341497-B0CC-FEE2-DE34-B2AF54ADF776}"/>
              </a:ext>
            </a:extLst>
          </p:cNvPr>
          <p:cNvSpPr/>
          <p:nvPr/>
        </p:nvSpPr>
        <p:spPr>
          <a:xfrm flipV="1">
            <a:off x="7437614" y="5941646"/>
            <a:ext cx="461880" cy="1"/>
          </a:xfrm>
          <a:prstGeom prst="line">
            <a:avLst/>
          </a:prstGeom>
          <a:ln w="54720">
            <a:solidFill>
              <a:srgbClr val="69C5F0"/>
            </a:solidFill>
            <a:round/>
            <a:tailEnd type="triangle" w="med" len="med"/>
          </a:ln>
        </p:spPr>
        <p:style>
          <a:lnRef idx="0">
            <a:scrgbClr r="0" g="0" b="0"/>
          </a:lnRef>
          <a:fillRef idx="0">
            <a:scrgbClr r="0" g="0" b="0"/>
          </a:fillRef>
          <a:effectRef idx="0">
            <a:scrgbClr r="0" g="0" b="0"/>
          </a:effectRef>
          <a:fontRef idx="minor"/>
        </p:style>
        <p:txBody>
          <a:bodyPr/>
          <a:lstStyle/>
          <a:p>
            <a:endParaRPr lang="fr-FR"/>
          </a:p>
        </p:txBody>
      </p:sp>
      <p:sp>
        <p:nvSpPr>
          <p:cNvPr id="26" name="fleche bleue 2">
            <a:extLst>
              <a:ext uri="{FF2B5EF4-FFF2-40B4-BE49-F238E27FC236}">
                <a16:creationId xmlns:a16="http://schemas.microsoft.com/office/drawing/2014/main" id="{97B3C712-AC32-F249-5EAF-77CD192B7A4C}"/>
              </a:ext>
            </a:extLst>
          </p:cNvPr>
          <p:cNvSpPr/>
          <p:nvPr/>
        </p:nvSpPr>
        <p:spPr>
          <a:xfrm>
            <a:off x="8127453" y="3572793"/>
            <a:ext cx="158921" cy="813705"/>
          </a:xfrm>
          <a:prstGeom prst="line">
            <a:avLst/>
          </a:prstGeom>
          <a:ln w="54720">
            <a:solidFill>
              <a:srgbClr val="69C5F0"/>
            </a:solidFill>
            <a:round/>
            <a:tailEnd type="triangle" w="med" len="med"/>
          </a:ln>
        </p:spPr>
        <p:style>
          <a:lnRef idx="0">
            <a:scrgbClr r="0" g="0" b="0"/>
          </a:lnRef>
          <a:fillRef idx="0">
            <a:scrgbClr r="0" g="0" b="0"/>
          </a:fillRef>
          <a:effectRef idx="0">
            <a:scrgbClr r="0" g="0" b="0"/>
          </a:effectRef>
          <a:fontRef idx="minor"/>
        </p:style>
        <p:txBody>
          <a:bodyPr/>
          <a:lstStyle/>
          <a:p>
            <a:endParaRPr lang="fr-FR"/>
          </a:p>
        </p:txBody>
      </p:sp>
      <p:sp>
        <p:nvSpPr>
          <p:cNvPr id="28" name="fleche bleue 1">
            <a:extLst>
              <a:ext uri="{FF2B5EF4-FFF2-40B4-BE49-F238E27FC236}">
                <a16:creationId xmlns:a16="http://schemas.microsoft.com/office/drawing/2014/main" id="{7DD482A7-9F2C-E9F5-715A-34C1D6710533}"/>
              </a:ext>
            </a:extLst>
          </p:cNvPr>
          <p:cNvSpPr/>
          <p:nvPr/>
        </p:nvSpPr>
        <p:spPr>
          <a:xfrm flipH="1">
            <a:off x="6306312" y="3630233"/>
            <a:ext cx="1554567" cy="648991"/>
          </a:xfrm>
          <a:prstGeom prst="line">
            <a:avLst/>
          </a:prstGeom>
          <a:ln w="54720">
            <a:solidFill>
              <a:srgbClr val="69C5F0"/>
            </a:solidFill>
            <a:round/>
            <a:tailEnd type="triangle" w="med" len="med"/>
          </a:ln>
        </p:spPr>
        <p:style>
          <a:lnRef idx="0">
            <a:scrgbClr r="0" g="0" b="0"/>
          </a:lnRef>
          <a:fillRef idx="0">
            <a:scrgbClr r="0" g="0" b="0"/>
          </a:fillRef>
          <a:effectRef idx="0">
            <a:scrgbClr r="0" g="0" b="0"/>
          </a:effectRef>
          <a:fontRef idx="minor"/>
        </p:style>
        <p:txBody>
          <a:bodyPr/>
          <a:lstStyle/>
          <a:p>
            <a:endParaRPr lang="fr-FR"/>
          </a:p>
        </p:txBody>
      </p:sp>
      <p:sp>
        <p:nvSpPr>
          <p:cNvPr id="30" name="fleche jaune 4">
            <a:extLst>
              <a:ext uri="{FF2B5EF4-FFF2-40B4-BE49-F238E27FC236}">
                <a16:creationId xmlns:a16="http://schemas.microsoft.com/office/drawing/2014/main" id="{293B901D-7419-A8F7-70F4-1500DFC3445C}"/>
              </a:ext>
            </a:extLst>
          </p:cNvPr>
          <p:cNvSpPr/>
          <p:nvPr/>
        </p:nvSpPr>
        <p:spPr>
          <a:xfrm flipH="1">
            <a:off x="3197911" y="5914283"/>
            <a:ext cx="461880" cy="0"/>
          </a:xfrm>
          <a:prstGeom prst="line">
            <a:avLst/>
          </a:prstGeom>
          <a:ln w="54720">
            <a:solidFill>
              <a:srgbClr val="FBB907"/>
            </a:solidFill>
            <a:round/>
            <a:tailEnd type="triangle" w="med" len="med"/>
          </a:ln>
        </p:spPr>
        <p:style>
          <a:lnRef idx="0">
            <a:scrgbClr r="0" g="0" b="0"/>
          </a:lnRef>
          <a:fillRef idx="0">
            <a:scrgbClr r="0" g="0" b="0"/>
          </a:fillRef>
          <a:effectRef idx="0">
            <a:scrgbClr r="0" g="0" b="0"/>
          </a:effectRef>
          <a:fontRef idx="minor"/>
        </p:style>
        <p:txBody>
          <a:bodyPr/>
          <a:lstStyle/>
          <a:p>
            <a:endParaRPr lang="fr-FR"/>
          </a:p>
        </p:txBody>
      </p:sp>
      <p:sp>
        <p:nvSpPr>
          <p:cNvPr id="27" name="fleche jaune 3">
            <a:extLst>
              <a:ext uri="{FF2B5EF4-FFF2-40B4-BE49-F238E27FC236}">
                <a16:creationId xmlns:a16="http://schemas.microsoft.com/office/drawing/2014/main" id="{712040AC-208D-02D1-F9B6-23AA71E5EED7}"/>
              </a:ext>
            </a:extLst>
          </p:cNvPr>
          <p:cNvSpPr/>
          <p:nvPr/>
        </p:nvSpPr>
        <p:spPr>
          <a:xfrm flipH="1">
            <a:off x="4838580" y="3532519"/>
            <a:ext cx="2800259" cy="693083"/>
          </a:xfrm>
          <a:prstGeom prst="line">
            <a:avLst/>
          </a:prstGeom>
          <a:ln w="54720">
            <a:solidFill>
              <a:srgbClr val="FBB907"/>
            </a:solidFill>
            <a:round/>
            <a:tailEnd type="triangle" w="med" len="med"/>
          </a:ln>
        </p:spPr>
        <p:style>
          <a:lnRef idx="0">
            <a:scrgbClr r="0" g="0" b="0"/>
          </a:lnRef>
          <a:fillRef idx="0">
            <a:scrgbClr r="0" g="0" b="0"/>
          </a:fillRef>
          <a:effectRef idx="0">
            <a:scrgbClr r="0" g="0" b="0"/>
          </a:effectRef>
          <a:fontRef idx="minor"/>
        </p:style>
        <p:txBody>
          <a:bodyPr/>
          <a:lstStyle/>
          <a:p>
            <a:endParaRPr lang="fr-FR"/>
          </a:p>
        </p:txBody>
      </p:sp>
      <p:sp>
        <p:nvSpPr>
          <p:cNvPr id="25" name="fleche jaune 2">
            <a:extLst>
              <a:ext uri="{FF2B5EF4-FFF2-40B4-BE49-F238E27FC236}">
                <a16:creationId xmlns:a16="http://schemas.microsoft.com/office/drawing/2014/main" id="{17EC6889-A2B5-30CC-AFB3-CA6D3902EA46}"/>
              </a:ext>
            </a:extLst>
          </p:cNvPr>
          <p:cNvSpPr/>
          <p:nvPr/>
        </p:nvSpPr>
        <p:spPr>
          <a:xfrm>
            <a:off x="3224448" y="3301633"/>
            <a:ext cx="756004" cy="923972"/>
          </a:xfrm>
          <a:prstGeom prst="line">
            <a:avLst/>
          </a:prstGeom>
          <a:ln w="54720">
            <a:solidFill>
              <a:srgbClr val="FBB907"/>
            </a:solidFill>
            <a:round/>
            <a:tailEnd type="triangle" w="med" len="med"/>
          </a:ln>
        </p:spPr>
        <p:style>
          <a:lnRef idx="0">
            <a:scrgbClr r="0" g="0" b="0"/>
          </a:lnRef>
          <a:fillRef idx="0">
            <a:scrgbClr r="0" g="0" b="0"/>
          </a:fillRef>
          <a:effectRef idx="0">
            <a:scrgbClr r="0" g="0" b="0"/>
          </a:effectRef>
          <a:fontRef idx="minor"/>
        </p:style>
        <p:txBody>
          <a:bodyPr/>
          <a:lstStyle/>
          <a:p>
            <a:endParaRPr lang="fr-FR"/>
          </a:p>
        </p:txBody>
      </p:sp>
      <p:sp>
        <p:nvSpPr>
          <p:cNvPr id="12" name="fleche jaune 1">
            <a:extLst>
              <a:ext uri="{FF2B5EF4-FFF2-40B4-BE49-F238E27FC236}">
                <a16:creationId xmlns:a16="http://schemas.microsoft.com/office/drawing/2014/main" id="{51DEF4CD-CFBE-A25A-B1DC-CD68F6888449}"/>
              </a:ext>
            </a:extLst>
          </p:cNvPr>
          <p:cNvSpPr/>
          <p:nvPr/>
        </p:nvSpPr>
        <p:spPr>
          <a:xfrm flipH="1">
            <a:off x="2646095" y="3289802"/>
            <a:ext cx="156740" cy="959620"/>
          </a:xfrm>
          <a:prstGeom prst="line">
            <a:avLst/>
          </a:prstGeom>
          <a:ln w="54720">
            <a:solidFill>
              <a:srgbClr val="FBB907"/>
            </a:solidFill>
            <a:round/>
            <a:tailEnd type="triangle" w="med" len="med"/>
          </a:ln>
        </p:spPr>
        <p:style>
          <a:lnRef idx="0">
            <a:scrgbClr r="0" g="0" b="0"/>
          </a:lnRef>
          <a:fillRef idx="0">
            <a:scrgbClr r="0" g="0" b="0"/>
          </a:fillRef>
          <a:effectRef idx="0">
            <a:scrgbClr r="0" g="0" b="0"/>
          </a:effectRef>
          <a:fontRef idx="minor"/>
        </p:style>
        <p:txBody>
          <a:bodyPr/>
          <a:lstStyle/>
          <a:p>
            <a:endParaRPr lang="fr-FR"/>
          </a:p>
        </p:txBody>
      </p:sp>
      <p:sp>
        <p:nvSpPr>
          <p:cNvPr id="9" name="Texte 8">
            <a:extLst>
              <a:ext uri="{FF2B5EF4-FFF2-40B4-BE49-F238E27FC236}">
                <a16:creationId xmlns:a16="http://schemas.microsoft.com/office/drawing/2014/main" id="{662E5431-D4C9-05C4-64DF-DE33C44B4ACA}"/>
              </a:ext>
            </a:extLst>
          </p:cNvPr>
          <p:cNvSpPr/>
          <p:nvPr/>
        </p:nvSpPr>
        <p:spPr>
          <a:xfrm>
            <a:off x="9829800" y="5713323"/>
            <a:ext cx="1974742"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1" normalizeH="0" baseline="0" noProof="0" dirty="0">
                <a:ln>
                  <a:noFill/>
                </a:ln>
                <a:solidFill>
                  <a:srgbClr val="2F5597"/>
                </a:solidFill>
                <a:effectLst/>
                <a:uLnTx/>
                <a:uFillTx/>
                <a:latin typeface="Calibri"/>
                <a:ea typeface="+mn-ea"/>
                <a:cs typeface="+mn-cs"/>
              </a:rPr>
              <a:t>Montée du niveau de la mer</a:t>
            </a:r>
            <a:endParaRPr kumimoji="0" lang="en-US" sz="2000" b="0" i="0" u="none" strike="noStrike" kern="1200" cap="none" spc="-1" normalizeH="0" baseline="0" noProof="0" dirty="0">
              <a:ln>
                <a:noFill/>
              </a:ln>
              <a:solidFill>
                <a:prstClr val="black"/>
              </a:solidFill>
              <a:effectLst/>
              <a:uLnTx/>
              <a:uFillTx/>
              <a:latin typeface="Arial"/>
              <a:ea typeface="+mn-ea"/>
              <a:cs typeface="+mn-cs"/>
            </a:endParaRPr>
          </a:p>
        </p:txBody>
      </p:sp>
      <p:sp>
        <p:nvSpPr>
          <p:cNvPr id="8" name="Texte 7">
            <a:extLst>
              <a:ext uri="{FF2B5EF4-FFF2-40B4-BE49-F238E27FC236}">
                <a16:creationId xmlns:a16="http://schemas.microsoft.com/office/drawing/2014/main" id="{F63D34AC-DCDD-877A-213E-427B0CCDFDD8}"/>
              </a:ext>
            </a:extLst>
          </p:cNvPr>
          <p:cNvSpPr/>
          <p:nvPr/>
        </p:nvSpPr>
        <p:spPr>
          <a:xfrm>
            <a:off x="7860879" y="5700444"/>
            <a:ext cx="1747440"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1" normalizeH="0" baseline="0" noProof="0" dirty="0">
                <a:ln>
                  <a:noFill/>
                </a:ln>
                <a:solidFill>
                  <a:srgbClr val="2F5597"/>
                </a:solidFill>
                <a:effectLst/>
                <a:uLnTx/>
                <a:uFillTx/>
                <a:latin typeface="Calibri"/>
                <a:ea typeface="+mn-ea"/>
                <a:cs typeface="+mn-cs"/>
              </a:rPr>
              <a:t>Inondations</a:t>
            </a:r>
            <a:endParaRPr kumimoji="0" lang="en-US" sz="2000" b="0" i="0" u="none" strike="noStrike" kern="1200" cap="none" spc="-1" normalizeH="0" baseline="0" noProof="0" dirty="0">
              <a:ln>
                <a:noFill/>
              </a:ln>
              <a:solidFill>
                <a:prstClr val="black"/>
              </a:solidFill>
              <a:effectLst/>
              <a:uLnTx/>
              <a:uFillTx/>
              <a:latin typeface="Arial"/>
              <a:ea typeface="+mn-ea"/>
              <a:cs typeface="+mn-cs"/>
            </a:endParaRPr>
          </a:p>
        </p:txBody>
      </p:sp>
      <p:sp>
        <p:nvSpPr>
          <p:cNvPr id="13" name="Texte 6">
            <a:extLst>
              <a:ext uri="{FF2B5EF4-FFF2-40B4-BE49-F238E27FC236}">
                <a16:creationId xmlns:a16="http://schemas.microsoft.com/office/drawing/2014/main" id="{68C2950A-D972-7807-6267-EE38E6D5D391}"/>
              </a:ext>
            </a:extLst>
          </p:cNvPr>
          <p:cNvSpPr/>
          <p:nvPr/>
        </p:nvSpPr>
        <p:spPr>
          <a:xfrm>
            <a:off x="5412060" y="5713323"/>
            <a:ext cx="2204640" cy="101420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1" normalizeH="0" baseline="0" noProof="0" dirty="0">
                <a:ln>
                  <a:noFill/>
                </a:ln>
                <a:solidFill>
                  <a:srgbClr val="2F5597"/>
                </a:solidFill>
                <a:effectLst/>
                <a:uLnTx/>
                <a:uFillTx/>
                <a:latin typeface="Calibri"/>
                <a:ea typeface="+mn-ea"/>
                <a:cs typeface="+mn-cs"/>
              </a:rPr>
              <a:t>Tempêtes, cyclones et ouragans</a:t>
            </a:r>
            <a:endParaRPr kumimoji="0" lang="en-US" sz="2000" b="0" i="0" u="none" strike="noStrike" kern="1200" cap="none" spc="-1" normalizeH="0" baseline="0" noProof="0" dirty="0">
              <a:ln>
                <a:noFill/>
              </a:ln>
              <a:solidFill>
                <a:prstClr val="black"/>
              </a:solidFill>
              <a:effectLst/>
              <a:uLnTx/>
              <a:uFillTx/>
              <a:latin typeface="Arial"/>
              <a:ea typeface="+mn-ea"/>
              <a:cs typeface="+mn-cs"/>
            </a:endParaRPr>
          </a:p>
        </p:txBody>
      </p:sp>
      <p:sp>
        <p:nvSpPr>
          <p:cNvPr id="22" name="Texte 5">
            <a:extLst>
              <a:ext uri="{FF2B5EF4-FFF2-40B4-BE49-F238E27FC236}">
                <a16:creationId xmlns:a16="http://schemas.microsoft.com/office/drawing/2014/main" id="{0429422A-C52A-A8E8-D445-4F052367D5AC}"/>
              </a:ext>
            </a:extLst>
          </p:cNvPr>
          <p:cNvSpPr/>
          <p:nvPr/>
        </p:nvSpPr>
        <p:spPr>
          <a:xfrm>
            <a:off x="3576172" y="5713323"/>
            <a:ext cx="1824120"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1" normalizeH="0" baseline="0" noProof="0" dirty="0">
                <a:ln>
                  <a:noFill/>
                </a:ln>
                <a:solidFill>
                  <a:srgbClr val="2F5597"/>
                </a:solidFill>
                <a:effectLst/>
                <a:uLnTx/>
                <a:uFillTx/>
                <a:latin typeface="Calibri"/>
                <a:ea typeface="+mn-ea"/>
                <a:cs typeface="+mn-cs"/>
              </a:rPr>
              <a:t>Sécheresses</a:t>
            </a:r>
            <a:endParaRPr kumimoji="0" lang="en-US" sz="2000" b="0" i="0" u="none" strike="noStrike" kern="1200" cap="none" spc="-1" normalizeH="0" baseline="0" noProof="0" dirty="0">
              <a:ln>
                <a:noFill/>
              </a:ln>
              <a:solidFill>
                <a:prstClr val="black"/>
              </a:solidFill>
              <a:effectLst/>
              <a:uLnTx/>
              <a:uFillTx/>
              <a:latin typeface="Arial"/>
              <a:ea typeface="+mn-ea"/>
              <a:cs typeface="+mn-cs"/>
            </a:endParaRPr>
          </a:p>
        </p:txBody>
      </p:sp>
      <p:sp>
        <p:nvSpPr>
          <p:cNvPr id="23" name="Texte 4">
            <a:extLst>
              <a:ext uri="{FF2B5EF4-FFF2-40B4-BE49-F238E27FC236}">
                <a16:creationId xmlns:a16="http://schemas.microsoft.com/office/drawing/2014/main" id="{6C8E1B03-C0DE-4551-4E5F-18603BBD108D}"/>
              </a:ext>
            </a:extLst>
          </p:cNvPr>
          <p:cNvSpPr/>
          <p:nvPr/>
        </p:nvSpPr>
        <p:spPr>
          <a:xfrm>
            <a:off x="1958319" y="5700444"/>
            <a:ext cx="1366920"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1" normalizeH="0" baseline="0" noProof="0" dirty="0">
                <a:ln>
                  <a:noFill/>
                </a:ln>
                <a:solidFill>
                  <a:srgbClr val="2F5597"/>
                </a:solidFill>
                <a:effectLst/>
                <a:uLnTx/>
                <a:uFillTx/>
                <a:latin typeface="Calibri"/>
                <a:ea typeface="+mn-ea"/>
                <a:cs typeface="+mn-cs"/>
              </a:rPr>
              <a:t>Incendies</a:t>
            </a:r>
            <a:endParaRPr kumimoji="0" lang="en-US" sz="2000" b="0" i="0" u="none" strike="noStrike" kern="1200" cap="none" spc="-1" normalizeH="0" baseline="0" noProof="0" dirty="0">
              <a:ln>
                <a:noFill/>
              </a:ln>
              <a:solidFill>
                <a:prstClr val="black"/>
              </a:solidFill>
              <a:effectLst/>
              <a:uLnTx/>
              <a:uFillTx/>
              <a:latin typeface="Arial"/>
              <a:ea typeface="+mn-ea"/>
              <a:cs typeface="+mn-cs"/>
            </a:endParaRPr>
          </a:p>
        </p:txBody>
      </p:sp>
      <p:sp>
        <p:nvSpPr>
          <p:cNvPr id="6" name="Texte 2">
            <a:extLst>
              <a:ext uri="{FF2B5EF4-FFF2-40B4-BE49-F238E27FC236}">
                <a16:creationId xmlns:a16="http://schemas.microsoft.com/office/drawing/2014/main" id="{19E3A7D1-6FE7-575E-564E-742B3C296868}"/>
              </a:ext>
            </a:extLst>
          </p:cNvPr>
          <p:cNvSpPr/>
          <p:nvPr/>
        </p:nvSpPr>
        <p:spPr>
          <a:xfrm>
            <a:off x="7265652" y="2726368"/>
            <a:ext cx="1885155"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1" normalizeH="0" baseline="0" noProof="0" dirty="0">
                <a:ln>
                  <a:noFill/>
                </a:ln>
                <a:solidFill>
                  <a:srgbClr val="2F5597"/>
                </a:solidFill>
                <a:effectLst/>
                <a:uLnTx/>
                <a:uFillTx/>
                <a:latin typeface="Calibri"/>
                <a:ea typeface="+mn-ea"/>
                <a:cs typeface="+mn-cs"/>
              </a:rPr>
              <a:t>Dérèglement du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1" normalizeH="0" baseline="0" noProof="0" dirty="0">
                <a:ln>
                  <a:noFill/>
                </a:ln>
                <a:solidFill>
                  <a:srgbClr val="2F5597"/>
                </a:solidFill>
                <a:effectLst/>
                <a:uLnTx/>
                <a:uFillTx/>
                <a:latin typeface="Calibri"/>
                <a:ea typeface="+mn-ea"/>
                <a:cs typeface="+mn-cs"/>
              </a:rPr>
              <a:t> cycle de l’eau</a:t>
            </a:r>
            <a:endParaRPr kumimoji="0" lang="en-US" sz="2000" b="0" i="0" u="none" strike="noStrike" kern="1200" cap="none" spc="-1" normalizeH="0" baseline="0" noProof="0" dirty="0">
              <a:ln>
                <a:noFill/>
              </a:ln>
              <a:solidFill>
                <a:prstClr val="black"/>
              </a:solidFill>
              <a:effectLst/>
              <a:uLnTx/>
              <a:uFillTx/>
              <a:latin typeface="Arial"/>
              <a:ea typeface="+mn-ea"/>
              <a:cs typeface="+mn-cs"/>
            </a:endParaRPr>
          </a:p>
        </p:txBody>
      </p:sp>
      <p:sp>
        <p:nvSpPr>
          <p:cNvPr id="16" name="Texte 1">
            <a:extLst>
              <a:ext uri="{FF2B5EF4-FFF2-40B4-BE49-F238E27FC236}">
                <a16:creationId xmlns:a16="http://schemas.microsoft.com/office/drawing/2014/main" id="{51CBF45F-AD67-627E-1641-9CCD925636BD}"/>
              </a:ext>
            </a:extLst>
          </p:cNvPr>
          <p:cNvSpPr/>
          <p:nvPr/>
        </p:nvSpPr>
        <p:spPr>
          <a:xfrm>
            <a:off x="1877369" y="2726368"/>
            <a:ext cx="1366920"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1" normalizeH="0" baseline="0" noProof="0" dirty="0">
                <a:ln>
                  <a:noFill/>
                </a:ln>
                <a:solidFill>
                  <a:srgbClr val="2F5597"/>
                </a:solidFill>
                <a:effectLst/>
                <a:uLnTx/>
                <a:uFillTx/>
                <a:latin typeface="Calibri"/>
                <a:ea typeface="+mn-ea"/>
                <a:cs typeface="+mn-cs"/>
              </a:rPr>
              <a:t>Canicules</a:t>
            </a:r>
            <a:endParaRPr kumimoji="0" lang="en-US" sz="2000" b="0" i="0" u="none" strike="noStrike" kern="1200" cap="none" spc="-1" normalizeH="0" baseline="0" noProof="0" dirty="0">
              <a:ln>
                <a:noFill/>
              </a:ln>
              <a:solidFill>
                <a:prstClr val="black"/>
              </a:solidFill>
              <a:effectLst/>
              <a:uLnTx/>
              <a:uFillTx/>
              <a:latin typeface="Arial"/>
              <a:ea typeface="+mn-ea"/>
              <a:cs typeface="+mn-cs"/>
            </a:endParaRPr>
          </a:p>
        </p:txBody>
      </p:sp>
      <p:pic>
        <p:nvPicPr>
          <p:cNvPr id="11" name="Image 8">
            <a:extLst>
              <a:ext uri="{FF2B5EF4-FFF2-40B4-BE49-F238E27FC236}">
                <a16:creationId xmlns:a16="http://schemas.microsoft.com/office/drawing/2014/main" id="{C514EBCD-35CA-A71E-BCE4-76B6BA77C917}"/>
              </a:ext>
            </a:extLst>
          </p:cNvPr>
          <p:cNvPicPr/>
          <p:nvPr/>
        </p:nvPicPr>
        <p:blipFill>
          <a:blip r:embed="rId3" cstate="screen">
            <a:extLst>
              <a:ext uri="{28A0092B-C50C-407E-A947-70E740481C1C}">
                <a14:useLocalDpi xmlns:a14="http://schemas.microsoft.com/office/drawing/2010/main"/>
              </a:ext>
            </a:extLst>
          </a:blip>
          <a:stretch/>
        </p:blipFill>
        <p:spPr>
          <a:xfrm>
            <a:off x="10117274" y="4386498"/>
            <a:ext cx="1546560" cy="1371600"/>
          </a:xfrm>
          <a:prstGeom prst="rect">
            <a:avLst/>
          </a:prstGeom>
          <a:ln w="0">
            <a:noFill/>
          </a:ln>
        </p:spPr>
      </p:pic>
      <p:pic>
        <p:nvPicPr>
          <p:cNvPr id="10" name="Image 7">
            <a:extLst>
              <a:ext uri="{FF2B5EF4-FFF2-40B4-BE49-F238E27FC236}">
                <a16:creationId xmlns:a16="http://schemas.microsoft.com/office/drawing/2014/main" id="{3B86014D-B894-A5E1-B112-DE29FFC4E464}"/>
              </a:ext>
            </a:extLst>
          </p:cNvPr>
          <p:cNvPicPr/>
          <p:nvPr/>
        </p:nvPicPr>
        <p:blipFill>
          <a:blip r:embed="rId4" cstate="screen">
            <a:extLst>
              <a:ext uri="{28A0092B-C50C-407E-A947-70E740481C1C}">
                <a14:useLocalDpi xmlns:a14="http://schemas.microsoft.com/office/drawing/2010/main"/>
              </a:ext>
            </a:extLst>
          </a:blip>
          <a:stretch/>
        </p:blipFill>
        <p:spPr>
          <a:xfrm>
            <a:off x="7942910" y="4441717"/>
            <a:ext cx="1557000" cy="1380960"/>
          </a:xfrm>
          <a:prstGeom prst="rect">
            <a:avLst/>
          </a:prstGeom>
          <a:ln w="0">
            <a:noFill/>
          </a:ln>
        </p:spPr>
      </p:pic>
      <p:pic>
        <p:nvPicPr>
          <p:cNvPr id="21" name="Image 5">
            <a:extLst>
              <a:ext uri="{FF2B5EF4-FFF2-40B4-BE49-F238E27FC236}">
                <a16:creationId xmlns:a16="http://schemas.microsoft.com/office/drawing/2014/main" id="{71C3E0F4-C10C-8090-C9C9-04EE5497F0D5}"/>
              </a:ext>
            </a:extLst>
          </p:cNvPr>
          <p:cNvPicPr/>
          <p:nvPr/>
        </p:nvPicPr>
        <p:blipFill>
          <a:blip r:embed="rId5" cstate="screen">
            <a:extLst>
              <a:ext uri="{28A0092B-C50C-407E-A947-70E740481C1C}">
                <a14:useLocalDpi xmlns:a14="http://schemas.microsoft.com/office/drawing/2010/main"/>
              </a:ext>
            </a:extLst>
          </a:blip>
          <a:stretch/>
        </p:blipFill>
        <p:spPr>
          <a:xfrm>
            <a:off x="3704719" y="4453985"/>
            <a:ext cx="1523520" cy="1351080"/>
          </a:xfrm>
          <a:prstGeom prst="rect">
            <a:avLst/>
          </a:prstGeom>
          <a:ln w="0">
            <a:noFill/>
          </a:ln>
        </p:spPr>
      </p:pic>
      <p:pic>
        <p:nvPicPr>
          <p:cNvPr id="24" name="image 4">
            <a:extLst>
              <a:ext uri="{FF2B5EF4-FFF2-40B4-BE49-F238E27FC236}">
                <a16:creationId xmlns:a16="http://schemas.microsoft.com/office/drawing/2014/main" id="{91C359AD-9064-4B58-4D37-F4220EFA2109}"/>
              </a:ext>
            </a:extLst>
          </p:cNvPr>
          <p:cNvPicPr/>
          <p:nvPr/>
        </p:nvPicPr>
        <p:blipFill>
          <a:blip r:embed="rId6" cstate="screen">
            <a:extLst>
              <a:ext uri="{28A0092B-C50C-407E-A947-70E740481C1C}">
                <a14:useLocalDpi xmlns:a14="http://schemas.microsoft.com/office/drawing/2010/main"/>
              </a:ext>
            </a:extLst>
          </a:blip>
          <a:stretch/>
        </p:blipFill>
        <p:spPr>
          <a:xfrm rot="20680800">
            <a:off x="1912788" y="4273862"/>
            <a:ext cx="1603800" cy="1639800"/>
          </a:xfrm>
          <a:prstGeom prst="rect">
            <a:avLst/>
          </a:prstGeom>
          <a:ln w="0">
            <a:noFill/>
          </a:ln>
        </p:spPr>
      </p:pic>
      <p:pic>
        <p:nvPicPr>
          <p:cNvPr id="15" name="Canicules">
            <a:extLst>
              <a:ext uri="{FF2B5EF4-FFF2-40B4-BE49-F238E27FC236}">
                <a16:creationId xmlns:a16="http://schemas.microsoft.com/office/drawing/2014/main" id="{E6CC58ED-393C-3660-9435-3EFC838EC67C}"/>
              </a:ext>
            </a:extLst>
          </p:cNvPr>
          <p:cNvPicPr>
            <a:picLocks noChangeAspect="1"/>
          </p:cNvPicPr>
          <p:nvPr/>
        </p:nvPicPr>
        <p:blipFill>
          <a:blip r:embed="rId7" cstate="screen">
            <a:extLst>
              <a:ext uri="{28A0092B-C50C-407E-A947-70E740481C1C}">
                <a14:useLocalDpi xmlns:a14="http://schemas.microsoft.com/office/drawing/2010/main"/>
              </a:ext>
            </a:extLst>
          </a:blip>
          <a:stretch/>
        </p:blipFill>
        <p:spPr>
          <a:xfrm>
            <a:off x="1663144" y="1188281"/>
            <a:ext cx="1810419" cy="1605482"/>
          </a:xfrm>
          <a:prstGeom prst="rect">
            <a:avLst/>
          </a:prstGeom>
          <a:ln w="0">
            <a:noFill/>
          </a:ln>
        </p:spPr>
      </p:pic>
      <p:sp>
        <p:nvSpPr>
          <p:cNvPr id="18" name="Texte 3">
            <a:extLst>
              <a:ext uri="{FF2B5EF4-FFF2-40B4-BE49-F238E27FC236}">
                <a16:creationId xmlns:a16="http://schemas.microsoft.com/office/drawing/2014/main" id="{055FFF8A-9D27-9CCF-8977-6D9F6ED461CD}"/>
              </a:ext>
            </a:extLst>
          </p:cNvPr>
          <p:cNvSpPr/>
          <p:nvPr/>
        </p:nvSpPr>
        <p:spPr>
          <a:xfrm>
            <a:off x="9972075" y="2726368"/>
            <a:ext cx="1836958"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1" normalizeH="0" baseline="0" noProof="0" dirty="0">
                <a:ln>
                  <a:noFill/>
                </a:ln>
                <a:solidFill>
                  <a:srgbClr val="2F5597"/>
                </a:solidFill>
                <a:effectLst/>
                <a:uLnTx/>
                <a:uFillTx/>
                <a:latin typeface="Calibri"/>
                <a:ea typeface="+mn-ea"/>
                <a:cs typeface="+mn-cs"/>
              </a:rPr>
              <a:t>Fonte des glaciers</a:t>
            </a:r>
            <a:endParaRPr kumimoji="0" lang="en-US" sz="2000" b="0" i="0" u="none" strike="noStrike" kern="1200" cap="none" spc="-1" normalizeH="0" baseline="0" noProof="0" dirty="0">
              <a:ln>
                <a:noFill/>
              </a:ln>
              <a:solidFill>
                <a:prstClr val="black"/>
              </a:solidFill>
              <a:effectLst/>
              <a:uLnTx/>
              <a:uFillTx/>
              <a:latin typeface="Arial"/>
              <a:ea typeface="+mn-ea"/>
              <a:cs typeface="+mn-cs"/>
            </a:endParaRPr>
          </a:p>
        </p:txBody>
      </p:sp>
      <p:pic>
        <p:nvPicPr>
          <p:cNvPr id="4" name="fonte glacier">
            <a:extLst>
              <a:ext uri="{FF2B5EF4-FFF2-40B4-BE49-F238E27FC236}">
                <a16:creationId xmlns:a16="http://schemas.microsoft.com/office/drawing/2014/main" id="{EB10F2B2-19C4-F987-1639-4BEB358C8065}"/>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987296" y="1238671"/>
            <a:ext cx="1817246" cy="1552290"/>
          </a:xfrm>
          <a:prstGeom prst="rect">
            <a:avLst/>
          </a:prstGeom>
        </p:spPr>
      </p:pic>
      <p:pic>
        <p:nvPicPr>
          <p:cNvPr id="3" name="Picto guide rouge">
            <a:hlinkClick r:id="rId9" action="ppaction://hlinksldjump"/>
            <a:extLst>
              <a:ext uri="{FF2B5EF4-FFF2-40B4-BE49-F238E27FC236}">
                <a16:creationId xmlns:a16="http://schemas.microsoft.com/office/drawing/2014/main" id="{81041BD3-578F-5FDF-F0AF-879389AB05F3}"/>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369906" y="2716280"/>
            <a:ext cx="767842" cy="650864"/>
          </a:xfrm>
          <a:prstGeom prst="rect">
            <a:avLst/>
          </a:prstGeom>
        </p:spPr>
      </p:pic>
      <p:pic>
        <p:nvPicPr>
          <p:cNvPr id="17" name="cycle eau">
            <a:extLst>
              <a:ext uri="{FF2B5EF4-FFF2-40B4-BE49-F238E27FC236}">
                <a16:creationId xmlns:a16="http://schemas.microsoft.com/office/drawing/2014/main" id="{1A60D670-5C3C-F98D-5D31-6B523EF9677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874897" y="1307513"/>
            <a:ext cx="2244972" cy="1495244"/>
          </a:xfrm>
          <a:prstGeom prst="rect">
            <a:avLst/>
          </a:prstGeom>
        </p:spPr>
      </p:pic>
      <p:pic>
        <p:nvPicPr>
          <p:cNvPr id="7" name="Image 6">
            <a:extLst>
              <a:ext uri="{FF2B5EF4-FFF2-40B4-BE49-F238E27FC236}">
                <a16:creationId xmlns:a16="http://schemas.microsoft.com/office/drawing/2014/main" id="{7B5342D9-2BC3-B080-4A21-D37BADF9CA2B}"/>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680297" y="4428313"/>
            <a:ext cx="1507324" cy="1243196"/>
          </a:xfrm>
          <a:prstGeom prst="rect">
            <a:avLst/>
          </a:prstGeom>
        </p:spPr>
      </p:pic>
      <p:sp>
        <p:nvSpPr>
          <p:cNvPr id="5" name="fleche bleue 2">
            <a:extLst>
              <a:ext uri="{FF2B5EF4-FFF2-40B4-BE49-F238E27FC236}">
                <a16:creationId xmlns:a16="http://schemas.microsoft.com/office/drawing/2014/main" id="{1EE4703B-3B4F-FE7D-3730-5A77BD255522}"/>
              </a:ext>
            </a:extLst>
          </p:cNvPr>
          <p:cNvSpPr/>
          <p:nvPr/>
        </p:nvSpPr>
        <p:spPr>
          <a:xfrm flipH="1">
            <a:off x="9092470" y="3511967"/>
            <a:ext cx="1557000" cy="772624"/>
          </a:xfrm>
          <a:prstGeom prst="line">
            <a:avLst/>
          </a:prstGeom>
          <a:ln w="54720">
            <a:solidFill>
              <a:schemeClr val="accent6"/>
            </a:solidFill>
            <a:round/>
            <a:tailEnd type="triangle" w="med" len="med"/>
          </a:ln>
        </p:spPr>
        <p:style>
          <a:lnRef idx="0">
            <a:scrgbClr r="0" g="0" b="0"/>
          </a:lnRef>
          <a:fillRef idx="0">
            <a:scrgbClr r="0" g="0" b="0"/>
          </a:fillRef>
          <a:effectRef idx="0">
            <a:scrgbClr r="0" g="0" b="0"/>
          </a:effectRef>
          <a:fontRef idx="minor"/>
        </p:style>
        <p:txBody>
          <a:bodyPr/>
          <a:lstStyle/>
          <a:p>
            <a:endParaRPr lang="fr-FR"/>
          </a:p>
        </p:txBody>
      </p:sp>
      <p:pic>
        <p:nvPicPr>
          <p:cNvPr id="14" name="Picto Savoir +">
            <a:hlinkClick r:id="rId13" action="ppaction://hlinksldjump"/>
            <a:extLst>
              <a:ext uri="{FF2B5EF4-FFF2-40B4-BE49-F238E27FC236}">
                <a16:creationId xmlns:a16="http://schemas.microsoft.com/office/drawing/2014/main" id="{9AF63877-D4D7-0730-D4DF-42C385A3D0B0}"/>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10541168" y="513797"/>
            <a:ext cx="779618" cy="715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o tp 1">
            <a:hlinkClick r:id="rId15" action="ppaction://hlinksldjump"/>
            <a:extLst>
              <a:ext uri="{FF2B5EF4-FFF2-40B4-BE49-F238E27FC236}">
                <a16:creationId xmlns:a16="http://schemas.microsoft.com/office/drawing/2014/main" id="{B5A382C8-5E56-ACDB-A98F-D6C56C42E7DE}"/>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98905" y="4756149"/>
            <a:ext cx="723900" cy="612775"/>
          </a:xfrm>
          <a:prstGeom prst="rect">
            <a:avLst/>
          </a:prstGeom>
        </p:spPr>
      </p:pic>
      <p:sp>
        <p:nvSpPr>
          <p:cNvPr id="19" name="ZoneTexte 18">
            <a:extLst>
              <a:ext uri="{FF2B5EF4-FFF2-40B4-BE49-F238E27FC236}">
                <a16:creationId xmlns:a16="http://schemas.microsoft.com/office/drawing/2014/main" id="{1065EF80-BEF2-9CFA-0D5B-6058C47C8EDE}"/>
              </a:ext>
            </a:extLst>
          </p:cNvPr>
          <p:cNvSpPr txBox="1"/>
          <p:nvPr/>
        </p:nvSpPr>
        <p:spPr>
          <a:xfrm>
            <a:off x="4065558" y="2726368"/>
            <a:ext cx="2378825" cy="1015663"/>
          </a:xfrm>
          <a:prstGeom prst="rect">
            <a:avLst/>
          </a:prstGeom>
          <a:noFill/>
        </p:spPr>
        <p:txBody>
          <a:bodyPr wrap="square" rtlCol="0">
            <a:spAutoFit/>
          </a:bodyPr>
          <a:lstStyle/>
          <a:p>
            <a:pPr algn="ctr"/>
            <a:r>
              <a:rPr lang="fr-FR" sz="2000" b="1" spc="-1" dirty="0">
                <a:solidFill>
                  <a:srgbClr val="2F5597"/>
                </a:solidFill>
                <a:latin typeface="Calibri"/>
              </a:rPr>
              <a:t>La pollution de l’air et les gaz à effet de serre (GES)</a:t>
            </a:r>
          </a:p>
        </p:txBody>
      </p:sp>
      <p:pic>
        <p:nvPicPr>
          <p:cNvPr id="20" name="image industriel">
            <a:extLst>
              <a:ext uri="{FF2B5EF4-FFF2-40B4-BE49-F238E27FC236}">
                <a16:creationId xmlns:a16="http://schemas.microsoft.com/office/drawing/2014/main" id="{6764D290-B31C-2732-1456-AB71C22337E3}"/>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l="9909" t="5544" r="12746" b="5380"/>
          <a:stretch/>
        </p:blipFill>
        <p:spPr bwMode="auto">
          <a:xfrm>
            <a:off x="4541632" y="1164679"/>
            <a:ext cx="1453806" cy="1673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fleche jaune 2">
            <a:extLst>
              <a:ext uri="{FF2B5EF4-FFF2-40B4-BE49-F238E27FC236}">
                <a16:creationId xmlns:a16="http://schemas.microsoft.com/office/drawing/2014/main" id="{1E27B0DB-2452-6C4C-D080-B4E161433FD9}"/>
              </a:ext>
            </a:extLst>
          </p:cNvPr>
          <p:cNvSpPr/>
          <p:nvPr/>
        </p:nvSpPr>
        <p:spPr>
          <a:xfrm flipH="1">
            <a:off x="4469066" y="3778949"/>
            <a:ext cx="589310" cy="468634"/>
          </a:xfrm>
          <a:prstGeom prst="line">
            <a:avLst/>
          </a:prstGeom>
          <a:ln w="54720">
            <a:solidFill>
              <a:srgbClr val="FF0000"/>
            </a:solidFill>
            <a:round/>
            <a:tailEnd type="triangle" w="med" len="med"/>
          </a:ln>
        </p:spPr>
        <p:style>
          <a:lnRef idx="0">
            <a:scrgbClr r="0" g="0" b="0"/>
          </a:lnRef>
          <a:fillRef idx="0">
            <a:scrgbClr r="0" g="0" b="0"/>
          </a:fillRef>
          <a:effectRef idx="0">
            <a:scrgbClr r="0" g="0" b="0"/>
          </a:effectRef>
          <a:fontRef idx="minor"/>
        </p:style>
        <p:txBody>
          <a:bodyPr/>
          <a:lstStyle/>
          <a:p>
            <a:endParaRPr lang="fr-FR"/>
          </a:p>
        </p:txBody>
      </p:sp>
      <p:sp>
        <p:nvSpPr>
          <p:cNvPr id="33" name="fleche jaune 2">
            <a:extLst>
              <a:ext uri="{FF2B5EF4-FFF2-40B4-BE49-F238E27FC236}">
                <a16:creationId xmlns:a16="http://schemas.microsoft.com/office/drawing/2014/main" id="{5A5D2218-B135-D3BE-94AA-68E79FC211D2}"/>
              </a:ext>
            </a:extLst>
          </p:cNvPr>
          <p:cNvSpPr/>
          <p:nvPr/>
        </p:nvSpPr>
        <p:spPr>
          <a:xfrm>
            <a:off x="5324949" y="3778949"/>
            <a:ext cx="927781" cy="546372"/>
          </a:xfrm>
          <a:prstGeom prst="line">
            <a:avLst/>
          </a:prstGeom>
          <a:ln w="54720">
            <a:solidFill>
              <a:srgbClr val="FF0000"/>
            </a:solidFill>
            <a:round/>
            <a:tailEnd type="triangle" w="med" len="med"/>
          </a:ln>
        </p:spPr>
        <p:style>
          <a:lnRef idx="0">
            <a:scrgbClr r="0" g="0" b="0"/>
          </a:lnRef>
          <a:fillRef idx="0">
            <a:scrgbClr r="0" g="0" b="0"/>
          </a:fillRef>
          <a:effectRef idx="0">
            <a:scrgbClr r="0" g="0" b="0"/>
          </a:effectRef>
          <a:fontRef idx="minor"/>
        </p:style>
        <p:txBody>
          <a:bodyPr/>
          <a:lstStyle/>
          <a:p>
            <a:endParaRPr lang="fr-FR"/>
          </a:p>
        </p:txBody>
      </p:sp>
      <p:sp>
        <p:nvSpPr>
          <p:cNvPr id="34" name="fleche bleue 3">
            <a:extLst>
              <a:ext uri="{FF2B5EF4-FFF2-40B4-BE49-F238E27FC236}">
                <a16:creationId xmlns:a16="http://schemas.microsoft.com/office/drawing/2014/main" id="{6F262DD0-3C89-1B70-8C33-DBE69EC84DBD}"/>
              </a:ext>
            </a:extLst>
          </p:cNvPr>
          <p:cNvSpPr/>
          <p:nvPr/>
        </p:nvSpPr>
        <p:spPr>
          <a:xfrm flipV="1">
            <a:off x="9460611" y="5913598"/>
            <a:ext cx="461880" cy="1"/>
          </a:xfrm>
          <a:prstGeom prst="line">
            <a:avLst/>
          </a:prstGeom>
          <a:ln w="54720">
            <a:solidFill>
              <a:srgbClr val="69C5F0"/>
            </a:solidFill>
            <a:round/>
            <a:tailEnd type="triangle" w="med" len="med"/>
          </a:ln>
        </p:spPr>
        <p:style>
          <a:lnRef idx="0">
            <a:scrgbClr r="0" g="0" b="0"/>
          </a:lnRef>
          <a:fillRef idx="0">
            <a:scrgbClr r="0" g="0" b="0"/>
          </a:fillRef>
          <a:effectRef idx="0">
            <a:scrgbClr r="0" g="0" b="0"/>
          </a:effectRef>
          <a:fontRef idx="minor"/>
        </p:style>
        <p:txBody>
          <a:bodyPr/>
          <a:lstStyle/>
          <a:p>
            <a:endParaRPr lang="fr-FR"/>
          </a:p>
        </p:txBody>
      </p:sp>
      <p:sp>
        <p:nvSpPr>
          <p:cNvPr id="35" name="fleche jaune 4">
            <a:extLst>
              <a:ext uri="{FF2B5EF4-FFF2-40B4-BE49-F238E27FC236}">
                <a16:creationId xmlns:a16="http://schemas.microsoft.com/office/drawing/2014/main" id="{FCDEDEC7-D73F-72F2-65EF-E54AF0ADCB9C}"/>
              </a:ext>
            </a:extLst>
          </p:cNvPr>
          <p:cNvSpPr/>
          <p:nvPr/>
        </p:nvSpPr>
        <p:spPr>
          <a:xfrm flipH="1">
            <a:off x="11573602" y="5909179"/>
            <a:ext cx="461880" cy="0"/>
          </a:xfrm>
          <a:prstGeom prst="line">
            <a:avLst/>
          </a:prstGeom>
          <a:ln w="54720">
            <a:solidFill>
              <a:srgbClr val="FBB907"/>
            </a:solidFill>
            <a:round/>
            <a:tailEnd type="triangle" w="med" len="med"/>
          </a:ln>
        </p:spPr>
        <p:style>
          <a:lnRef idx="0">
            <a:scrgbClr r="0" g="0" b="0"/>
          </a:lnRef>
          <a:fillRef idx="0">
            <a:scrgbClr r="0" g="0" b="0"/>
          </a:fillRef>
          <a:effectRef idx="0">
            <a:scrgbClr r="0" g="0" b="0"/>
          </a:effectRef>
          <a:fontRef idx="minor"/>
        </p:style>
        <p:txBody>
          <a:bodyPr/>
          <a:lstStyle/>
          <a:p>
            <a:endParaRPr lang="fr-FR"/>
          </a:p>
        </p:txBody>
      </p:sp>
      <p:sp>
        <p:nvSpPr>
          <p:cNvPr id="36" name="fleche jaune 4">
            <a:extLst>
              <a:ext uri="{FF2B5EF4-FFF2-40B4-BE49-F238E27FC236}">
                <a16:creationId xmlns:a16="http://schemas.microsoft.com/office/drawing/2014/main" id="{7B08AF62-30AD-0C8B-8E03-6FAE1C5DA034}"/>
              </a:ext>
            </a:extLst>
          </p:cNvPr>
          <p:cNvSpPr/>
          <p:nvPr/>
        </p:nvSpPr>
        <p:spPr>
          <a:xfrm flipH="1">
            <a:off x="1581016" y="5940698"/>
            <a:ext cx="461880" cy="0"/>
          </a:xfrm>
          <a:prstGeom prst="line">
            <a:avLst/>
          </a:prstGeom>
          <a:ln w="54720">
            <a:solidFill>
              <a:srgbClr val="FBB907"/>
            </a:solidFill>
            <a:round/>
            <a:tailEnd type="triangle" w="med" len="med"/>
          </a:ln>
        </p:spPr>
        <p:style>
          <a:lnRef idx="0">
            <a:scrgbClr r="0" g="0" b="0"/>
          </a:lnRef>
          <a:fillRef idx="0">
            <a:scrgbClr r="0" g="0" b="0"/>
          </a:fillRef>
          <a:effectRef idx="0">
            <a:scrgbClr r="0" g="0" b="0"/>
          </a:effectRef>
          <a:fontRef idx="minor"/>
        </p:style>
        <p:txBody>
          <a:bodyPr/>
          <a:lstStyle/>
          <a:p>
            <a:endParaRPr lang="fr-FR"/>
          </a:p>
        </p:txBody>
      </p:sp>
    </p:spTree>
    <p:extLst>
      <p:ext uri="{BB962C8B-B14F-4D97-AF65-F5344CB8AC3E}">
        <p14:creationId xmlns:p14="http://schemas.microsoft.com/office/powerpoint/2010/main" val="2110047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67898F-3929-C251-05BB-962AAA131E8C}"/>
              </a:ext>
            </a:extLst>
          </p:cNvPr>
          <p:cNvSpPr>
            <a:spLocks noGrp="1"/>
          </p:cNvSpPr>
          <p:nvPr>
            <p:ph type="title"/>
          </p:nvPr>
        </p:nvSpPr>
        <p:spPr/>
        <p:txBody>
          <a:bodyPr/>
          <a:lstStyle/>
          <a:p>
            <a:r>
              <a:rPr lang="fr-FR" dirty="0">
                <a:solidFill>
                  <a:schemeClr val="accent1">
                    <a:lumMod val="75000"/>
                  </a:schemeClr>
                </a:solidFill>
              </a:rPr>
              <a:t>Circulation de l’air et différences de température</a:t>
            </a:r>
          </a:p>
        </p:txBody>
      </p:sp>
      <p:pic>
        <p:nvPicPr>
          <p:cNvPr id="5" name="Image 4">
            <a:extLst>
              <a:ext uri="{FF2B5EF4-FFF2-40B4-BE49-F238E27FC236}">
                <a16:creationId xmlns:a16="http://schemas.microsoft.com/office/drawing/2014/main" id="{6286F5C2-A1E8-4498-57E4-42BFD00020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0719" y="2291226"/>
            <a:ext cx="2353797" cy="2813501"/>
          </a:xfrm>
          <a:prstGeom prst="rect">
            <a:avLst/>
          </a:prstGeom>
        </p:spPr>
      </p:pic>
      <p:pic>
        <p:nvPicPr>
          <p:cNvPr id="7" name="Image 6">
            <a:extLst>
              <a:ext uri="{FF2B5EF4-FFF2-40B4-BE49-F238E27FC236}">
                <a16:creationId xmlns:a16="http://schemas.microsoft.com/office/drawing/2014/main" id="{23243F5A-D9AB-3218-9097-112155971C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3521" y="2291226"/>
            <a:ext cx="2353797" cy="2743032"/>
          </a:xfrm>
          <a:prstGeom prst="rect">
            <a:avLst/>
          </a:prstGeom>
        </p:spPr>
      </p:pic>
      <p:pic>
        <p:nvPicPr>
          <p:cNvPr id="9" name="Image 8">
            <a:extLst>
              <a:ext uri="{FF2B5EF4-FFF2-40B4-BE49-F238E27FC236}">
                <a16:creationId xmlns:a16="http://schemas.microsoft.com/office/drawing/2014/main" id="{E5DC40A1-3632-9665-C839-584B1958B4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9508" y="2241751"/>
            <a:ext cx="2956408" cy="2792507"/>
          </a:xfrm>
          <a:prstGeom prst="rect">
            <a:avLst/>
          </a:prstGeom>
        </p:spPr>
      </p:pic>
      <p:sp>
        <p:nvSpPr>
          <p:cNvPr id="13" name="ZoneTexte 12">
            <a:extLst>
              <a:ext uri="{FF2B5EF4-FFF2-40B4-BE49-F238E27FC236}">
                <a16:creationId xmlns:a16="http://schemas.microsoft.com/office/drawing/2014/main" id="{6215C3F8-32CE-202F-5417-764020E73605}"/>
              </a:ext>
            </a:extLst>
          </p:cNvPr>
          <p:cNvSpPr txBox="1"/>
          <p:nvPr/>
        </p:nvSpPr>
        <p:spPr>
          <a:xfrm>
            <a:off x="1887078" y="5177982"/>
            <a:ext cx="2721077" cy="1477328"/>
          </a:xfrm>
          <a:prstGeom prst="rect">
            <a:avLst/>
          </a:prstGeom>
          <a:noFill/>
        </p:spPr>
        <p:txBody>
          <a:bodyPr wrap="square">
            <a:spAutoFit/>
          </a:bodyPr>
          <a:lstStyle/>
          <a:p>
            <a:pPr algn="ctr"/>
            <a:r>
              <a:rPr lang="fr-FR" b="1" dirty="0">
                <a:solidFill>
                  <a:schemeClr val="accent1">
                    <a:lumMod val="75000"/>
                  </a:schemeClr>
                </a:solidFill>
              </a:rPr>
              <a:t>Etape 1 : </a:t>
            </a:r>
            <a:r>
              <a:rPr lang="fr-FR" dirty="0">
                <a:solidFill>
                  <a:schemeClr val="accent1">
                    <a:lumMod val="75000"/>
                  </a:schemeClr>
                </a:solidFill>
              </a:rPr>
              <a:t>Remplir deux bouteilles, l’une avec de l’eau chaude colorée et l’autre avec de l’eau froide colorée différemment.</a:t>
            </a:r>
          </a:p>
        </p:txBody>
      </p:sp>
      <p:sp>
        <p:nvSpPr>
          <p:cNvPr id="15" name="ZoneTexte 14">
            <a:extLst>
              <a:ext uri="{FF2B5EF4-FFF2-40B4-BE49-F238E27FC236}">
                <a16:creationId xmlns:a16="http://schemas.microsoft.com/office/drawing/2014/main" id="{72F087EA-7EED-7654-8E62-8AD6E8F4861E}"/>
              </a:ext>
            </a:extLst>
          </p:cNvPr>
          <p:cNvSpPr txBox="1"/>
          <p:nvPr/>
        </p:nvSpPr>
        <p:spPr>
          <a:xfrm>
            <a:off x="5043235" y="5163685"/>
            <a:ext cx="3114367" cy="1477328"/>
          </a:xfrm>
          <a:prstGeom prst="rect">
            <a:avLst/>
          </a:prstGeom>
          <a:noFill/>
        </p:spPr>
        <p:txBody>
          <a:bodyPr wrap="square">
            <a:spAutoFit/>
          </a:bodyPr>
          <a:lstStyle/>
          <a:p>
            <a:pPr algn="ctr"/>
            <a:r>
              <a:rPr lang="fr-FR" b="1" dirty="0">
                <a:solidFill>
                  <a:schemeClr val="accent1">
                    <a:lumMod val="75000"/>
                  </a:schemeClr>
                </a:solidFill>
              </a:rPr>
              <a:t>Etape 2 : </a:t>
            </a:r>
            <a:r>
              <a:rPr lang="fr-FR" dirty="0">
                <a:solidFill>
                  <a:schemeClr val="accent1">
                    <a:lumMod val="75000"/>
                  </a:schemeClr>
                </a:solidFill>
              </a:rPr>
              <a:t>Recouvrir l’ouverture de l’une avec un carton rigide, puis la retourner au-dessus de l’autre bouteille qui aura été placée dans un bac.</a:t>
            </a:r>
          </a:p>
        </p:txBody>
      </p:sp>
      <p:sp>
        <p:nvSpPr>
          <p:cNvPr id="17" name="ZoneTexte 16">
            <a:extLst>
              <a:ext uri="{FF2B5EF4-FFF2-40B4-BE49-F238E27FC236}">
                <a16:creationId xmlns:a16="http://schemas.microsoft.com/office/drawing/2014/main" id="{A802E042-120D-0D8F-6B23-1DF6FF73B08D}"/>
              </a:ext>
            </a:extLst>
          </p:cNvPr>
          <p:cNvSpPr txBox="1"/>
          <p:nvPr/>
        </p:nvSpPr>
        <p:spPr>
          <a:xfrm>
            <a:off x="8806708" y="5163685"/>
            <a:ext cx="3016044" cy="1200329"/>
          </a:xfrm>
          <a:prstGeom prst="rect">
            <a:avLst/>
          </a:prstGeom>
          <a:noFill/>
        </p:spPr>
        <p:txBody>
          <a:bodyPr wrap="square">
            <a:spAutoFit/>
          </a:bodyPr>
          <a:lstStyle/>
          <a:p>
            <a:pPr algn="ctr"/>
            <a:r>
              <a:rPr lang="fr-FR" b="1" dirty="0">
                <a:solidFill>
                  <a:schemeClr val="accent1">
                    <a:lumMod val="75000"/>
                  </a:schemeClr>
                </a:solidFill>
              </a:rPr>
              <a:t>Etape 3 : </a:t>
            </a:r>
            <a:r>
              <a:rPr lang="fr-FR" dirty="0">
                <a:solidFill>
                  <a:schemeClr val="accent1">
                    <a:lumMod val="75000"/>
                  </a:schemeClr>
                </a:solidFill>
              </a:rPr>
              <a:t>Retirer délicatement le carton et observer les échanges de liquide entre les deux.</a:t>
            </a:r>
          </a:p>
        </p:txBody>
      </p:sp>
      <p:sp>
        <p:nvSpPr>
          <p:cNvPr id="19" name="ZoneTexte 18">
            <a:extLst>
              <a:ext uri="{FF2B5EF4-FFF2-40B4-BE49-F238E27FC236}">
                <a16:creationId xmlns:a16="http://schemas.microsoft.com/office/drawing/2014/main" id="{520BD8FE-14A3-1690-4995-00BD7AF52BD8}"/>
              </a:ext>
            </a:extLst>
          </p:cNvPr>
          <p:cNvSpPr txBox="1"/>
          <p:nvPr/>
        </p:nvSpPr>
        <p:spPr>
          <a:xfrm>
            <a:off x="1887078" y="1462227"/>
            <a:ext cx="9935674" cy="646331"/>
          </a:xfrm>
          <a:prstGeom prst="rect">
            <a:avLst/>
          </a:prstGeom>
          <a:noFill/>
        </p:spPr>
        <p:txBody>
          <a:bodyPr wrap="square">
            <a:spAutoFit/>
          </a:bodyPr>
          <a:lstStyle/>
          <a:p>
            <a:pPr algn="ctr"/>
            <a:r>
              <a:rPr lang="fr-FR" b="1" dirty="0">
                <a:solidFill>
                  <a:schemeClr val="accent1">
                    <a:lumMod val="75000"/>
                  </a:schemeClr>
                </a:solidFill>
              </a:rPr>
              <a:t>Objectif : </a:t>
            </a:r>
            <a:r>
              <a:rPr lang="fr-FR" dirty="0">
                <a:solidFill>
                  <a:schemeClr val="accent1">
                    <a:lumMod val="75000"/>
                  </a:schemeClr>
                </a:solidFill>
              </a:rPr>
              <a:t>Montrer que les différences de température dans l’air créent des mouvements, à l’origine des vents et du climat. Comment les différences de température dans l’air influencent-elles le climat ? </a:t>
            </a:r>
          </a:p>
        </p:txBody>
      </p:sp>
      <p:grpSp>
        <p:nvGrpSpPr>
          <p:cNvPr id="20" name="Bulle clique">
            <a:extLst>
              <a:ext uri="{FF2B5EF4-FFF2-40B4-BE49-F238E27FC236}">
                <a16:creationId xmlns:a16="http://schemas.microsoft.com/office/drawing/2014/main" id="{CD14B9AB-3573-339B-2C31-730D7820C667}"/>
              </a:ext>
            </a:extLst>
          </p:cNvPr>
          <p:cNvGrpSpPr/>
          <p:nvPr/>
        </p:nvGrpSpPr>
        <p:grpSpPr>
          <a:xfrm rot="746492">
            <a:off x="10217961" y="848927"/>
            <a:ext cx="1726295" cy="739238"/>
            <a:chOff x="7572895" y="4474816"/>
            <a:chExt cx="2370873" cy="1780098"/>
          </a:xfrm>
        </p:grpSpPr>
        <p:sp>
          <p:nvSpPr>
            <p:cNvPr id="21" name="bulle carte interactive">
              <a:hlinkClick r:id="rId5" action="ppaction://hlinksldjump"/>
              <a:extLst>
                <a:ext uri="{FF2B5EF4-FFF2-40B4-BE49-F238E27FC236}">
                  <a16:creationId xmlns:a16="http://schemas.microsoft.com/office/drawing/2014/main" id="{BFCA194E-2490-3520-B4DB-94E69B990385}"/>
                </a:ext>
              </a:extLst>
            </p:cNvPr>
            <p:cNvSpPr/>
            <p:nvPr/>
          </p:nvSpPr>
          <p:spPr bwMode="auto">
            <a:xfrm>
              <a:off x="7847679" y="4474816"/>
              <a:ext cx="2096089" cy="107660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771F45"/>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anchor="t"/>
            <a:lstStyle/>
            <a:p>
              <a:pPr algn="ctr"/>
              <a:r>
                <a:rPr lang="fr-FR" sz="2000" b="1" dirty="0">
                  <a:solidFill>
                    <a:schemeClr val="bg1"/>
                  </a:solidFill>
                </a:rPr>
                <a:t>Réponse</a:t>
              </a:r>
            </a:p>
          </p:txBody>
        </p:sp>
        <p:sp>
          <p:nvSpPr>
            <p:cNvPr id="22" name="fleche clic bulle">
              <a:extLst>
                <a:ext uri="{FF2B5EF4-FFF2-40B4-BE49-F238E27FC236}">
                  <a16:creationId xmlns:a16="http://schemas.microsoft.com/office/drawing/2014/main" id="{593A6A89-7627-36DE-FBD1-7B40580CE16D}"/>
                </a:ext>
              </a:extLst>
            </p:cNvPr>
            <p:cNvSpPr/>
            <p:nvPr/>
          </p:nvSpPr>
          <p:spPr>
            <a:xfrm rot="18914726">
              <a:off x="7572895" y="5289665"/>
              <a:ext cx="623855" cy="965249"/>
            </a:xfrm>
            <a:custGeom>
              <a:avLst/>
              <a:gdLst>
                <a:gd name="connsiteX0" fmla="*/ 0 w 459572"/>
                <a:gd name="connsiteY0" fmla="*/ 82746 h 330984"/>
                <a:gd name="connsiteX1" fmla="*/ 294080 w 459572"/>
                <a:gd name="connsiteY1" fmla="*/ 82746 h 330984"/>
                <a:gd name="connsiteX2" fmla="*/ 294080 w 459572"/>
                <a:gd name="connsiteY2" fmla="*/ 0 h 330984"/>
                <a:gd name="connsiteX3" fmla="*/ 459572 w 459572"/>
                <a:gd name="connsiteY3" fmla="*/ 165492 h 330984"/>
                <a:gd name="connsiteX4" fmla="*/ 294080 w 459572"/>
                <a:gd name="connsiteY4" fmla="*/ 330984 h 330984"/>
                <a:gd name="connsiteX5" fmla="*/ 294080 w 459572"/>
                <a:gd name="connsiteY5" fmla="*/ 248238 h 330984"/>
                <a:gd name="connsiteX6" fmla="*/ 0 w 459572"/>
                <a:gd name="connsiteY6" fmla="*/ 248238 h 330984"/>
                <a:gd name="connsiteX7" fmla="*/ 0 w 459572"/>
                <a:gd name="connsiteY7" fmla="*/ 82746 h 330984"/>
                <a:gd name="connsiteX0" fmla="*/ 0 w 459572"/>
                <a:gd name="connsiteY0" fmla="*/ 82746 h 330984"/>
                <a:gd name="connsiteX1" fmla="*/ 294080 w 459572"/>
                <a:gd name="connsiteY1" fmla="*/ 151803 h 330984"/>
                <a:gd name="connsiteX2" fmla="*/ 294080 w 459572"/>
                <a:gd name="connsiteY2" fmla="*/ 0 h 330984"/>
                <a:gd name="connsiteX3" fmla="*/ 459572 w 459572"/>
                <a:gd name="connsiteY3" fmla="*/ 165492 h 330984"/>
                <a:gd name="connsiteX4" fmla="*/ 294080 w 459572"/>
                <a:gd name="connsiteY4" fmla="*/ 330984 h 330984"/>
                <a:gd name="connsiteX5" fmla="*/ 294080 w 459572"/>
                <a:gd name="connsiteY5" fmla="*/ 248238 h 330984"/>
                <a:gd name="connsiteX6" fmla="*/ 0 w 459572"/>
                <a:gd name="connsiteY6" fmla="*/ 248238 h 330984"/>
                <a:gd name="connsiteX7" fmla="*/ 0 w 459572"/>
                <a:gd name="connsiteY7" fmla="*/ 82746 h 330984"/>
                <a:gd name="connsiteX0" fmla="*/ 0 w 459572"/>
                <a:gd name="connsiteY0" fmla="*/ 63696 h 311934"/>
                <a:gd name="connsiteX1" fmla="*/ 294080 w 459572"/>
                <a:gd name="connsiteY1" fmla="*/ 132753 h 311934"/>
                <a:gd name="connsiteX2" fmla="*/ 227405 w 459572"/>
                <a:gd name="connsiteY2" fmla="*/ 0 h 311934"/>
                <a:gd name="connsiteX3" fmla="*/ 459572 w 459572"/>
                <a:gd name="connsiteY3" fmla="*/ 146442 h 311934"/>
                <a:gd name="connsiteX4" fmla="*/ 294080 w 459572"/>
                <a:gd name="connsiteY4" fmla="*/ 311934 h 311934"/>
                <a:gd name="connsiteX5" fmla="*/ 294080 w 459572"/>
                <a:gd name="connsiteY5" fmla="*/ 229188 h 311934"/>
                <a:gd name="connsiteX6" fmla="*/ 0 w 459572"/>
                <a:gd name="connsiteY6" fmla="*/ 229188 h 311934"/>
                <a:gd name="connsiteX7" fmla="*/ 0 w 459572"/>
                <a:gd name="connsiteY7" fmla="*/ 63696 h 311934"/>
                <a:gd name="connsiteX0" fmla="*/ 0 w 459572"/>
                <a:gd name="connsiteY0" fmla="*/ 63696 h 311934"/>
                <a:gd name="connsiteX1" fmla="*/ 294080 w 459572"/>
                <a:gd name="connsiteY1" fmla="*/ 132753 h 311934"/>
                <a:gd name="connsiteX2" fmla="*/ 227405 w 459572"/>
                <a:gd name="connsiteY2" fmla="*/ 0 h 311934"/>
                <a:gd name="connsiteX3" fmla="*/ 459572 w 459572"/>
                <a:gd name="connsiteY3" fmla="*/ 146442 h 311934"/>
                <a:gd name="connsiteX4" fmla="*/ 294080 w 459572"/>
                <a:gd name="connsiteY4" fmla="*/ 311934 h 311934"/>
                <a:gd name="connsiteX5" fmla="*/ 298842 w 459572"/>
                <a:gd name="connsiteY5" fmla="*/ 191088 h 311934"/>
                <a:gd name="connsiteX6" fmla="*/ 0 w 459572"/>
                <a:gd name="connsiteY6" fmla="*/ 229188 h 311934"/>
                <a:gd name="connsiteX7" fmla="*/ 0 w 459572"/>
                <a:gd name="connsiteY7" fmla="*/ 63696 h 311934"/>
                <a:gd name="connsiteX0" fmla="*/ 0 w 459572"/>
                <a:gd name="connsiteY0" fmla="*/ 63696 h 319078"/>
                <a:gd name="connsiteX1" fmla="*/ 294080 w 459572"/>
                <a:gd name="connsiteY1" fmla="*/ 132753 h 319078"/>
                <a:gd name="connsiteX2" fmla="*/ 227405 w 459572"/>
                <a:gd name="connsiteY2" fmla="*/ 0 h 319078"/>
                <a:gd name="connsiteX3" fmla="*/ 459572 w 459572"/>
                <a:gd name="connsiteY3" fmla="*/ 146442 h 319078"/>
                <a:gd name="connsiteX4" fmla="*/ 246455 w 459572"/>
                <a:gd name="connsiteY4" fmla="*/ 319078 h 319078"/>
                <a:gd name="connsiteX5" fmla="*/ 298842 w 459572"/>
                <a:gd name="connsiteY5" fmla="*/ 191088 h 319078"/>
                <a:gd name="connsiteX6" fmla="*/ 0 w 459572"/>
                <a:gd name="connsiteY6" fmla="*/ 229188 h 319078"/>
                <a:gd name="connsiteX7" fmla="*/ 0 w 459572"/>
                <a:gd name="connsiteY7" fmla="*/ 63696 h 319078"/>
                <a:gd name="connsiteX0" fmla="*/ 0 w 459572"/>
                <a:gd name="connsiteY0" fmla="*/ 63696 h 319078"/>
                <a:gd name="connsiteX1" fmla="*/ 294080 w 459572"/>
                <a:gd name="connsiteY1" fmla="*/ 132753 h 319078"/>
                <a:gd name="connsiteX2" fmla="*/ 227405 w 459572"/>
                <a:gd name="connsiteY2" fmla="*/ 0 h 319078"/>
                <a:gd name="connsiteX3" fmla="*/ 459572 w 459572"/>
                <a:gd name="connsiteY3" fmla="*/ 146442 h 319078"/>
                <a:gd name="connsiteX4" fmla="*/ 246455 w 459572"/>
                <a:gd name="connsiteY4" fmla="*/ 319078 h 319078"/>
                <a:gd name="connsiteX5" fmla="*/ 270267 w 459572"/>
                <a:gd name="connsiteY5" fmla="*/ 217282 h 319078"/>
                <a:gd name="connsiteX6" fmla="*/ 0 w 459572"/>
                <a:gd name="connsiteY6" fmla="*/ 229188 h 319078"/>
                <a:gd name="connsiteX7" fmla="*/ 0 w 459572"/>
                <a:gd name="connsiteY7" fmla="*/ 63696 h 319078"/>
                <a:gd name="connsiteX0" fmla="*/ 0 w 459572"/>
                <a:gd name="connsiteY0" fmla="*/ 63696 h 319078"/>
                <a:gd name="connsiteX1" fmla="*/ 267886 w 459572"/>
                <a:gd name="connsiteY1" fmla="*/ 97035 h 319078"/>
                <a:gd name="connsiteX2" fmla="*/ 227405 w 459572"/>
                <a:gd name="connsiteY2" fmla="*/ 0 h 319078"/>
                <a:gd name="connsiteX3" fmla="*/ 459572 w 459572"/>
                <a:gd name="connsiteY3" fmla="*/ 146442 h 319078"/>
                <a:gd name="connsiteX4" fmla="*/ 246455 w 459572"/>
                <a:gd name="connsiteY4" fmla="*/ 319078 h 319078"/>
                <a:gd name="connsiteX5" fmla="*/ 270267 w 459572"/>
                <a:gd name="connsiteY5" fmla="*/ 217282 h 319078"/>
                <a:gd name="connsiteX6" fmla="*/ 0 w 459572"/>
                <a:gd name="connsiteY6" fmla="*/ 229188 h 319078"/>
                <a:gd name="connsiteX7" fmla="*/ 0 w 459572"/>
                <a:gd name="connsiteY7" fmla="*/ 63696 h 319078"/>
                <a:gd name="connsiteX0" fmla="*/ 128587 w 459572"/>
                <a:gd name="connsiteY0" fmla="*/ 104178 h 319078"/>
                <a:gd name="connsiteX1" fmla="*/ 267886 w 459572"/>
                <a:gd name="connsiteY1" fmla="*/ 97035 h 319078"/>
                <a:gd name="connsiteX2" fmla="*/ 227405 w 459572"/>
                <a:gd name="connsiteY2" fmla="*/ 0 h 319078"/>
                <a:gd name="connsiteX3" fmla="*/ 459572 w 459572"/>
                <a:gd name="connsiteY3" fmla="*/ 146442 h 319078"/>
                <a:gd name="connsiteX4" fmla="*/ 246455 w 459572"/>
                <a:gd name="connsiteY4" fmla="*/ 319078 h 319078"/>
                <a:gd name="connsiteX5" fmla="*/ 270267 w 459572"/>
                <a:gd name="connsiteY5" fmla="*/ 217282 h 319078"/>
                <a:gd name="connsiteX6" fmla="*/ 0 w 459572"/>
                <a:gd name="connsiteY6" fmla="*/ 229188 h 319078"/>
                <a:gd name="connsiteX7" fmla="*/ 128587 w 459572"/>
                <a:gd name="connsiteY7" fmla="*/ 104178 h 319078"/>
                <a:gd name="connsiteX0" fmla="*/ 0 w 330985"/>
                <a:gd name="connsiteY0" fmla="*/ 104178 h 319078"/>
                <a:gd name="connsiteX1" fmla="*/ 139299 w 330985"/>
                <a:gd name="connsiteY1" fmla="*/ 97035 h 319078"/>
                <a:gd name="connsiteX2" fmla="*/ 98818 w 330985"/>
                <a:gd name="connsiteY2" fmla="*/ 0 h 319078"/>
                <a:gd name="connsiteX3" fmla="*/ 330985 w 330985"/>
                <a:gd name="connsiteY3" fmla="*/ 146442 h 319078"/>
                <a:gd name="connsiteX4" fmla="*/ 117868 w 330985"/>
                <a:gd name="connsiteY4" fmla="*/ 319078 h 319078"/>
                <a:gd name="connsiteX5" fmla="*/ 141680 w 330985"/>
                <a:gd name="connsiteY5" fmla="*/ 217282 h 319078"/>
                <a:gd name="connsiteX6" fmla="*/ 2381 w 330985"/>
                <a:gd name="connsiteY6" fmla="*/ 205376 h 319078"/>
                <a:gd name="connsiteX7" fmla="*/ 0 w 330985"/>
                <a:gd name="connsiteY7" fmla="*/ 104178 h 319078"/>
                <a:gd name="connsiteX0" fmla="*/ 0 w 330985"/>
                <a:gd name="connsiteY0" fmla="*/ 130372 h 319078"/>
                <a:gd name="connsiteX1" fmla="*/ 139299 w 330985"/>
                <a:gd name="connsiteY1" fmla="*/ 97035 h 319078"/>
                <a:gd name="connsiteX2" fmla="*/ 98818 w 330985"/>
                <a:gd name="connsiteY2" fmla="*/ 0 h 319078"/>
                <a:gd name="connsiteX3" fmla="*/ 330985 w 330985"/>
                <a:gd name="connsiteY3" fmla="*/ 146442 h 319078"/>
                <a:gd name="connsiteX4" fmla="*/ 117868 w 330985"/>
                <a:gd name="connsiteY4" fmla="*/ 319078 h 319078"/>
                <a:gd name="connsiteX5" fmla="*/ 141680 w 330985"/>
                <a:gd name="connsiteY5" fmla="*/ 217282 h 319078"/>
                <a:gd name="connsiteX6" fmla="*/ 2381 w 330985"/>
                <a:gd name="connsiteY6" fmla="*/ 205376 h 319078"/>
                <a:gd name="connsiteX7" fmla="*/ 0 w 330985"/>
                <a:gd name="connsiteY7" fmla="*/ 130372 h 319078"/>
                <a:gd name="connsiteX0" fmla="*/ 0 w 330985"/>
                <a:gd name="connsiteY0" fmla="*/ 130372 h 319078"/>
                <a:gd name="connsiteX1" fmla="*/ 139299 w 330985"/>
                <a:gd name="connsiteY1" fmla="*/ 147042 h 319078"/>
                <a:gd name="connsiteX2" fmla="*/ 98818 w 330985"/>
                <a:gd name="connsiteY2" fmla="*/ 0 h 319078"/>
                <a:gd name="connsiteX3" fmla="*/ 330985 w 330985"/>
                <a:gd name="connsiteY3" fmla="*/ 146442 h 319078"/>
                <a:gd name="connsiteX4" fmla="*/ 117868 w 330985"/>
                <a:gd name="connsiteY4" fmla="*/ 319078 h 319078"/>
                <a:gd name="connsiteX5" fmla="*/ 141680 w 330985"/>
                <a:gd name="connsiteY5" fmla="*/ 217282 h 319078"/>
                <a:gd name="connsiteX6" fmla="*/ 2381 w 330985"/>
                <a:gd name="connsiteY6" fmla="*/ 205376 h 319078"/>
                <a:gd name="connsiteX7" fmla="*/ 0 w 330985"/>
                <a:gd name="connsiteY7" fmla="*/ 130372 h 319078"/>
                <a:gd name="connsiteX0" fmla="*/ 0 w 330985"/>
                <a:gd name="connsiteY0" fmla="*/ 130372 h 319078"/>
                <a:gd name="connsiteX1" fmla="*/ 139299 w 330985"/>
                <a:gd name="connsiteY1" fmla="*/ 147042 h 319078"/>
                <a:gd name="connsiteX2" fmla="*/ 98818 w 330985"/>
                <a:gd name="connsiteY2" fmla="*/ 0 h 319078"/>
                <a:gd name="connsiteX3" fmla="*/ 330985 w 330985"/>
                <a:gd name="connsiteY3" fmla="*/ 146442 h 319078"/>
                <a:gd name="connsiteX4" fmla="*/ 117868 w 330985"/>
                <a:gd name="connsiteY4" fmla="*/ 319078 h 319078"/>
                <a:gd name="connsiteX5" fmla="*/ 139298 w 330985"/>
                <a:gd name="connsiteY5" fmla="*/ 188707 h 319078"/>
                <a:gd name="connsiteX6" fmla="*/ 2381 w 330985"/>
                <a:gd name="connsiteY6" fmla="*/ 205376 h 319078"/>
                <a:gd name="connsiteX7" fmla="*/ 0 w 330985"/>
                <a:gd name="connsiteY7" fmla="*/ 130372 h 319078"/>
                <a:gd name="connsiteX0" fmla="*/ 0 w 330985"/>
                <a:gd name="connsiteY0" fmla="*/ 130372 h 319078"/>
                <a:gd name="connsiteX1" fmla="*/ 136918 w 330985"/>
                <a:gd name="connsiteY1" fmla="*/ 127992 h 319078"/>
                <a:gd name="connsiteX2" fmla="*/ 98818 w 330985"/>
                <a:gd name="connsiteY2" fmla="*/ 0 h 319078"/>
                <a:gd name="connsiteX3" fmla="*/ 330985 w 330985"/>
                <a:gd name="connsiteY3" fmla="*/ 146442 h 319078"/>
                <a:gd name="connsiteX4" fmla="*/ 117868 w 330985"/>
                <a:gd name="connsiteY4" fmla="*/ 319078 h 319078"/>
                <a:gd name="connsiteX5" fmla="*/ 139298 w 330985"/>
                <a:gd name="connsiteY5" fmla="*/ 188707 h 319078"/>
                <a:gd name="connsiteX6" fmla="*/ 2381 w 330985"/>
                <a:gd name="connsiteY6" fmla="*/ 205376 h 319078"/>
                <a:gd name="connsiteX7" fmla="*/ 0 w 330985"/>
                <a:gd name="connsiteY7" fmla="*/ 130372 h 319078"/>
                <a:gd name="connsiteX0" fmla="*/ 0 w 330985"/>
                <a:gd name="connsiteY0" fmla="*/ 130372 h 319078"/>
                <a:gd name="connsiteX1" fmla="*/ 136918 w 330985"/>
                <a:gd name="connsiteY1" fmla="*/ 127992 h 319078"/>
                <a:gd name="connsiteX2" fmla="*/ 98818 w 330985"/>
                <a:gd name="connsiteY2" fmla="*/ 0 h 319078"/>
                <a:gd name="connsiteX3" fmla="*/ 330985 w 330985"/>
                <a:gd name="connsiteY3" fmla="*/ 146442 h 319078"/>
                <a:gd name="connsiteX4" fmla="*/ 117868 w 330985"/>
                <a:gd name="connsiteY4" fmla="*/ 319078 h 319078"/>
                <a:gd name="connsiteX5" fmla="*/ 144061 w 330985"/>
                <a:gd name="connsiteY5" fmla="*/ 205375 h 319078"/>
                <a:gd name="connsiteX6" fmla="*/ 2381 w 330985"/>
                <a:gd name="connsiteY6" fmla="*/ 205376 h 319078"/>
                <a:gd name="connsiteX7" fmla="*/ 0 w 330985"/>
                <a:gd name="connsiteY7" fmla="*/ 130372 h 319078"/>
                <a:gd name="connsiteX0" fmla="*/ 0 w 400041"/>
                <a:gd name="connsiteY0" fmla="*/ 130372 h 319078"/>
                <a:gd name="connsiteX1" fmla="*/ 136918 w 400041"/>
                <a:gd name="connsiteY1" fmla="*/ 127992 h 319078"/>
                <a:gd name="connsiteX2" fmla="*/ 98818 w 400041"/>
                <a:gd name="connsiteY2" fmla="*/ 0 h 319078"/>
                <a:gd name="connsiteX3" fmla="*/ 400041 w 400041"/>
                <a:gd name="connsiteY3" fmla="*/ 129774 h 319078"/>
                <a:gd name="connsiteX4" fmla="*/ 117868 w 400041"/>
                <a:gd name="connsiteY4" fmla="*/ 319078 h 319078"/>
                <a:gd name="connsiteX5" fmla="*/ 144061 w 400041"/>
                <a:gd name="connsiteY5" fmla="*/ 205375 h 319078"/>
                <a:gd name="connsiteX6" fmla="*/ 2381 w 400041"/>
                <a:gd name="connsiteY6" fmla="*/ 205376 h 319078"/>
                <a:gd name="connsiteX7" fmla="*/ 0 w 400041"/>
                <a:gd name="connsiteY7" fmla="*/ 130372 h 319078"/>
                <a:gd name="connsiteX0" fmla="*/ 0 w 400041"/>
                <a:gd name="connsiteY0" fmla="*/ 106559 h 295265"/>
                <a:gd name="connsiteX1" fmla="*/ 136918 w 400041"/>
                <a:gd name="connsiteY1" fmla="*/ 104179 h 295265"/>
                <a:gd name="connsiteX2" fmla="*/ 101200 w 400041"/>
                <a:gd name="connsiteY2" fmla="*/ 0 h 295265"/>
                <a:gd name="connsiteX3" fmla="*/ 400041 w 400041"/>
                <a:gd name="connsiteY3" fmla="*/ 105961 h 295265"/>
                <a:gd name="connsiteX4" fmla="*/ 117868 w 400041"/>
                <a:gd name="connsiteY4" fmla="*/ 295265 h 295265"/>
                <a:gd name="connsiteX5" fmla="*/ 144061 w 400041"/>
                <a:gd name="connsiteY5" fmla="*/ 181562 h 295265"/>
                <a:gd name="connsiteX6" fmla="*/ 2381 w 400041"/>
                <a:gd name="connsiteY6" fmla="*/ 181563 h 295265"/>
                <a:gd name="connsiteX7" fmla="*/ 0 w 400041"/>
                <a:gd name="connsiteY7" fmla="*/ 106559 h 295265"/>
                <a:gd name="connsiteX0" fmla="*/ 0 w 402422"/>
                <a:gd name="connsiteY0" fmla="*/ 106559 h 295265"/>
                <a:gd name="connsiteX1" fmla="*/ 136918 w 402422"/>
                <a:gd name="connsiteY1" fmla="*/ 104179 h 295265"/>
                <a:gd name="connsiteX2" fmla="*/ 101200 w 402422"/>
                <a:gd name="connsiteY2" fmla="*/ 0 h 295265"/>
                <a:gd name="connsiteX3" fmla="*/ 402422 w 402422"/>
                <a:gd name="connsiteY3" fmla="*/ 129773 h 295265"/>
                <a:gd name="connsiteX4" fmla="*/ 117868 w 402422"/>
                <a:gd name="connsiteY4" fmla="*/ 295265 h 295265"/>
                <a:gd name="connsiteX5" fmla="*/ 144061 w 402422"/>
                <a:gd name="connsiteY5" fmla="*/ 181562 h 295265"/>
                <a:gd name="connsiteX6" fmla="*/ 2381 w 402422"/>
                <a:gd name="connsiteY6" fmla="*/ 181563 h 295265"/>
                <a:gd name="connsiteX7" fmla="*/ 0 w 402422"/>
                <a:gd name="connsiteY7" fmla="*/ 106559 h 295265"/>
                <a:gd name="connsiteX0" fmla="*/ 0 w 402422"/>
                <a:gd name="connsiteY0" fmla="*/ 106559 h 307171"/>
                <a:gd name="connsiteX1" fmla="*/ 136918 w 402422"/>
                <a:gd name="connsiteY1" fmla="*/ 104179 h 307171"/>
                <a:gd name="connsiteX2" fmla="*/ 101200 w 402422"/>
                <a:gd name="connsiteY2" fmla="*/ 0 h 307171"/>
                <a:gd name="connsiteX3" fmla="*/ 402422 w 402422"/>
                <a:gd name="connsiteY3" fmla="*/ 129773 h 307171"/>
                <a:gd name="connsiteX4" fmla="*/ 110725 w 402422"/>
                <a:gd name="connsiteY4" fmla="*/ 307171 h 307171"/>
                <a:gd name="connsiteX5" fmla="*/ 144061 w 402422"/>
                <a:gd name="connsiteY5" fmla="*/ 181562 h 307171"/>
                <a:gd name="connsiteX6" fmla="*/ 2381 w 402422"/>
                <a:gd name="connsiteY6" fmla="*/ 181563 h 307171"/>
                <a:gd name="connsiteX7" fmla="*/ 0 w 402422"/>
                <a:gd name="connsiteY7" fmla="*/ 106559 h 307171"/>
                <a:gd name="connsiteX0" fmla="*/ 0 w 402422"/>
                <a:gd name="connsiteY0" fmla="*/ 106559 h 300027"/>
                <a:gd name="connsiteX1" fmla="*/ 136918 w 402422"/>
                <a:gd name="connsiteY1" fmla="*/ 104179 h 300027"/>
                <a:gd name="connsiteX2" fmla="*/ 101200 w 402422"/>
                <a:gd name="connsiteY2" fmla="*/ 0 h 300027"/>
                <a:gd name="connsiteX3" fmla="*/ 402422 w 402422"/>
                <a:gd name="connsiteY3" fmla="*/ 129773 h 300027"/>
                <a:gd name="connsiteX4" fmla="*/ 127394 w 402422"/>
                <a:gd name="connsiteY4" fmla="*/ 300027 h 300027"/>
                <a:gd name="connsiteX5" fmla="*/ 144061 w 402422"/>
                <a:gd name="connsiteY5" fmla="*/ 181562 h 300027"/>
                <a:gd name="connsiteX6" fmla="*/ 2381 w 402422"/>
                <a:gd name="connsiteY6" fmla="*/ 181563 h 300027"/>
                <a:gd name="connsiteX7" fmla="*/ 0 w 402422"/>
                <a:gd name="connsiteY7" fmla="*/ 106559 h 300027"/>
                <a:gd name="connsiteX0" fmla="*/ 0 w 402422"/>
                <a:gd name="connsiteY0" fmla="*/ 106559 h 290502"/>
                <a:gd name="connsiteX1" fmla="*/ 136918 w 402422"/>
                <a:gd name="connsiteY1" fmla="*/ 104179 h 290502"/>
                <a:gd name="connsiteX2" fmla="*/ 101200 w 402422"/>
                <a:gd name="connsiteY2" fmla="*/ 0 h 290502"/>
                <a:gd name="connsiteX3" fmla="*/ 402422 w 402422"/>
                <a:gd name="connsiteY3" fmla="*/ 129773 h 290502"/>
                <a:gd name="connsiteX4" fmla="*/ 117869 w 402422"/>
                <a:gd name="connsiteY4" fmla="*/ 290502 h 290502"/>
                <a:gd name="connsiteX5" fmla="*/ 144061 w 402422"/>
                <a:gd name="connsiteY5" fmla="*/ 181562 h 290502"/>
                <a:gd name="connsiteX6" fmla="*/ 2381 w 402422"/>
                <a:gd name="connsiteY6" fmla="*/ 181563 h 290502"/>
                <a:gd name="connsiteX7" fmla="*/ 0 w 402422"/>
                <a:gd name="connsiteY7" fmla="*/ 106559 h 290502"/>
                <a:gd name="connsiteX0" fmla="*/ 0 w 402422"/>
                <a:gd name="connsiteY0" fmla="*/ 106559 h 292883"/>
                <a:gd name="connsiteX1" fmla="*/ 136918 w 402422"/>
                <a:gd name="connsiteY1" fmla="*/ 104179 h 292883"/>
                <a:gd name="connsiteX2" fmla="*/ 101200 w 402422"/>
                <a:gd name="connsiteY2" fmla="*/ 0 h 292883"/>
                <a:gd name="connsiteX3" fmla="*/ 402422 w 402422"/>
                <a:gd name="connsiteY3" fmla="*/ 129773 h 292883"/>
                <a:gd name="connsiteX4" fmla="*/ 125012 w 402422"/>
                <a:gd name="connsiteY4" fmla="*/ 292883 h 292883"/>
                <a:gd name="connsiteX5" fmla="*/ 144061 w 402422"/>
                <a:gd name="connsiteY5" fmla="*/ 181562 h 292883"/>
                <a:gd name="connsiteX6" fmla="*/ 2381 w 402422"/>
                <a:gd name="connsiteY6" fmla="*/ 181563 h 292883"/>
                <a:gd name="connsiteX7" fmla="*/ 0 w 402422"/>
                <a:gd name="connsiteY7" fmla="*/ 106559 h 292883"/>
                <a:gd name="connsiteX0" fmla="*/ 0 w 402422"/>
                <a:gd name="connsiteY0" fmla="*/ 106559 h 280976"/>
                <a:gd name="connsiteX1" fmla="*/ 136918 w 402422"/>
                <a:gd name="connsiteY1" fmla="*/ 104179 h 280976"/>
                <a:gd name="connsiteX2" fmla="*/ 101200 w 402422"/>
                <a:gd name="connsiteY2" fmla="*/ 0 h 280976"/>
                <a:gd name="connsiteX3" fmla="*/ 402422 w 402422"/>
                <a:gd name="connsiteY3" fmla="*/ 129773 h 280976"/>
                <a:gd name="connsiteX4" fmla="*/ 110724 w 402422"/>
                <a:gd name="connsiteY4" fmla="*/ 280976 h 280976"/>
                <a:gd name="connsiteX5" fmla="*/ 144061 w 402422"/>
                <a:gd name="connsiteY5" fmla="*/ 181562 h 280976"/>
                <a:gd name="connsiteX6" fmla="*/ 2381 w 402422"/>
                <a:gd name="connsiteY6" fmla="*/ 181563 h 280976"/>
                <a:gd name="connsiteX7" fmla="*/ 0 w 402422"/>
                <a:gd name="connsiteY7" fmla="*/ 106559 h 280976"/>
                <a:gd name="connsiteX0" fmla="*/ 0 w 409566"/>
                <a:gd name="connsiteY0" fmla="*/ 106559 h 280976"/>
                <a:gd name="connsiteX1" fmla="*/ 136918 w 409566"/>
                <a:gd name="connsiteY1" fmla="*/ 104179 h 280976"/>
                <a:gd name="connsiteX2" fmla="*/ 101200 w 409566"/>
                <a:gd name="connsiteY2" fmla="*/ 0 h 280976"/>
                <a:gd name="connsiteX3" fmla="*/ 409566 w 409566"/>
                <a:gd name="connsiteY3" fmla="*/ 141679 h 280976"/>
                <a:gd name="connsiteX4" fmla="*/ 110724 w 409566"/>
                <a:gd name="connsiteY4" fmla="*/ 280976 h 280976"/>
                <a:gd name="connsiteX5" fmla="*/ 144061 w 409566"/>
                <a:gd name="connsiteY5" fmla="*/ 181562 h 280976"/>
                <a:gd name="connsiteX6" fmla="*/ 2381 w 409566"/>
                <a:gd name="connsiteY6" fmla="*/ 181563 h 280976"/>
                <a:gd name="connsiteX7" fmla="*/ 0 w 409566"/>
                <a:gd name="connsiteY7" fmla="*/ 106559 h 280976"/>
                <a:gd name="connsiteX0" fmla="*/ 0 w 409566"/>
                <a:gd name="connsiteY0" fmla="*/ 106559 h 293408"/>
                <a:gd name="connsiteX1" fmla="*/ 136918 w 409566"/>
                <a:gd name="connsiteY1" fmla="*/ 104179 h 293408"/>
                <a:gd name="connsiteX2" fmla="*/ 101200 w 409566"/>
                <a:gd name="connsiteY2" fmla="*/ 0 h 293408"/>
                <a:gd name="connsiteX3" fmla="*/ 409566 w 409566"/>
                <a:gd name="connsiteY3" fmla="*/ 141679 h 293408"/>
                <a:gd name="connsiteX4" fmla="*/ 120755 w 409566"/>
                <a:gd name="connsiteY4" fmla="*/ 293408 h 293408"/>
                <a:gd name="connsiteX5" fmla="*/ 144061 w 409566"/>
                <a:gd name="connsiteY5" fmla="*/ 181562 h 293408"/>
                <a:gd name="connsiteX6" fmla="*/ 2381 w 409566"/>
                <a:gd name="connsiteY6" fmla="*/ 181563 h 293408"/>
                <a:gd name="connsiteX7" fmla="*/ 0 w 409566"/>
                <a:gd name="connsiteY7" fmla="*/ 106559 h 293408"/>
                <a:gd name="connsiteX0" fmla="*/ 0 w 409566"/>
                <a:gd name="connsiteY0" fmla="*/ 106559 h 298541"/>
                <a:gd name="connsiteX1" fmla="*/ 136918 w 409566"/>
                <a:gd name="connsiteY1" fmla="*/ 104179 h 298541"/>
                <a:gd name="connsiteX2" fmla="*/ 101200 w 409566"/>
                <a:gd name="connsiteY2" fmla="*/ 0 h 298541"/>
                <a:gd name="connsiteX3" fmla="*/ 409566 w 409566"/>
                <a:gd name="connsiteY3" fmla="*/ 141679 h 298541"/>
                <a:gd name="connsiteX4" fmla="*/ 126266 w 409566"/>
                <a:gd name="connsiteY4" fmla="*/ 298541 h 298541"/>
                <a:gd name="connsiteX5" fmla="*/ 144061 w 409566"/>
                <a:gd name="connsiteY5" fmla="*/ 181562 h 298541"/>
                <a:gd name="connsiteX6" fmla="*/ 2381 w 409566"/>
                <a:gd name="connsiteY6" fmla="*/ 181563 h 298541"/>
                <a:gd name="connsiteX7" fmla="*/ 0 w 409566"/>
                <a:gd name="connsiteY7" fmla="*/ 106559 h 298541"/>
                <a:gd name="connsiteX0" fmla="*/ 0 w 409566"/>
                <a:gd name="connsiteY0" fmla="*/ 106559 h 288087"/>
                <a:gd name="connsiteX1" fmla="*/ 136918 w 409566"/>
                <a:gd name="connsiteY1" fmla="*/ 104179 h 288087"/>
                <a:gd name="connsiteX2" fmla="*/ 101200 w 409566"/>
                <a:gd name="connsiteY2" fmla="*/ 0 h 288087"/>
                <a:gd name="connsiteX3" fmla="*/ 409566 w 409566"/>
                <a:gd name="connsiteY3" fmla="*/ 141679 h 288087"/>
                <a:gd name="connsiteX4" fmla="*/ 120568 w 409566"/>
                <a:gd name="connsiteY4" fmla="*/ 288087 h 288087"/>
                <a:gd name="connsiteX5" fmla="*/ 144061 w 409566"/>
                <a:gd name="connsiteY5" fmla="*/ 181562 h 288087"/>
                <a:gd name="connsiteX6" fmla="*/ 2381 w 409566"/>
                <a:gd name="connsiteY6" fmla="*/ 181563 h 288087"/>
                <a:gd name="connsiteX7" fmla="*/ 0 w 409566"/>
                <a:gd name="connsiteY7" fmla="*/ 106559 h 288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9566" h="288087">
                  <a:moveTo>
                    <a:pt x="0" y="106559"/>
                  </a:moveTo>
                  <a:lnTo>
                    <a:pt x="136918" y="104179"/>
                  </a:lnTo>
                  <a:lnTo>
                    <a:pt x="101200" y="0"/>
                  </a:lnTo>
                  <a:lnTo>
                    <a:pt x="409566" y="141679"/>
                  </a:lnTo>
                  <a:lnTo>
                    <a:pt x="120568" y="288087"/>
                  </a:lnTo>
                  <a:lnTo>
                    <a:pt x="144061" y="181562"/>
                  </a:lnTo>
                  <a:lnTo>
                    <a:pt x="2381" y="181563"/>
                  </a:lnTo>
                  <a:cubicBezTo>
                    <a:pt x="1587" y="147830"/>
                    <a:pt x="794" y="140292"/>
                    <a:pt x="0" y="106559"/>
                  </a:cubicBezTo>
                  <a:close/>
                </a:path>
              </a:pathLst>
            </a:custGeom>
            <a:solidFill>
              <a:srgbClr val="771F4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3" name="Connecteur droit 22">
              <a:extLst>
                <a:ext uri="{FF2B5EF4-FFF2-40B4-BE49-F238E27FC236}">
                  <a16:creationId xmlns:a16="http://schemas.microsoft.com/office/drawing/2014/main" id="{4539F709-F428-B467-0B29-9C3E737DECF4}"/>
                </a:ext>
              </a:extLst>
            </p:cNvPr>
            <p:cNvCxnSpPr>
              <a:cxnSpLocks/>
            </p:cNvCxnSpPr>
            <p:nvPr/>
          </p:nvCxnSpPr>
          <p:spPr>
            <a:xfrm>
              <a:off x="8158185" y="5326593"/>
              <a:ext cx="7733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6FD566F2-DF85-A4D3-DF93-638DF1F23664}"/>
                </a:ext>
              </a:extLst>
            </p:cNvPr>
            <p:cNvCxnSpPr>
              <a:cxnSpLocks/>
            </p:cNvCxnSpPr>
            <p:nvPr/>
          </p:nvCxnSpPr>
          <p:spPr>
            <a:xfrm flipV="1">
              <a:off x="8151132" y="5202340"/>
              <a:ext cx="45720" cy="5164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13E99788-CBBA-B6C4-DEA4-73F0EC05526A}"/>
                </a:ext>
              </a:extLst>
            </p:cNvPr>
            <p:cNvCxnSpPr>
              <a:cxnSpLocks/>
            </p:cNvCxnSpPr>
            <p:nvPr/>
          </p:nvCxnSpPr>
          <p:spPr>
            <a:xfrm flipV="1">
              <a:off x="8067064" y="5194722"/>
              <a:ext cx="0" cy="5164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73768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63EDDF-8853-0DD5-5154-DC683F6D53DD}"/>
              </a:ext>
            </a:extLst>
          </p:cNvPr>
          <p:cNvSpPr>
            <a:spLocks noGrp="1"/>
          </p:cNvSpPr>
          <p:nvPr>
            <p:ph type="title"/>
          </p:nvPr>
        </p:nvSpPr>
        <p:spPr/>
        <p:txBody>
          <a:bodyPr/>
          <a:lstStyle/>
          <a:p>
            <a:r>
              <a:rPr lang="fr-FR" dirty="0">
                <a:solidFill>
                  <a:schemeClr val="accent1">
                    <a:lumMod val="75000"/>
                  </a:schemeClr>
                </a:solidFill>
              </a:rPr>
              <a:t>Circulation de l’air et différences de température (suite)</a:t>
            </a:r>
            <a:endParaRPr lang="fr-FR" dirty="0"/>
          </a:p>
        </p:txBody>
      </p:sp>
      <p:pic>
        <p:nvPicPr>
          <p:cNvPr id="3" name="picto retour">
            <a:hlinkClick r:id="rId2" action="ppaction://hlinksldjump"/>
            <a:extLst>
              <a:ext uri="{FF2B5EF4-FFF2-40B4-BE49-F238E27FC236}">
                <a16:creationId xmlns:a16="http://schemas.microsoft.com/office/drawing/2014/main" id="{DD8D2971-D1F9-B9CF-27EA-16408E4E3A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20269" y="5765172"/>
            <a:ext cx="671730" cy="569628"/>
          </a:xfrm>
          <a:prstGeom prst="rect">
            <a:avLst/>
          </a:prstGeom>
        </p:spPr>
      </p:pic>
      <p:sp>
        <p:nvSpPr>
          <p:cNvPr id="5" name="ZoneTexte 4">
            <a:extLst>
              <a:ext uri="{FF2B5EF4-FFF2-40B4-BE49-F238E27FC236}">
                <a16:creationId xmlns:a16="http://schemas.microsoft.com/office/drawing/2014/main" id="{098A5809-F06F-AF10-000F-12E150769493}"/>
              </a:ext>
            </a:extLst>
          </p:cNvPr>
          <p:cNvSpPr txBox="1"/>
          <p:nvPr/>
        </p:nvSpPr>
        <p:spPr>
          <a:xfrm>
            <a:off x="5751871" y="1533486"/>
            <a:ext cx="5987845" cy="4801314"/>
          </a:xfrm>
          <a:prstGeom prst="rect">
            <a:avLst/>
          </a:prstGeom>
          <a:noFill/>
        </p:spPr>
        <p:txBody>
          <a:bodyPr wrap="square">
            <a:spAutoFit/>
          </a:bodyPr>
          <a:lstStyle/>
          <a:p>
            <a:r>
              <a:rPr lang="fr-FR" dirty="0">
                <a:solidFill>
                  <a:schemeClr val="accent1">
                    <a:lumMod val="75000"/>
                  </a:schemeClr>
                </a:solidFill>
              </a:rPr>
              <a:t>Cette expérience met en évidence que les </a:t>
            </a:r>
            <a:r>
              <a:rPr lang="fr-FR" b="1" dirty="0">
                <a:solidFill>
                  <a:schemeClr val="accent1">
                    <a:lumMod val="75000"/>
                  </a:schemeClr>
                </a:solidFill>
              </a:rPr>
              <a:t>différences de température provoquent des mouvements dans un fluide en raison des variations de densité</a:t>
            </a:r>
            <a:r>
              <a:rPr lang="fr-FR" dirty="0">
                <a:solidFill>
                  <a:schemeClr val="accent1">
                    <a:lumMod val="75000"/>
                  </a:schemeClr>
                </a:solidFill>
              </a:rPr>
              <a:t> : un fluide chaud, moins dense, s’élève, tandis qu’un fluide froid, plus dense, descend. Ce principe s’applique également à l’air dans l’atmosphère. À l’échelle de la Terre, </a:t>
            </a:r>
            <a:r>
              <a:rPr lang="fr-FR" b="1" dirty="0">
                <a:solidFill>
                  <a:schemeClr val="accent1">
                    <a:lumMod val="75000"/>
                  </a:schemeClr>
                </a:solidFill>
              </a:rPr>
              <a:t>ces mouvements sont à l’origine des vents et de la circulation atmosphérique</a:t>
            </a:r>
            <a:r>
              <a:rPr lang="fr-FR" dirty="0">
                <a:solidFill>
                  <a:schemeClr val="accent1">
                    <a:lumMod val="75000"/>
                  </a:schemeClr>
                </a:solidFill>
              </a:rPr>
              <a:t>, qui assurent la répartition de la chaleur entre les différentes régions du globe, notamment entre l’équateur et les pôles. </a:t>
            </a:r>
          </a:p>
          <a:p>
            <a:endParaRPr lang="fr-FR" dirty="0">
              <a:solidFill>
                <a:schemeClr val="accent1">
                  <a:lumMod val="75000"/>
                </a:schemeClr>
              </a:solidFill>
            </a:endParaRPr>
          </a:p>
          <a:p>
            <a:r>
              <a:rPr lang="fr-FR" dirty="0">
                <a:solidFill>
                  <a:schemeClr val="accent1">
                    <a:lumMod val="75000"/>
                  </a:schemeClr>
                </a:solidFill>
              </a:rPr>
              <a:t>Cependant, </a:t>
            </a:r>
            <a:r>
              <a:rPr lang="fr-FR" b="1" dirty="0">
                <a:solidFill>
                  <a:schemeClr val="accent1">
                    <a:lumMod val="75000"/>
                  </a:schemeClr>
                </a:solidFill>
              </a:rPr>
              <a:t>le réchauffement climatique modifie les écarts de température entre ces zones</a:t>
            </a:r>
            <a:r>
              <a:rPr lang="fr-FR" dirty="0">
                <a:solidFill>
                  <a:schemeClr val="accent1">
                    <a:lumMod val="75000"/>
                  </a:schemeClr>
                </a:solidFill>
              </a:rPr>
              <a:t>. Cela perturbe les circulations d’air, influence les régimes de vents et peut entraîner des dérèglements climatiques, tels que des phénomènes météorologiques, plus intenses ou plus fréquents. Ainsi, en modifiant la température de l’air, les activités humaines influencent directement l’équilibre du climat mondial.</a:t>
            </a:r>
          </a:p>
        </p:txBody>
      </p:sp>
      <p:pic>
        <p:nvPicPr>
          <p:cNvPr id="7" name="Image 6">
            <a:extLst>
              <a:ext uri="{FF2B5EF4-FFF2-40B4-BE49-F238E27FC236}">
                <a16:creationId xmlns:a16="http://schemas.microsoft.com/office/drawing/2014/main" id="{0D358B23-039F-4EB9-AD65-EBD93EDF64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0046" y="2072489"/>
            <a:ext cx="3676740" cy="3472904"/>
          </a:xfrm>
          <a:prstGeom prst="rect">
            <a:avLst/>
          </a:prstGeom>
        </p:spPr>
      </p:pic>
    </p:spTree>
    <p:extLst>
      <p:ext uri="{BB962C8B-B14F-4D97-AF65-F5344CB8AC3E}">
        <p14:creationId xmlns:p14="http://schemas.microsoft.com/office/powerpoint/2010/main" val="2059638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D61662F-A59F-EEA8-3D5A-5830584357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82724" y="2519862"/>
            <a:ext cx="5857367" cy="4338137"/>
          </a:xfrm>
          <a:prstGeom prst="rect">
            <a:avLst/>
          </a:prstGeom>
        </p:spPr>
      </p:pic>
      <p:sp>
        <p:nvSpPr>
          <p:cNvPr id="2" name="Titre 1">
            <a:extLst>
              <a:ext uri="{FF2B5EF4-FFF2-40B4-BE49-F238E27FC236}">
                <a16:creationId xmlns:a16="http://schemas.microsoft.com/office/drawing/2014/main" id="{AC445AE5-1AA6-DFA9-DC93-A69A6B982C8E}"/>
              </a:ext>
            </a:extLst>
          </p:cNvPr>
          <p:cNvSpPr>
            <a:spLocks noGrp="1"/>
          </p:cNvSpPr>
          <p:nvPr>
            <p:ph type="title"/>
          </p:nvPr>
        </p:nvSpPr>
        <p:spPr/>
        <p:txBody>
          <a:bodyPr/>
          <a:lstStyle/>
          <a:p>
            <a:r>
              <a:rPr lang="fr-FR" dirty="0">
                <a:solidFill>
                  <a:schemeClr val="accent5">
                    <a:lumMod val="75000"/>
                  </a:schemeClr>
                </a:solidFill>
              </a:rPr>
              <a:t>Le système climatique</a:t>
            </a:r>
          </a:p>
        </p:txBody>
      </p:sp>
      <p:sp>
        <p:nvSpPr>
          <p:cNvPr id="4" name="Texte">
            <a:extLst>
              <a:ext uri="{FF2B5EF4-FFF2-40B4-BE49-F238E27FC236}">
                <a16:creationId xmlns:a16="http://schemas.microsoft.com/office/drawing/2014/main" id="{9B58DC0E-98A2-8A30-19E0-73493388021A}"/>
              </a:ext>
            </a:extLst>
          </p:cNvPr>
          <p:cNvSpPr txBox="1"/>
          <p:nvPr/>
        </p:nvSpPr>
        <p:spPr>
          <a:xfrm>
            <a:off x="1566251" y="1224163"/>
            <a:ext cx="10625750" cy="923330"/>
          </a:xfrm>
          <a:prstGeom prst="rect">
            <a:avLst/>
          </a:prstGeom>
          <a:noFill/>
        </p:spPr>
        <p:txBody>
          <a:bodyPr wrap="square" rtlCol="0">
            <a:spAutoFit/>
          </a:bodyPr>
          <a:lstStyle/>
          <a:p>
            <a:r>
              <a:rPr lang="fr-FR" dirty="0">
                <a:solidFill>
                  <a:schemeClr val="accent1">
                    <a:lumMod val="75000"/>
                  </a:schemeClr>
                </a:solidFill>
              </a:rPr>
              <a:t>Le système climatique est l'ensemble Terre-atmosphère. Il évolue au cours du temps sous l'effet de processus internes et de contraintes externes, d'origine naturelle ou humaine. Les modèles de climat s'efforcent de simuler au mieux son fonctionnement.</a:t>
            </a:r>
            <a:endParaRPr lang="fr-FR" sz="2000" dirty="0">
              <a:solidFill>
                <a:schemeClr val="accent1">
                  <a:lumMod val="75000"/>
                </a:schemeClr>
              </a:solidFill>
            </a:endParaRPr>
          </a:p>
        </p:txBody>
      </p:sp>
      <p:sp>
        <p:nvSpPr>
          <p:cNvPr id="5" name="Texte">
            <a:extLst>
              <a:ext uri="{FF2B5EF4-FFF2-40B4-BE49-F238E27FC236}">
                <a16:creationId xmlns:a16="http://schemas.microsoft.com/office/drawing/2014/main" id="{32FA816E-A24D-09A8-0554-4D262305A0B6}"/>
              </a:ext>
            </a:extLst>
          </p:cNvPr>
          <p:cNvSpPr txBox="1"/>
          <p:nvPr/>
        </p:nvSpPr>
        <p:spPr>
          <a:xfrm>
            <a:off x="6971168" y="2012351"/>
            <a:ext cx="5106155" cy="923330"/>
          </a:xfrm>
          <a:prstGeom prst="rect">
            <a:avLst/>
          </a:prstGeom>
          <a:noFill/>
        </p:spPr>
        <p:txBody>
          <a:bodyPr wrap="square" rtlCol="0">
            <a:spAutoFit/>
          </a:bodyPr>
          <a:lstStyle/>
          <a:p>
            <a:pPr fontAlgn="base"/>
            <a:r>
              <a:rPr lang="fr-FR" dirty="0">
                <a:solidFill>
                  <a:schemeClr val="accent1">
                    <a:lumMod val="75000"/>
                  </a:schemeClr>
                </a:solidFill>
              </a:rPr>
              <a:t>Le système climatique mondial est un </a:t>
            </a:r>
            <a:r>
              <a:rPr lang="fr-FR" b="1" dirty="0">
                <a:solidFill>
                  <a:schemeClr val="accent1">
                    <a:lumMod val="75000"/>
                  </a:schemeClr>
                </a:solidFill>
              </a:rPr>
              <a:t>ensemble complexe constitué de cinq composantes principales :</a:t>
            </a:r>
          </a:p>
        </p:txBody>
      </p:sp>
      <p:sp>
        <p:nvSpPr>
          <p:cNvPr id="6" name="Texte">
            <a:extLst>
              <a:ext uri="{FF2B5EF4-FFF2-40B4-BE49-F238E27FC236}">
                <a16:creationId xmlns:a16="http://schemas.microsoft.com/office/drawing/2014/main" id="{5414E97E-0498-5C11-D8DD-A4C9FC6C78FF}"/>
              </a:ext>
            </a:extLst>
          </p:cNvPr>
          <p:cNvSpPr txBox="1"/>
          <p:nvPr/>
        </p:nvSpPr>
        <p:spPr>
          <a:xfrm>
            <a:off x="7488500" y="3164847"/>
            <a:ext cx="4425860" cy="369332"/>
          </a:xfrm>
          <a:prstGeom prst="rect">
            <a:avLst/>
          </a:prstGeom>
          <a:noFill/>
        </p:spPr>
        <p:txBody>
          <a:bodyPr wrap="square" rtlCol="0">
            <a:spAutoFit/>
          </a:bodyPr>
          <a:lstStyle/>
          <a:p>
            <a:pPr fontAlgn="base"/>
            <a:r>
              <a:rPr lang="fr-FR" b="1" dirty="0">
                <a:solidFill>
                  <a:schemeClr val="accent1">
                    <a:lumMod val="75000"/>
                  </a:schemeClr>
                </a:solidFill>
              </a:rPr>
              <a:t>-L’atmosphère </a:t>
            </a:r>
            <a:r>
              <a:rPr lang="fr-FR" dirty="0">
                <a:solidFill>
                  <a:schemeClr val="accent1">
                    <a:lumMod val="75000"/>
                  </a:schemeClr>
                </a:solidFill>
              </a:rPr>
              <a:t>(dont les gaz à effet de serre)</a:t>
            </a:r>
          </a:p>
        </p:txBody>
      </p:sp>
      <p:sp>
        <p:nvSpPr>
          <p:cNvPr id="8" name="ZoneTexte 7">
            <a:extLst>
              <a:ext uri="{FF2B5EF4-FFF2-40B4-BE49-F238E27FC236}">
                <a16:creationId xmlns:a16="http://schemas.microsoft.com/office/drawing/2014/main" id="{5F7BA70D-4211-6EF5-7708-DA46C478C807}"/>
              </a:ext>
            </a:extLst>
          </p:cNvPr>
          <p:cNvSpPr txBox="1"/>
          <p:nvPr/>
        </p:nvSpPr>
        <p:spPr>
          <a:xfrm>
            <a:off x="7488500" y="3688620"/>
            <a:ext cx="3109865" cy="369332"/>
          </a:xfrm>
          <a:prstGeom prst="rect">
            <a:avLst/>
          </a:prstGeom>
          <a:noFill/>
        </p:spPr>
        <p:txBody>
          <a:bodyPr wrap="square">
            <a:spAutoFit/>
          </a:bodyPr>
          <a:lstStyle/>
          <a:p>
            <a:r>
              <a:rPr lang="fr-FR" b="1" i="0" dirty="0">
                <a:solidFill>
                  <a:schemeClr val="accent1">
                    <a:lumMod val="75000"/>
                  </a:schemeClr>
                </a:solidFill>
                <a:effectLst/>
              </a:rPr>
              <a:t>-Les surfaces continentales</a:t>
            </a:r>
            <a:endParaRPr lang="fr-FR" b="1" dirty="0">
              <a:solidFill>
                <a:schemeClr val="accent1">
                  <a:lumMod val="75000"/>
                </a:schemeClr>
              </a:solidFill>
            </a:endParaRPr>
          </a:p>
        </p:txBody>
      </p:sp>
      <p:sp>
        <p:nvSpPr>
          <p:cNvPr id="9" name="ZoneTexte 8">
            <a:extLst>
              <a:ext uri="{FF2B5EF4-FFF2-40B4-BE49-F238E27FC236}">
                <a16:creationId xmlns:a16="http://schemas.microsoft.com/office/drawing/2014/main" id="{5C9BE08F-F073-B6FD-93B4-529AF820840D}"/>
              </a:ext>
            </a:extLst>
          </p:cNvPr>
          <p:cNvSpPr txBox="1"/>
          <p:nvPr/>
        </p:nvSpPr>
        <p:spPr>
          <a:xfrm>
            <a:off x="7488501" y="4202386"/>
            <a:ext cx="4703499" cy="646331"/>
          </a:xfrm>
          <a:prstGeom prst="rect">
            <a:avLst/>
          </a:prstGeom>
          <a:noFill/>
        </p:spPr>
        <p:txBody>
          <a:bodyPr wrap="square">
            <a:spAutoFit/>
          </a:bodyPr>
          <a:lstStyle/>
          <a:p>
            <a:pPr algn="l" fontAlgn="base"/>
            <a:r>
              <a:rPr lang="fr-FR" b="1" dirty="0">
                <a:solidFill>
                  <a:schemeClr val="accent1">
                    <a:lumMod val="75000"/>
                  </a:schemeClr>
                </a:solidFill>
              </a:rPr>
              <a:t>-L</a:t>
            </a:r>
            <a:r>
              <a:rPr lang="fr-FR" b="1" i="0" dirty="0">
                <a:solidFill>
                  <a:schemeClr val="accent1">
                    <a:lumMod val="75000"/>
                  </a:schemeClr>
                </a:solidFill>
                <a:effectLst/>
              </a:rPr>
              <a:t>'hydrosphère (océans, lacs, rivières, nappes d'eau souterraines…) ;</a:t>
            </a:r>
          </a:p>
        </p:txBody>
      </p:sp>
      <p:sp>
        <p:nvSpPr>
          <p:cNvPr id="10" name="ZoneTexte 9">
            <a:extLst>
              <a:ext uri="{FF2B5EF4-FFF2-40B4-BE49-F238E27FC236}">
                <a16:creationId xmlns:a16="http://schemas.microsoft.com/office/drawing/2014/main" id="{4FD35FCB-A99B-DBB4-024B-53AC3A31E300}"/>
              </a:ext>
            </a:extLst>
          </p:cNvPr>
          <p:cNvSpPr txBox="1"/>
          <p:nvPr/>
        </p:nvSpPr>
        <p:spPr>
          <a:xfrm>
            <a:off x="7488501" y="4907778"/>
            <a:ext cx="4703499" cy="646331"/>
          </a:xfrm>
          <a:prstGeom prst="rect">
            <a:avLst/>
          </a:prstGeom>
          <a:noFill/>
        </p:spPr>
        <p:txBody>
          <a:bodyPr wrap="square">
            <a:spAutoFit/>
          </a:bodyPr>
          <a:lstStyle/>
          <a:p>
            <a:pPr algn="l" fontAlgn="base"/>
            <a:r>
              <a:rPr lang="fr-FR" b="1" dirty="0">
                <a:solidFill>
                  <a:schemeClr val="accent1">
                    <a:lumMod val="75000"/>
                  </a:schemeClr>
                </a:solidFill>
              </a:rPr>
              <a:t>-L</a:t>
            </a:r>
            <a:r>
              <a:rPr lang="fr-FR" b="1" i="0" dirty="0">
                <a:solidFill>
                  <a:schemeClr val="accent1">
                    <a:lumMod val="75000"/>
                  </a:schemeClr>
                </a:solidFill>
                <a:effectLst/>
              </a:rPr>
              <a:t>a cryosphère (glaces terrestres ou marines, manteau neigeux)</a:t>
            </a:r>
          </a:p>
        </p:txBody>
      </p:sp>
      <p:sp>
        <p:nvSpPr>
          <p:cNvPr id="11" name="ZoneTexte 10">
            <a:extLst>
              <a:ext uri="{FF2B5EF4-FFF2-40B4-BE49-F238E27FC236}">
                <a16:creationId xmlns:a16="http://schemas.microsoft.com/office/drawing/2014/main" id="{CE310257-848E-199D-4D2A-3B4369529D55}"/>
              </a:ext>
            </a:extLst>
          </p:cNvPr>
          <p:cNvSpPr txBox="1"/>
          <p:nvPr/>
        </p:nvSpPr>
        <p:spPr>
          <a:xfrm>
            <a:off x="7488501" y="5613170"/>
            <a:ext cx="4425859" cy="646331"/>
          </a:xfrm>
          <a:prstGeom prst="rect">
            <a:avLst/>
          </a:prstGeom>
          <a:noFill/>
        </p:spPr>
        <p:txBody>
          <a:bodyPr wrap="square">
            <a:spAutoFit/>
          </a:bodyPr>
          <a:lstStyle/>
          <a:p>
            <a:pPr algn="l" fontAlgn="base"/>
            <a:r>
              <a:rPr lang="fr-FR" b="1" dirty="0">
                <a:solidFill>
                  <a:schemeClr val="accent1">
                    <a:lumMod val="75000"/>
                  </a:schemeClr>
                </a:solidFill>
              </a:rPr>
              <a:t>-L</a:t>
            </a:r>
            <a:r>
              <a:rPr lang="fr-FR" b="1" i="0" dirty="0">
                <a:solidFill>
                  <a:schemeClr val="accent1">
                    <a:lumMod val="75000"/>
                  </a:schemeClr>
                </a:solidFill>
                <a:effectLst/>
              </a:rPr>
              <a:t>a biosphère (tous les organismes vivants dans l'air, sur Terre et dans les océans).</a:t>
            </a:r>
          </a:p>
        </p:txBody>
      </p:sp>
      <p:pic>
        <p:nvPicPr>
          <p:cNvPr id="18" name="En savoir + 4">
            <a:hlinkClick r:id="rId3" action="ppaction://hlinksldjump"/>
            <a:extLst>
              <a:ext uri="{FF2B5EF4-FFF2-40B4-BE49-F238E27FC236}">
                <a16:creationId xmlns:a16="http://schemas.microsoft.com/office/drawing/2014/main" id="{5681864D-FC36-F9CB-D5E3-82661AB6544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81802" y="6138270"/>
            <a:ext cx="634221" cy="581817"/>
          </a:xfrm>
          <a:prstGeom prst="rect">
            <a:avLst/>
          </a:prstGeom>
        </p:spPr>
      </p:pic>
      <p:pic>
        <p:nvPicPr>
          <p:cNvPr id="7" name="picto retour">
            <a:hlinkClick r:id="rId5" action="ppaction://hlinksldjump"/>
            <a:extLst>
              <a:ext uri="{FF2B5EF4-FFF2-40B4-BE49-F238E27FC236}">
                <a16:creationId xmlns:a16="http://schemas.microsoft.com/office/drawing/2014/main" id="{C143EC5C-BEEB-0027-EE18-946CD2848F8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520269" y="5765172"/>
            <a:ext cx="671730" cy="569628"/>
          </a:xfrm>
          <a:prstGeom prst="rect">
            <a:avLst/>
          </a:prstGeom>
        </p:spPr>
      </p:pic>
    </p:spTree>
    <p:extLst>
      <p:ext uri="{BB962C8B-B14F-4D97-AF65-F5344CB8AC3E}">
        <p14:creationId xmlns:p14="http://schemas.microsoft.com/office/powerpoint/2010/main" val="1246942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0"/>
                            </p:stCondLst>
                            <p:childTnLst>
                              <p:par>
                                <p:cTn id="11" presetID="10"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par>
                          <p:cTn id="30" fill="hold">
                            <p:stCondLst>
                              <p:cond delay="2500"/>
                            </p:stCondLst>
                            <p:childTnLst>
                              <p:par>
                                <p:cTn id="31" presetID="1" presetClass="entr" presetSubtype="0" fill="hold" nodeType="after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P spid="9"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3" name="Image 22">
            <a:extLst>
              <a:ext uri="{FF2B5EF4-FFF2-40B4-BE49-F238E27FC236}">
                <a16:creationId xmlns:a16="http://schemas.microsoft.com/office/drawing/2014/main" id="{6CF17A1C-70A3-A9C0-0549-0864424FA4D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30260" y="1565124"/>
            <a:ext cx="6557145" cy="4856412"/>
          </a:xfrm>
          <a:prstGeom prst="rect">
            <a:avLst/>
          </a:prstGeom>
        </p:spPr>
      </p:pic>
      <p:cxnSp>
        <p:nvCxnSpPr>
          <p:cNvPr id="24" name="Connecteur droit avec flèche 23">
            <a:extLst>
              <a:ext uri="{FF2B5EF4-FFF2-40B4-BE49-F238E27FC236}">
                <a16:creationId xmlns:a16="http://schemas.microsoft.com/office/drawing/2014/main" id="{6DC52441-CD90-396C-511D-EC24C03E376F}"/>
              </a:ext>
            </a:extLst>
          </p:cNvPr>
          <p:cNvCxnSpPr>
            <a:cxnSpLocks/>
          </p:cNvCxnSpPr>
          <p:nvPr/>
        </p:nvCxnSpPr>
        <p:spPr>
          <a:xfrm flipV="1">
            <a:off x="2335796" y="1982368"/>
            <a:ext cx="0" cy="716479"/>
          </a:xfrm>
          <a:prstGeom prst="straightConnector1">
            <a:avLst/>
          </a:prstGeom>
          <a:ln w="57150">
            <a:solidFill>
              <a:srgbClr val="ED768A"/>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FFDED87C-8086-9722-0D27-094649BE4503}"/>
              </a:ext>
            </a:extLst>
          </p:cNvPr>
          <p:cNvCxnSpPr>
            <a:cxnSpLocks/>
          </p:cNvCxnSpPr>
          <p:nvPr/>
        </p:nvCxnSpPr>
        <p:spPr>
          <a:xfrm flipV="1">
            <a:off x="6232617" y="2172212"/>
            <a:ext cx="0" cy="1376432"/>
          </a:xfrm>
          <a:prstGeom prst="straightConnector1">
            <a:avLst/>
          </a:prstGeom>
          <a:ln w="57150">
            <a:solidFill>
              <a:srgbClr val="ED768A"/>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C36CDD4F-5F33-CC20-D775-421F46A92458}"/>
              </a:ext>
            </a:extLst>
          </p:cNvPr>
          <p:cNvCxnSpPr>
            <a:cxnSpLocks/>
          </p:cNvCxnSpPr>
          <p:nvPr/>
        </p:nvCxnSpPr>
        <p:spPr>
          <a:xfrm flipV="1">
            <a:off x="5488104" y="2931541"/>
            <a:ext cx="0" cy="820294"/>
          </a:xfrm>
          <a:prstGeom prst="straightConnector1">
            <a:avLst/>
          </a:prstGeom>
          <a:ln w="57150">
            <a:solidFill>
              <a:srgbClr val="ED768A"/>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977E89C2-1C0C-E7C1-DA52-4A6CC5E0A98D}"/>
              </a:ext>
            </a:extLst>
          </p:cNvPr>
          <p:cNvCxnSpPr>
            <a:cxnSpLocks/>
          </p:cNvCxnSpPr>
          <p:nvPr/>
        </p:nvCxnSpPr>
        <p:spPr>
          <a:xfrm flipV="1">
            <a:off x="7216663" y="3062361"/>
            <a:ext cx="0" cy="808033"/>
          </a:xfrm>
          <a:prstGeom prst="straightConnector1">
            <a:avLst/>
          </a:prstGeom>
          <a:ln w="57150">
            <a:solidFill>
              <a:srgbClr val="ED768A"/>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B9CA9D28-8A4F-F860-61CB-BEE4D827EDFA}"/>
              </a:ext>
            </a:extLst>
          </p:cNvPr>
          <p:cNvCxnSpPr>
            <a:cxnSpLocks/>
          </p:cNvCxnSpPr>
          <p:nvPr/>
        </p:nvCxnSpPr>
        <p:spPr>
          <a:xfrm flipV="1">
            <a:off x="4667441" y="2778552"/>
            <a:ext cx="0" cy="902861"/>
          </a:xfrm>
          <a:prstGeom prst="straightConnector1">
            <a:avLst/>
          </a:prstGeom>
          <a:ln w="57150">
            <a:solidFill>
              <a:srgbClr val="ED768A"/>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F732C855-08C8-8110-0F80-6CC5DE516FEE}"/>
              </a:ext>
            </a:extLst>
          </p:cNvPr>
          <p:cNvSpPr/>
          <p:nvPr/>
        </p:nvSpPr>
        <p:spPr>
          <a:xfrm>
            <a:off x="1424358" y="0"/>
            <a:ext cx="10852141"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fr-FR" altLang="fr-FR" sz="3000" b="1" dirty="0">
              <a:solidFill>
                <a:srgbClr val="002060"/>
              </a:solidFill>
            </a:endParaRPr>
          </a:p>
        </p:txBody>
      </p:sp>
      <p:sp>
        <p:nvSpPr>
          <p:cNvPr id="4" name="Rectangle 3">
            <a:extLst>
              <a:ext uri="{FF2B5EF4-FFF2-40B4-BE49-F238E27FC236}">
                <a16:creationId xmlns:a16="http://schemas.microsoft.com/office/drawing/2014/main" id="{FFE857BB-D53B-A663-9282-73C07DEEF374}"/>
              </a:ext>
            </a:extLst>
          </p:cNvPr>
          <p:cNvSpPr/>
          <p:nvPr/>
        </p:nvSpPr>
        <p:spPr>
          <a:xfrm>
            <a:off x="1779308" y="54536"/>
            <a:ext cx="9849137" cy="1077218"/>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fr-FR" sz="3200" b="1" dirty="0">
                <a:solidFill>
                  <a:srgbClr val="2F5597"/>
                </a:solidFill>
                <a:latin typeface="Calibri"/>
                <a:cs typeface="Arial" charset="0"/>
              </a:rPr>
              <a:t>Quelles interactions existe-t-il entre les différentes composantes du système climatique?</a:t>
            </a:r>
          </a:p>
        </p:txBody>
      </p:sp>
      <p:sp>
        <p:nvSpPr>
          <p:cNvPr id="5" name="Rectangle 1">
            <a:extLst>
              <a:ext uri="{FF2B5EF4-FFF2-40B4-BE49-F238E27FC236}">
                <a16:creationId xmlns:a16="http://schemas.microsoft.com/office/drawing/2014/main" id="{4AD6AB44-891A-6CDD-1ABD-19B3E7FA2212}"/>
              </a:ext>
            </a:extLst>
          </p:cNvPr>
          <p:cNvSpPr/>
          <p:nvPr/>
        </p:nvSpPr>
        <p:spPr>
          <a:xfrm>
            <a:off x="-11112" y="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sp>
        <p:nvSpPr>
          <p:cNvPr id="6" name="Espace réservé du numéro de diapositive 1">
            <a:extLst>
              <a:ext uri="{FF2B5EF4-FFF2-40B4-BE49-F238E27FC236}">
                <a16:creationId xmlns:a16="http://schemas.microsoft.com/office/drawing/2014/main" id="{1A7646BA-8CC9-6859-3B90-7632BE2E99E1}"/>
              </a:ext>
            </a:extLst>
          </p:cNvPr>
          <p:cNvSpPr txBox="1">
            <a:spLocks/>
          </p:cNvSpPr>
          <p:nvPr/>
        </p:nvSpPr>
        <p:spPr bwMode="auto">
          <a:xfrm>
            <a:off x="11134725" y="6354763"/>
            <a:ext cx="105727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a:solidFill>
                  <a:srgbClr val="FFFFFF"/>
                </a:solidFill>
              </a:rPr>
              <a:t>M</a:t>
            </a:r>
            <a:r>
              <a:rPr lang="fr-FR" altLang="fr-FR" sz="1800" b="1" baseline="30000">
                <a:solidFill>
                  <a:srgbClr val="FFFFFF"/>
                </a:solidFill>
              </a:rPr>
              <a:t>8</a:t>
            </a:r>
            <a:r>
              <a:rPr lang="fr-FR" altLang="fr-FR" sz="1800" b="1">
                <a:solidFill>
                  <a:srgbClr val="CFEDEF"/>
                </a:solidFill>
              </a:rPr>
              <a:t> - </a:t>
            </a:r>
            <a:fld id="{FA658636-4A21-4213-99EA-0D327A8E92ED}" type="slidenum">
              <a:rPr lang="fr-FR" altLang="fr-FR" sz="1800" b="1">
                <a:solidFill>
                  <a:srgbClr val="000000"/>
                </a:solidFill>
              </a:rPr>
              <a:pPr eaLnBrk="1" hangingPunct="1">
                <a:lnSpc>
                  <a:spcPct val="100000"/>
                </a:lnSpc>
                <a:spcBef>
                  <a:spcPct val="0"/>
                </a:spcBef>
                <a:buFontTx/>
                <a:buNone/>
              </a:pPr>
              <a:t>16</a:t>
            </a:fld>
            <a:endParaRPr lang="fr-FR" altLang="fr-FR" sz="1800" b="1">
              <a:solidFill>
                <a:srgbClr val="000000"/>
              </a:solidFill>
            </a:endParaRPr>
          </a:p>
        </p:txBody>
      </p:sp>
      <p:pic>
        <p:nvPicPr>
          <p:cNvPr id="7" name="Image 6">
            <a:extLst>
              <a:ext uri="{FF2B5EF4-FFF2-40B4-BE49-F238E27FC236}">
                <a16:creationId xmlns:a16="http://schemas.microsoft.com/office/drawing/2014/main" id="{7AAC2837-03B8-143A-AEC1-9A7F255CE00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8367" y="198349"/>
            <a:ext cx="1531510" cy="698369"/>
          </a:xfrm>
          <a:prstGeom prst="rect">
            <a:avLst/>
          </a:prstGeom>
        </p:spPr>
      </p:pic>
      <p:pic>
        <p:nvPicPr>
          <p:cNvPr id="8" name="PictoVideo">
            <a:extLst>
              <a:ext uri="{FF2B5EF4-FFF2-40B4-BE49-F238E27FC236}">
                <a16:creationId xmlns:a16="http://schemas.microsoft.com/office/drawing/2014/main" id="{2168E932-6A9A-0802-682F-A7E4D77CD83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06E10961-86DD-D158-DDE9-8BA697E3B89C}"/>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0538E2AC-8C7D-FCCF-EFFC-466657B72BE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31B60CD4-BA78-CD04-E758-1D4385F14BB0}"/>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7300CE01-40C1-ED84-A179-DA482883F87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B896181C-6407-D6A4-80FC-96CFBA5ED26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81CF4DFD-BE60-5E24-7462-368C261C891B}"/>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524814B5-D51F-E38A-F430-30EFEA284B7A}"/>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 name="Groupe petit N1">
            <a:extLst>
              <a:ext uri="{FF2B5EF4-FFF2-40B4-BE49-F238E27FC236}">
                <a16:creationId xmlns:a16="http://schemas.microsoft.com/office/drawing/2014/main" id="{036460CF-A528-68C2-C8B3-38A5E4F5E2D4}"/>
              </a:ext>
            </a:extLst>
          </p:cNvPr>
          <p:cNvGrpSpPr>
            <a:grpSpLocks/>
          </p:cNvGrpSpPr>
          <p:nvPr/>
        </p:nvGrpSpPr>
        <p:grpSpPr bwMode="auto">
          <a:xfrm>
            <a:off x="2109795" y="1277953"/>
            <a:ext cx="475081" cy="707886"/>
            <a:chOff x="5868988" y="893755"/>
            <a:chExt cx="1470025" cy="1453107"/>
          </a:xfrm>
          <a:solidFill>
            <a:schemeClr val="accent1"/>
          </a:solidFill>
        </p:grpSpPr>
        <p:sp>
          <p:nvSpPr>
            <p:cNvPr id="52" name="rond rouge">
              <a:extLst>
                <a:ext uri="{FF2B5EF4-FFF2-40B4-BE49-F238E27FC236}">
                  <a16:creationId xmlns:a16="http://schemas.microsoft.com/office/drawing/2014/main" id="{C2865A27-476D-53AE-D72E-89303332ADB9}"/>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sz="4000" dirty="0"/>
            </a:p>
          </p:txBody>
        </p:sp>
        <p:sp>
          <p:nvSpPr>
            <p:cNvPr id="53" name="? bleu">
              <a:extLst>
                <a:ext uri="{FF2B5EF4-FFF2-40B4-BE49-F238E27FC236}">
                  <a16:creationId xmlns:a16="http://schemas.microsoft.com/office/drawing/2014/main" id="{911AC3CA-42B8-D9A1-00F6-3A52CFFA1E38}"/>
                </a:ext>
              </a:extLst>
            </p:cNvPr>
            <p:cNvSpPr>
              <a:spLocks noChangeArrowheads="1"/>
            </p:cNvSpPr>
            <p:nvPr/>
          </p:nvSpPr>
          <p:spPr bwMode="auto">
            <a:xfrm>
              <a:off x="5916528" y="893755"/>
              <a:ext cx="1374941" cy="1453107"/>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chemeClr val="bg1"/>
                  </a:solidFill>
                  <a:latin typeface="+mn-lt"/>
                </a:rPr>
                <a:t>1</a:t>
              </a:r>
            </a:p>
          </p:txBody>
        </p:sp>
      </p:grpSp>
      <p:grpSp>
        <p:nvGrpSpPr>
          <p:cNvPr id="54" name="Groupe petit N2">
            <a:extLst>
              <a:ext uri="{FF2B5EF4-FFF2-40B4-BE49-F238E27FC236}">
                <a16:creationId xmlns:a16="http://schemas.microsoft.com/office/drawing/2014/main" id="{82DFE34F-F9BB-485C-D35E-8CF0AB235A4E}"/>
              </a:ext>
            </a:extLst>
          </p:cNvPr>
          <p:cNvGrpSpPr>
            <a:grpSpLocks/>
          </p:cNvGrpSpPr>
          <p:nvPr/>
        </p:nvGrpSpPr>
        <p:grpSpPr bwMode="auto">
          <a:xfrm>
            <a:off x="4395011" y="2152138"/>
            <a:ext cx="475081" cy="707886"/>
            <a:chOff x="5868988" y="910586"/>
            <a:chExt cx="1470025" cy="1453109"/>
          </a:xfrm>
          <a:solidFill>
            <a:schemeClr val="accent1"/>
          </a:solidFill>
        </p:grpSpPr>
        <p:sp>
          <p:nvSpPr>
            <p:cNvPr id="55" name="rond rouge">
              <a:extLst>
                <a:ext uri="{FF2B5EF4-FFF2-40B4-BE49-F238E27FC236}">
                  <a16:creationId xmlns:a16="http://schemas.microsoft.com/office/drawing/2014/main" id="{5D3085AB-5971-F952-CC79-29E78A2670AE}"/>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sz="4000" dirty="0"/>
            </a:p>
          </p:txBody>
        </p:sp>
        <p:sp>
          <p:nvSpPr>
            <p:cNvPr id="56" name="? bleu">
              <a:extLst>
                <a:ext uri="{FF2B5EF4-FFF2-40B4-BE49-F238E27FC236}">
                  <a16:creationId xmlns:a16="http://schemas.microsoft.com/office/drawing/2014/main" id="{B9C4A594-FEE3-266B-05DA-CCA6EDD82AF4}"/>
                </a:ext>
              </a:extLst>
            </p:cNvPr>
            <p:cNvSpPr>
              <a:spLocks noChangeArrowheads="1"/>
            </p:cNvSpPr>
            <p:nvPr/>
          </p:nvSpPr>
          <p:spPr bwMode="auto">
            <a:xfrm>
              <a:off x="5916528" y="910586"/>
              <a:ext cx="1374941" cy="1453109"/>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chemeClr val="bg1"/>
                  </a:solidFill>
                  <a:latin typeface="+mn-lt"/>
                </a:rPr>
                <a:t>2</a:t>
              </a:r>
            </a:p>
          </p:txBody>
        </p:sp>
      </p:grpSp>
      <p:grpSp>
        <p:nvGrpSpPr>
          <p:cNvPr id="57" name="Groupe petit N4">
            <a:extLst>
              <a:ext uri="{FF2B5EF4-FFF2-40B4-BE49-F238E27FC236}">
                <a16:creationId xmlns:a16="http://schemas.microsoft.com/office/drawing/2014/main" id="{43BB6E09-6C36-C7B1-541F-9032E16FBF87}"/>
              </a:ext>
            </a:extLst>
          </p:cNvPr>
          <p:cNvGrpSpPr>
            <a:grpSpLocks/>
          </p:cNvGrpSpPr>
          <p:nvPr/>
        </p:nvGrpSpPr>
        <p:grpSpPr bwMode="auto">
          <a:xfrm>
            <a:off x="5924156" y="1441377"/>
            <a:ext cx="475082" cy="707886"/>
            <a:chOff x="5894983" y="971080"/>
            <a:chExt cx="1470025" cy="1415549"/>
          </a:xfrm>
          <a:solidFill>
            <a:schemeClr val="accent1"/>
          </a:solidFill>
        </p:grpSpPr>
        <p:sp>
          <p:nvSpPr>
            <p:cNvPr id="58" name="rond rouge">
              <a:extLst>
                <a:ext uri="{FF2B5EF4-FFF2-40B4-BE49-F238E27FC236}">
                  <a16:creationId xmlns:a16="http://schemas.microsoft.com/office/drawing/2014/main" id="{675CBB79-8BF5-5AF4-C64E-00C6BAB30F57}"/>
                </a:ext>
              </a:extLst>
            </p:cNvPr>
            <p:cNvSpPr/>
            <p:nvPr/>
          </p:nvSpPr>
          <p:spPr>
            <a:xfrm>
              <a:off x="5894983" y="122101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sz="4000" dirty="0"/>
            </a:p>
          </p:txBody>
        </p:sp>
        <p:sp>
          <p:nvSpPr>
            <p:cNvPr id="59" name="? bleu">
              <a:extLst>
                <a:ext uri="{FF2B5EF4-FFF2-40B4-BE49-F238E27FC236}">
                  <a16:creationId xmlns:a16="http://schemas.microsoft.com/office/drawing/2014/main" id="{B1DAD337-E92E-2B87-8DEE-7490BB4C2151}"/>
                </a:ext>
              </a:extLst>
            </p:cNvPr>
            <p:cNvSpPr>
              <a:spLocks noChangeArrowheads="1"/>
            </p:cNvSpPr>
            <p:nvPr/>
          </p:nvSpPr>
          <p:spPr bwMode="auto">
            <a:xfrm>
              <a:off x="5916343" y="971080"/>
              <a:ext cx="1374939" cy="1415549"/>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chemeClr val="bg1"/>
                  </a:solidFill>
                  <a:latin typeface="+mn-lt"/>
                </a:rPr>
                <a:t>4</a:t>
              </a:r>
            </a:p>
          </p:txBody>
        </p:sp>
      </p:grpSp>
      <p:grpSp>
        <p:nvGrpSpPr>
          <p:cNvPr id="60" name="Groupe petit N3">
            <a:extLst>
              <a:ext uri="{FF2B5EF4-FFF2-40B4-BE49-F238E27FC236}">
                <a16:creationId xmlns:a16="http://schemas.microsoft.com/office/drawing/2014/main" id="{916962A1-8502-6E72-5681-EFE784992611}"/>
              </a:ext>
            </a:extLst>
          </p:cNvPr>
          <p:cNvGrpSpPr>
            <a:grpSpLocks/>
          </p:cNvGrpSpPr>
          <p:nvPr/>
        </p:nvGrpSpPr>
        <p:grpSpPr bwMode="auto">
          <a:xfrm>
            <a:off x="5207576" y="2320689"/>
            <a:ext cx="507153" cy="707886"/>
            <a:chOff x="5703888" y="3539189"/>
            <a:chExt cx="995362" cy="1203439"/>
          </a:xfrm>
        </p:grpSpPr>
        <p:sp>
          <p:nvSpPr>
            <p:cNvPr id="61" name="rond noir">
              <a:extLst>
                <a:ext uri="{FF2B5EF4-FFF2-40B4-BE49-F238E27FC236}">
                  <a16:creationId xmlns:a16="http://schemas.microsoft.com/office/drawing/2014/main" id="{9FCAF471-C9B5-0271-4395-035CE0663D6C}"/>
                </a:ext>
              </a:extLst>
            </p:cNvPr>
            <p:cNvSpPr/>
            <p:nvPr/>
          </p:nvSpPr>
          <p:spPr>
            <a:xfrm>
              <a:off x="5703888" y="3745902"/>
              <a:ext cx="995362" cy="78201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sz="4000"/>
            </a:p>
          </p:txBody>
        </p:sp>
        <p:sp>
          <p:nvSpPr>
            <p:cNvPr id="62" name="? noir">
              <a:extLst>
                <a:ext uri="{FF2B5EF4-FFF2-40B4-BE49-F238E27FC236}">
                  <a16:creationId xmlns:a16="http://schemas.microsoft.com/office/drawing/2014/main" id="{CC9333B2-2764-60DE-530F-C09CBFD255F5}"/>
                </a:ext>
              </a:extLst>
            </p:cNvPr>
            <p:cNvSpPr>
              <a:spLocks noChangeArrowheads="1"/>
            </p:cNvSpPr>
            <p:nvPr/>
          </p:nvSpPr>
          <p:spPr bwMode="auto">
            <a:xfrm>
              <a:off x="5796480" y="3539189"/>
              <a:ext cx="490094" cy="1203439"/>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chemeClr val="bg1"/>
                  </a:solidFill>
                  <a:latin typeface="+mn-lt"/>
                </a:rPr>
                <a:t>3</a:t>
              </a:r>
            </a:p>
          </p:txBody>
        </p:sp>
      </p:grpSp>
      <p:grpSp>
        <p:nvGrpSpPr>
          <p:cNvPr id="65" name="Groupe petit N5">
            <a:extLst>
              <a:ext uri="{FF2B5EF4-FFF2-40B4-BE49-F238E27FC236}">
                <a16:creationId xmlns:a16="http://schemas.microsoft.com/office/drawing/2014/main" id="{860B5002-19BF-6969-66E3-84C6E4836A1D}"/>
              </a:ext>
            </a:extLst>
          </p:cNvPr>
          <p:cNvGrpSpPr>
            <a:grpSpLocks/>
          </p:cNvGrpSpPr>
          <p:nvPr/>
        </p:nvGrpSpPr>
        <p:grpSpPr bwMode="auto">
          <a:xfrm>
            <a:off x="7021868" y="2455639"/>
            <a:ext cx="475082" cy="707886"/>
            <a:chOff x="5868988" y="953979"/>
            <a:chExt cx="1470025" cy="1453106"/>
          </a:xfrm>
          <a:solidFill>
            <a:schemeClr val="accent1"/>
          </a:solidFill>
        </p:grpSpPr>
        <p:sp>
          <p:nvSpPr>
            <p:cNvPr id="66" name="rond rouge">
              <a:extLst>
                <a:ext uri="{FF2B5EF4-FFF2-40B4-BE49-F238E27FC236}">
                  <a16:creationId xmlns:a16="http://schemas.microsoft.com/office/drawing/2014/main" id="{70A50072-DBA5-E767-BB9E-9FE553392DAD}"/>
                </a:ext>
              </a:extLst>
            </p:cNvPr>
            <p:cNvSpPr/>
            <p:nvPr/>
          </p:nvSpPr>
          <p:spPr>
            <a:xfrm>
              <a:off x="5868988" y="1236777"/>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67" name="? bleu">
              <a:extLst>
                <a:ext uri="{FF2B5EF4-FFF2-40B4-BE49-F238E27FC236}">
                  <a16:creationId xmlns:a16="http://schemas.microsoft.com/office/drawing/2014/main" id="{D075A4E3-1E83-B62A-AB1E-D7BA95D706D8}"/>
                </a:ext>
              </a:extLst>
            </p:cNvPr>
            <p:cNvSpPr>
              <a:spLocks noChangeArrowheads="1"/>
            </p:cNvSpPr>
            <p:nvPr/>
          </p:nvSpPr>
          <p:spPr bwMode="auto">
            <a:xfrm>
              <a:off x="5964074" y="953979"/>
              <a:ext cx="1374939" cy="1453106"/>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chemeClr val="bg1"/>
                  </a:solidFill>
                  <a:latin typeface="+mn-lt"/>
                </a:rPr>
                <a:t>5</a:t>
              </a:r>
            </a:p>
          </p:txBody>
        </p:sp>
      </p:grpSp>
      <p:grpSp>
        <p:nvGrpSpPr>
          <p:cNvPr id="68" name="Groupe N1">
            <a:extLst>
              <a:ext uri="{FF2B5EF4-FFF2-40B4-BE49-F238E27FC236}">
                <a16:creationId xmlns:a16="http://schemas.microsoft.com/office/drawing/2014/main" id="{130901CD-702D-C2A4-474D-2C0B5F484D3C}"/>
              </a:ext>
            </a:extLst>
          </p:cNvPr>
          <p:cNvGrpSpPr>
            <a:grpSpLocks/>
          </p:cNvGrpSpPr>
          <p:nvPr/>
        </p:nvGrpSpPr>
        <p:grpSpPr bwMode="auto">
          <a:xfrm>
            <a:off x="7613431" y="1074368"/>
            <a:ext cx="728855" cy="871250"/>
            <a:chOff x="5868988" y="1043821"/>
            <a:chExt cx="1470025" cy="1165746"/>
          </a:xfrm>
          <a:solidFill>
            <a:schemeClr val="accent1"/>
          </a:solidFill>
        </p:grpSpPr>
        <p:sp>
          <p:nvSpPr>
            <p:cNvPr id="69" name="rond rouge">
              <a:extLst>
                <a:ext uri="{FF2B5EF4-FFF2-40B4-BE49-F238E27FC236}">
                  <a16:creationId xmlns:a16="http://schemas.microsoft.com/office/drawing/2014/main" id="{8D4A78E7-52F1-1946-D75B-E475AFA7C112}"/>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70" name="? bleu">
              <a:extLst>
                <a:ext uri="{FF2B5EF4-FFF2-40B4-BE49-F238E27FC236}">
                  <a16:creationId xmlns:a16="http://schemas.microsoft.com/office/drawing/2014/main" id="{82918556-705E-2982-D6A8-F4C5ED0DABE5}"/>
                </a:ext>
              </a:extLst>
            </p:cNvPr>
            <p:cNvSpPr>
              <a:spLocks noChangeArrowheads="1"/>
            </p:cNvSpPr>
            <p:nvPr/>
          </p:nvSpPr>
          <p:spPr bwMode="auto">
            <a:xfrm>
              <a:off x="6104817" y="1043821"/>
              <a:ext cx="1014842" cy="1165746"/>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5500" b="1" dirty="0">
                  <a:solidFill>
                    <a:schemeClr val="bg1"/>
                  </a:solidFill>
                  <a:latin typeface="+mn-lt"/>
                </a:rPr>
                <a:t>1</a:t>
              </a:r>
            </a:p>
          </p:txBody>
        </p:sp>
      </p:grpSp>
      <p:grpSp>
        <p:nvGrpSpPr>
          <p:cNvPr id="71" name="Groupe N2">
            <a:extLst>
              <a:ext uri="{FF2B5EF4-FFF2-40B4-BE49-F238E27FC236}">
                <a16:creationId xmlns:a16="http://schemas.microsoft.com/office/drawing/2014/main" id="{8CDE35FB-2F1D-AEF9-ECD0-39F954255FC5}"/>
              </a:ext>
            </a:extLst>
          </p:cNvPr>
          <p:cNvGrpSpPr>
            <a:grpSpLocks/>
          </p:cNvGrpSpPr>
          <p:nvPr/>
        </p:nvGrpSpPr>
        <p:grpSpPr bwMode="auto">
          <a:xfrm>
            <a:off x="8050734" y="1944120"/>
            <a:ext cx="728855" cy="871250"/>
            <a:chOff x="5868988" y="1065190"/>
            <a:chExt cx="1470025" cy="1165747"/>
          </a:xfrm>
          <a:solidFill>
            <a:schemeClr val="accent1"/>
          </a:solidFill>
        </p:grpSpPr>
        <p:sp>
          <p:nvSpPr>
            <p:cNvPr id="72" name="rond rouge">
              <a:extLst>
                <a:ext uri="{FF2B5EF4-FFF2-40B4-BE49-F238E27FC236}">
                  <a16:creationId xmlns:a16="http://schemas.microsoft.com/office/drawing/2014/main" id="{5880E703-05B7-C190-B7B2-6F66158A3787}"/>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73" name="? bleu">
              <a:extLst>
                <a:ext uri="{FF2B5EF4-FFF2-40B4-BE49-F238E27FC236}">
                  <a16:creationId xmlns:a16="http://schemas.microsoft.com/office/drawing/2014/main" id="{1AD68E8A-E24F-A072-6290-DB3B7847A7FA}"/>
                </a:ext>
              </a:extLst>
            </p:cNvPr>
            <p:cNvSpPr>
              <a:spLocks noChangeArrowheads="1"/>
            </p:cNvSpPr>
            <p:nvPr/>
          </p:nvSpPr>
          <p:spPr bwMode="auto">
            <a:xfrm>
              <a:off x="6115271" y="1065190"/>
              <a:ext cx="1014843" cy="1165747"/>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5500" b="1" dirty="0">
                  <a:solidFill>
                    <a:schemeClr val="bg1"/>
                  </a:solidFill>
                  <a:latin typeface="+mn-lt"/>
                </a:rPr>
                <a:t>2</a:t>
              </a:r>
            </a:p>
          </p:txBody>
        </p:sp>
      </p:grpSp>
      <p:grpSp>
        <p:nvGrpSpPr>
          <p:cNvPr id="74" name="Groupe N4">
            <a:extLst>
              <a:ext uri="{FF2B5EF4-FFF2-40B4-BE49-F238E27FC236}">
                <a16:creationId xmlns:a16="http://schemas.microsoft.com/office/drawing/2014/main" id="{BDCEB4B7-2078-EC44-346D-5B1300A32EA7}"/>
              </a:ext>
            </a:extLst>
          </p:cNvPr>
          <p:cNvGrpSpPr>
            <a:grpSpLocks/>
          </p:cNvGrpSpPr>
          <p:nvPr/>
        </p:nvGrpSpPr>
        <p:grpSpPr bwMode="auto">
          <a:xfrm>
            <a:off x="8470755" y="3863861"/>
            <a:ext cx="728856" cy="871250"/>
            <a:chOff x="5894983" y="1111046"/>
            <a:chExt cx="1470025" cy="1135615"/>
          </a:xfrm>
          <a:solidFill>
            <a:schemeClr val="accent1"/>
          </a:solidFill>
        </p:grpSpPr>
        <p:sp>
          <p:nvSpPr>
            <p:cNvPr id="75" name="rond rouge">
              <a:extLst>
                <a:ext uri="{FF2B5EF4-FFF2-40B4-BE49-F238E27FC236}">
                  <a16:creationId xmlns:a16="http://schemas.microsoft.com/office/drawing/2014/main" id="{0AA1F509-A685-A2D7-36FC-8187C0E24871}"/>
                </a:ext>
              </a:extLst>
            </p:cNvPr>
            <p:cNvSpPr/>
            <p:nvPr/>
          </p:nvSpPr>
          <p:spPr>
            <a:xfrm>
              <a:off x="5894983" y="122101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76" name="? bleu">
              <a:extLst>
                <a:ext uri="{FF2B5EF4-FFF2-40B4-BE49-F238E27FC236}">
                  <a16:creationId xmlns:a16="http://schemas.microsoft.com/office/drawing/2014/main" id="{092FB2D0-6832-BA9D-C166-6DBF292C0D74}"/>
                </a:ext>
              </a:extLst>
            </p:cNvPr>
            <p:cNvSpPr>
              <a:spLocks noChangeArrowheads="1"/>
            </p:cNvSpPr>
            <p:nvPr/>
          </p:nvSpPr>
          <p:spPr bwMode="auto">
            <a:xfrm>
              <a:off x="6136457" y="1111046"/>
              <a:ext cx="1014842" cy="1135615"/>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5500" b="1" dirty="0">
                  <a:solidFill>
                    <a:schemeClr val="bg1"/>
                  </a:solidFill>
                  <a:latin typeface="+mn-lt"/>
                </a:rPr>
                <a:t>4</a:t>
              </a:r>
            </a:p>
          </p:txBody>
        </p:sp>
      </p:grpSp>
      <p:grpSp>
        <p:nvGrpSpPr>
          <p:cNvPr id="77" name="Groupe N3">
            <a:extLst>
              <a:ext uri="{FF2B5EF4-FFF2-40B4-BE49-F238E27FC236}">
                <a16:creationId xmlns:a16="http://schemas.microsoft.com/office/drawing/2014/main" id="{E1AA9CB5-53AF-D9E6-D1A5-77EE732DD3B2}"/>
              </a:ext>
            </a:extLst>
          </p:cNvPr>
          <p:cNvGrpSpPr>
            <a:grpSpLocks/>
          </p:cNvGrpSpPr>
          <p:nvPr/>
        </p:nvGrpSpPr>
        <p:grpSpPr bwMode="auto">
          <a:xfrm>
            <a:off x="8402391" y="2922819"/>
            <a:ext cx="778059" cy="871250"/>
            <a:chOff x="5703888" y="3643183"/>
            <a:chExt cx="995362" cy="965451"/>
          </a:xfrm>
        </p:grpSpPr>
        <p:sp>
          <p:nvSpPr>
            <p:cNvPr id="78" name="rond noir">
              <a:extLst>
                <a:ext uri="{FF2B5EF4-FFF2-40B4-BE49-F238E27FC236}">
                  <a16:creationId xmlns:a16="http://schemas.microsoft.com/office/drawing/2014/main" id="{417B46BE-CD01-30D9-4AC3-45117C6C0232}"/>
                </a:ext>
              </a:extLst>
            </p:cNvPr>
            <p:cNvSpPr/>
            <p:nvPr/>
          </p:nvSpPr>
          <p:spPr>
            <a:xfrm>
              <a:off x="5703888" y="3745902"/>
              <a:ext cx="995362" cy="78201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a:p>
          </p:txBody>
        </p:sp>
        <p:sp>
          <p:nvSpPr>
            <p:cNvPr id="79" name="? noir">
              <a:extLst>
                <a:ext uri="{FF2B5EF4-FFF2-40B4-BE49-F238E27FC236}">
                  <a16:creationId xmlns:a16="http://schemas.microsoft.com/office/drawing/2014/main" id="{7BAE6AC0-53A1-BD1F-FF39-82F52D0AF4AC}"/>
                </a:ext>
              </a:extLst>
            </p:cNvPr>
            <p:cNvSpPr>
              <a:spLocks noChangeArrowheads="1"/>
            </p:cNvSpPr>
            <p:nvPr/>
          </p:nvSpPr>
          <p:spPr bwMode="auto">
            <a:xfrm>
              <a:off x="5907358" y="3643183"/>
              <a:ext cx="490094" cy="965451"/>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5500" b="1" dirty="0">
                  <a:solidFill>
                    <a:schemeClr val="bg1"/>
                  </a:solidFill>
                  <a:latin typeface="+mn-lt"/>
                </a:rPr>
                <a:t>3</a:t>
              </a:r>
            </a:p>
          </p:txBody>
        </p:sp>
      </p:grpSp>
      <p:grpSp>
        <p:nvGrpSpPr>
          <p:cNvPr id="80" name="Groupe N5">
            <a:extLst>
              <a:ext uri="{FF2B5EF4-FFF2-40B4-BE49-F238E27FC236}">
                <a16:creationId xmlns:a16="http://schemas.microsoft.com/office/drawing/2014/main" id="{A9DBCA2A-5A71-57B1-1869-6187BA702F82}"/>
              </a:ext>
            </a:extLst>
          </p:cNvPr>
          <p:cNvGrpSpPr>
            <a:grpSpLocks/>
          </p:cNvGrpSpPr>
          <p:nvPr/>
        </p:nvGrpSpPr>
        <p:grpSpPr bwMode="auto">
          <a:xfrm>
            <a:off x="8201306" y="4764505"/>
            <a:ext cx="728856" cy="871250"/>
            <a:chOff x="5868988" y="1082856"/>
            <a:chExt cx="1470025" cy="1165745"/>
          </a:xfrm>
          <a:solidFill>
            <a:schemeClr val="accent1"/>
          </a:solidFill>
        </p:grpSpPr>
        <p:sp>
          <p:nvSpPr>
            <p:cNvPr id="81" name="rond rouge">
              <a:extLst>
                <a:ext uri="{FF2B5EF4-FFF2-40B4-BE49-F238E27FC236}">
                  <a16:creationId xmlns:a16="http://schemas.microsoft.com/office/drawing/2014/main" id="{FA6F6399-897E-1548-8B73-354F2BCF4F1A}"/>
                </a:ext>
              </a:extLst>
            </p:cNvPr>
            <p:cNvSpPr/>
            <p:nvPr/>
          </p:nvSpPr>
          <p:spPr>
            <a:xfrm>
              <a:off x="5868988" y="1236777"/>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82" name="? bleu">
              <a:extLst>
                <a:ext uri="{FF2B5EF4-FFF2-40B4-BE49-F238E27FC236}">
                  <a16:creationId xmlns:a16="http://schemas.microsoft.com/office/drawing/2014/main" id="{F66ABC6F-9B3F-B8F1-B72E-3B1756FE7F32}"/>
                </a:ext>
              </a:extLst>
            </p:cNvPr>
            <p:cNvSpPr>
              <a:spLocks noChangeArrowheads="1"/>
            </p:cNvSpPr>
            <p:nvPr/>
          </p:nvSpPr>
          <p:spPr bwMode="auto">
            <a:xfrm>
              <a:off x="6072906" y="1082856"/>
              <a:ext cx="1014842" cy="1165745"/>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5500" b="1" dirty="0">
                  <a:solidFill>
                    <a:schemeClr val="bg1"/>
                  </a:solidFill>
                  <a:latin typeface="+mn-lt"/>
                </a:rPr>
                <a:t>5</a:t>
              </a:r>
            </a:p>
          </p:txBody>
        </p:sp>
      </p:grpSp>
      <p:sp>
        <p:nvSpPr>
          <p:cNvPr id="83" name="ZoneTexte 82">
            <a:extLst>
              <a:ext uri="{FF2B5EF4-FFF2-40B4-BE49-F238E27FC236}">
                <a16:creationId xmlns:a16="http://schemas.microsoft.com/office/drawing/2014/main" id="{95ACA5A7-ED8B-76D2-0CD3-6B45A46C35CE}"/>
              </a:ext>
            </a:extLst>
          </p:cNvPr>
          <p:cNvSpPr txBox="1"/>
          <p:nvPr/>
        </p:nvSpPr>
        <p:spPr>
          <a:xfrm>
            <a:off x="8402776" y="1334893"/>
            <a:ext cx="3597423" cy="400110"/>
          </a:xfrm>
          <a:prstGeom prst="rect">
            <a:avLst/>
          </a:prstGeom>
          <a:noFill/>
        </p:spPr>
        <p:txBody>
          <a:bodyPr wrap="square" rtlCol="0">
            <a:spAutoFit/>
          </a:bodyPr>
          <a:lstStyle/>
          <a:p>
            <a:r>
              <a:rPr lang="fr-FR" sz="2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Évaporation et transpiration</a:t>
            </a:r>
          </a:p>
        </p:txBody>
      </p:sp>
      <p:sp>
        <p:nvSpPr>
          <p:cNvPr id="84" name="ZoneTexte 83">
            <a:extLst>
              <a:ext uri="{FF2B5EF4-FFF2-40B4-BE49-F238E27FC236}">
                <a16:creationId xmlns:a16="http://schemas.microsoft.com/office/drawing/2014/main" id="{02C7B119-4FE8-ADB9-5A40-6E2DB9BC38EC}"/>
              </a:ext>
            </a:extLst>
          </p:cNvPr>
          <p:cNvSpPr txBox="1"/>
          <p:nvPr/>
        </p:nvSpPr>
        <p:spPr>
          <a:xfrm>
            <a:off x="8802901" y="2238914"/>
            <a:ext cx="3570711" cy="400110"/>
          </a:xfrm>
          <a:prstGeom prst="rect">
            <a:avLst/>
          </a:prstGeom>
          <a:noFill/>
        </p:spPr>
        <p:txBody>
          <a:bodyPr wrap="square" rtlCol="0">
            <a:spAutoFit/>
          </a:bodyPr>
          <a:lstStyle/>
          <a:p>
            <a:r>
              <a:rPr lang="fr-FR" sz="2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Interactions terre/air</a:t>
            </a:r>
          </a:p>
        </p:txBody>
      </p:sp>
      <p:sp>
        <p:nvSpPr>
          <p:cNvPr id="85" name="ZoneTexte 84">
            <a:extLst>
              <a:ext uri="{FF2B5EF4-FFF2-40B4-BE49-F238E27FC236}">
                <a16:creationId xmlns:a16="http://schemas.microsoft.com/office/drawing/2014/main" id="{9D598B19-B9B1-CCAD-9F6B-B606E3325CF1}"/>
              </a:ext>
            </a:extLst>
          </p:cNvPr>
          <p:cNvSpPr txBox="1"/>
          <p:nvPr/>
        </p:nvSpPr>
        <p:spPr>
          <a:xfrm>
            <a:off x="9211922" y="3183704"/>
            <a:ext cx="3570711" cy="400110"/>
          </a:xfrm>
          <a:prstGeom prst="rect">
            <a:avLst/>
          </a:prstGeom>
          <a:noFill/>
        </p:spPr>
        <p:txBody>
          <a:bodyPr wrap="square" rtlCol="0">
            <a:spAutoFit/>
          </a:bodyPr>
          <a:lstStyle/>
          <a:p>
            <a:r>
              <a:rPr lang="fr-FR" sz="2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Interactions océan/air</a:t>
            </a:r>
          </a:p>
        </p:txBody>
      </p:sp>
      <p:sp>
        <p:nvSpPr>
          <p:cNvPr id="86" name="ZoneTexte 85">
            <a:extLst>
              <a:ext uri="{FF2B5EF4-FFF2-40B4-BE49-F238E27FC236}">
                <a16:creationId xmlns:a16="http://schemas.microsoft.com/office/drawing/2014/main" id="{8E87EC56-BBCF-3008-436C-05FB2ADEB60C}"/>
              </a:ext>
            </a:extLst>
          </p:cNvPr>
          <p:cNvSpPr txBox="1"/>
          <p:nvPr/>
        </p:nvSpPr>
        <p:spPr>
          <a:xfrm>
            <a:off x="9211922" y="4125158"/>
            <a:ext cx="3507571" cy="400110"/>
          </a:xfrm>
          <a:prstGeom prst="rect">
            <a:avLst/>
          </a:prstGeom>
          <a:noFill/>
        </p:spPr>
        <p:txBody>
          <a:bodyPr wrap="square" rtlCol="0">
            <a:spAutoFit/>
          </a:bodyPr>
          <a:lstStyle/>
          <a:p>
            <a:r>
              <a:rPr lang="fr-FR" sz="2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Évaporation</a:t>
            </a:r>
          </a:p>
        </p:txBody>
      </p:sp>
      <p:sp>
        <p:nvSpPr>
          <p:cNvPr id="87" name="ZoneTexte 86">
            <a:extLst>
              <a:ext uri="{FF2B5EF4-FFF2-40B4-BE49-F238E27FC236}">
                <a16:creationId xmlns:a16="http://schemas.microsoft.com/office/drawing/2014/main" id="{90ACEB7E-76A1-3179-2263-177117FAC0BA}"/>
              </a:ext>
            </a:extLst>
          </p:cNvPr>
          <p:cNvSpPr txBox="1"/>
          <p:nvPr/>
        </p:nvSpPr>
        <p:spPr>
          <a:xfrm>
            <a:off x="8916137" y="5034301"/>
            <a:ext cx="3570711" cy="400110"/>
          </a:xfrm>
          <a:prstGeom prst="rect">
            <a:avLst/>
          </a:prstGeom>
          <a:noFill/>
        </p:spPr>
        <p:txBody>
          <a:bodyPr wrap="square" rtlCol="0">
            <a:spAutoFit/>
          </a:bodyPr>
          <a:lstStyle/>
          <a:p>
            <a:r>
              <a:rPr lang="fr-FR" sz="2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Interactions glace/air</a:t>
            </a:r>
          </a:p>
        </p:txBody>
      </p:sp>
      <p:cxnSp>
        <p:nvCxnSpPr>
          <p:cNvPr id="90" name="Connecteur droit avec flèche 89">
            <a:extLst>
              <a:ext uri="{FF2B5EF4-FFF2-40B4-BE49-F238E27FC236}">
                <a16:creationId xmlns:a16="http://schemas.microsoft.com/office/drawing/2014/main" id="{A36CE9B2-047D-B77A-9295-5CF8A553E115}"/>
              </a:ext>
            </a:extLst>
          </p:cNvPr>
          <p:cNvCxnSpPr>
            <a:cxnSpLocks/>
          </p:cNvCxnSpPr>
          <p:nvPr/>
        </p:nvCxnSpPr>
        <p:spPr>
          <a:xfrm flipV="1">
            <a:off x="7393168" y="3951292"/>
            <a:ext cx="0" cy="808033"/>
          </a:xfrm>
          <a:prstGeom prst="straightConnector1">
            <a:avLst/>
          </a:prstGeom>
          <a:ln w="57150">
            <a:solidFill>
              <a:srgbClr val="ED768A"/>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91" name="Groupe petit N6">
            <a:extLst>
              <a:ext uri="{FF2B5EF4-FFF2-40B4-BE49-F238E27FC236}">
                <a16:creationId xmlns:a16="http://schemas.microsoft.com/office/drawing/2014/main" id="{DD02D9CD-7C62-D407-EB35-0E4DBD4F576D}"/>
              </a:ext>
            </a:extLst>
          </p:cNvPr>
          <p:cNvGrpSpPr>
            <a:grpSpLocks/>
          </p:cNvGrpSpPr>
          <p:nvPr/>
        </p:nvGrpSpPr>
        <p:grpSpPr bwMode="auto">
          <a:xfrm>
            <a:off x="7169813" y="4718893"/>
            <a:ext cx="475082" cy="707886"/>
            <a:chOff x="5868988" y="973473"/>
            <a:chExt cx="1470025" cy="1376513"/>
          </a:xfrm>
          <a:solidFill>
            <a:schemeClr val="accent1"/>
          </a:solidFill>
        </p:grpSpPr>
        <p:sp>
          <p:nvSpPr>
            <p:cNvPr id="92" name="rond rouge">
              <a:extLst>
                <a:ext uri="{FF2B5EF4-FFF2-40B4-BE49-F238E27FC236}">
                  <a16:creationId xmlns:a16="http://schemas.microsoft.com/office/drawing/2014/main" id="{8E95C01C-5563-3B7E-2EDF-EC48945289E3}"/>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93" name="? bleu">
              <a:extLst>
                <a:ext uri="{FF2B5EF4-FFF2-40B4-BE49-F238E27FC236}">
                  <a16:creationId xmlns:a16="http://schemas.microsoft.com/office/drawing/2014/main" id="{6607F218-6FF9-641F-ACE6-1DDCCC9FE6CA}"/>
                </a:ext>
              </a:extLst>
            </p:cNvPr>
            <p:cNvSpPr>
              <a:spLocks noChangeArrowheads="1"/>
            </p:cNvSpPr>
            <p:nvPr/>
          </p:nvSpPr>
          <p:spPr bwMode="auto">
            <a:xfrm>
              <a:off x="5899073" y="973473"/>
              <a:ext cx="1374939" cy="1376513"/>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chemeClr val="bg1"/>
                  </a:solidFill>
                  <a:latin typeface="+mn-lt"/>
                </a:rPr>
                <a:t>6</a:t>
              </a:r>
            </a:p>
          </p:txBody>
        </p:sp>
      </p:grpSp>
      <p:grpSp>
        <p:nvGrpSpPr>
          <p:cNvPr id="94" name="Groupe N6">
            <a:extLst>
              <a:ext uri="{FF2B5EF4-FFF2-40B4-BE49-F238E27FC236}">
                <a16:creationId xmlns:a16="http://schemas.microsoft.com/office/drawing/2014/main" id="{F1699489-2E37-BC1A-0512-A07E3202348F}"/>
              </a:ext>
            </a:extLst>
          </p:cNvPr>
          <p:cNvGrpSpPr>
            <a:grpSpLocks/>
          </p:cNvGrpSpPr>
          <p:nvPr/>
        </p:nvGrpSpPr>
        <p:grpSpPr bwMode="auto">
          <a:xfrm>
            <a:off x="7799122" y="5654914"/>
            <a:ext cx="762554" cy="871250"/>
            <a:chOff x="5868988" y="1144208"/>
            <a:chExt cx="1470025" cy="1055499"/>
          </a:xfrm>
          <a:solidFill>
            <a:schemeClr val="accent1"/>
          </a:solidFill>
        </p:grpSpPr>
        <p:sp>
          <p:nvSpPr>
            <p:cNvPr id="95" name="rond rouge">
              <a:extLst>
                <a:ext uri="{FF2B5EF4-FFF2-40B4-BE49-F238E27FC236}">
                  <a16:creationId xmlns:a16="http://schemas.microsoft.com/office/drawing/2014/main" id="{31F254A9-EAEA-DD1B-A5D8-1C3EC99D2D81}"/>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96" name="? bleu">
              <a:extLst>
                <a:ext uri="{FF2B5EF4-FFF2-40B4-BE49-F238E27FC236}">
                  <a16:creationId xmlns:a16="http://schemas.microsoft.com/office/drawing/2014/main" id="{4CAD0B03-B57E-A451-DC67-0D099815C4E1}"/>
                </a:ext>
              </a:extLst>
            </p:cNvPr>
            <p:cNvSpPr>
              <a:spLocks noChangeArrowheads="1"/>
            </p:cNvSpPr>
            <p:nvPr/>
          </p:nvSpPr>
          <p:spPr bwMode="auto">
            <a:xfrm>
              <a:off x="6106522" y="1144208"/>
              <a:ext cx="969995" cy="1055499"/>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5500" b="1" dirty="0">
                  <a:solidFill>
                    <a:schemeClr val="bg1"/>
                  </a:solidFill>
                  <a:latin typeface="+mn-lt"/>
                </a:rPr>
                <a:t>6</a:t>
              </a:r>
            </a:p>
          </p:txBody>
        </p:sp>
      </p:grpSp>
      <p:sp>
        <p:nvSpPr>
          <p:cNvPr id="103" name="ZoneTexte 102">
            <a:extLst>
              <a:ext uri="{FF2B5EF4-FFF2-40B4-BE49-F238E27FC236}">
                <a16:creationId xmlns:a16="http://schemas.microsoft.com/office/drawing/2014/main" id="{DDE19815-D08B-6116-A73A-F5E33094C13B}"/>
              </a:ext>
            </a:extLst>
          </p:cNvPr>
          <p:cNvSpPr txBox="1"/>
          <p:nvPr/>
        </p:nvSpPr>
        <p:spPr>
          <a:xfrm>
            <a:off x="8558252" y="5944093"/>
            <a:ext cx="3570711" cy="400110"/>
          </a:xfrm>
          <a:prstGeom prst="rect">
            <a:avLst/>
          </a:prstGeom>
          <a:noFill/>
        </p:spPr>
        <p:txBody>
          <a:bodyPr wrap="square" rtlCol="0">
            <a:spAutoFit/>
          </a:bodyPr>
          <a:lstStyle/>
          <a:p>
            <a:r>
              <a:rPr lang="fr-FR" sz="2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Interactions océans/glace</a:t>
            </a:r>
          </a:p>
        </p:txBody>
      </p:sp>
      <p:pic>
        <p:nvPicPr>
          <p:cNvPr id="104" name="Savoir +">
            <a:hlinkClick r:id="rId8" action="ppaction://hlinksldjump"/>
            <a:extLst>
              <a:ext uri="{FF2B5EF4-FFF2-40B4-BE49-F238E27FC236}">
                <a16:creationId xmlns:a16="http://schemas.microsoft.com/office/drawing/2014/main" id="{73F29D12-94F5-8775-12CE-08B8BF1E0950}"/>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811600" y="2817273"/>
            <a:ext cx="416098" cy="38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 name="Savoir +">
            <a:hlinkClick r:id="rId10" action="ppaction://hlinksldjump"/>
            <a:extLst>
              <a:ext uri="{FF2B5EF4-FFF2-40B4-BE49-F238E27FC236}">
                <a16:creationId xmlns:a16="http://schemas.microsoft.com/office/drawing/2014/main" id="{2D7C7806-BFBD-653F-A0DC-45D9A7977F41}"/>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127307" y="3129746"/>
            <a:ext cx="416098" cy="38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 name="Savoir +">
            <a:hlinkClick r:id="rId11" action="ppaction://hlinksldjump"/>
            <a:extLst>
              <a:ext uri="{FF2B5EF4-FFF2-40B4-BE49-F238E27FC236}">
                <a16:creationId xmlns:a16="http://schemas.microsoft.com/office/drawing/2014/main" id="{65F5663F-CA80-C09E-3E9B-9EE9BA89B744}"/>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962645" y="3167542"/>
            <a:ext cx="416098" cy="38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 name="Savoir +">
            <a:hlinkClick r:id="rId12" action="ppaction://hlinksldjump"/>
            <a:extLst>
              <a:ext uri="{FF2B5EF4-FFF2-40B4-BE49-F238E27FC236}">
                <a16:creationId xmlns:a16="http://schemas.microsoft.com/office/drawing/2014/main" id="{C95ECDB3-5809-5D68-F203-D5F5B265FAFC}"/>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788437" y="2523962"/>
            <a:ext cx="416098" cy="38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8" name="Savoir +">
            <a:hlinkClick r:id="rId13" action="ppaction://hlinksldjump"/>
            <a:extLst>
              <a:ext uri="{FF2B5EF4-FFF2-40B4-BE49-F238E27FC236}">
                <a16:creationId xmlns:a16="http://schemas.microsoft.com/office/drawing/2014/main" id="{96180DC0-7369-6288-7396-A1DACC09E2A0}"/>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6703877" y="3293712"/>
            <a:ext cx="416098" cy="38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9" name="Savoir +">
            <a:hlinkClick r:id="rId14" action="ppaction://hlinksldjump"/>
            <a:extLst>
              <a:ext uri="{FF2B5EF4-FFF2-40B4-BE49-F238E27FC236}">
                <a16:creationId xmlns:a16="http://schemas.microsoft.com/office/drawing/2014/main" id="{6C65C5DF-771A-868C-673D-91B073C6D873}"/>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568470" y="4205818"/>
            <a:ext cx="416098" cy="38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o retour">
            <a:hlinkClick r:id="rId15" action="ppaction://hlinksldjump"/>
            <a:extLst>
              <a:ext uri="{FF2B5EF4-FFF2-40B4-BE49-F238E27FC236}">
                <a16:creationId xmlns:a16="http://schemas.microsoft.com/office/drawing/2014/main" id="{A31B8AB4-2F9A-03BA-D6AB-70D0C22A17EB}"/>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1520269" y="5765172"/>
            <a:ext cx="671730" cy="569628"/>
          </a:xfrm>
          <a:prstGeom prst="rect">
            <a:avLst/>
          </a:prstGeom>
        </p:spPr>
      </p:pic>
    </p:spTree>
    <p:extLst>
      <p:ext uri="{BB962C8B-B14F-4D97-AF65-F5344CB8AC3E}">
        <p14:creationId xmlns:p14="http://schemas.microsoft.com/office/powerpoint/2010/main" val="27082559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4"/>
                                        </p:tgtEl>
                                      </p:cBhvr>
                                    </p:animEffect>
                                    <p:set>
                                      <p:cBhvr>
                                        <p:cTn id="7" dur="1" fill="hold">
                                          <p:stCondLst>
                                            <p:cond delay="499"/>
                                          </p:stCondLst>
                                        </p:cTn>
                                        <p:tgtEl>
                                          <p:spTgt spid="54"/>
                                        </p:tgtEl>
                                        <p:attrNameLst>
                                          <p:attrName>style.visibility</p:attrName>
                                        </p:attrNameLst>
                                      </p:cBhvr>
                                      <p:to>
                                        <p:strVal val="hidden"/>
                                      </p:to>
                                    </p:set>
                                  </p:childTnLst>
                                </p:cTn>
                              </p:par>
                              <p:par>
                                <p:cTn id="8" presetID="1" presetClass="entr" presetSubtype="0" fill="hold" grpId="0" nodeType="withEffect">
                                  <p:stCondLst>
                                    <p:cond delay="0"/>
                                  </p:stCondLst>
                                  <p:childTnLst>
                                    <p:set>
                                      <p:cBhvr>
                                        <p:cTn id="9" dur="1" fill="hold">
                                          <p:stCondLst>
                                            <p:cond delay="0"/>
                                          </p:stCondLst>
                                        </p:cTn>
                                        <p:tgtEl>
                                          <p:spTgt spid="84"/>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105"/>
                                        </p:tgtEl>
                                        <p:attrNameLst>
                                          <p:attrName>style.visibility</p:attrName>
                                        </p:attrNameLst>
                                      </p:cBhvr>
                                      <p:to>
                                        <p:strVal val="visible"/>
                                      </p:to>
                                    </p:set>
                                  </p:childTnLst>
                                </p:cTn>
                              </p:par>
                            </p:childTnLst>
                          </p:cTn>
                        </p:par>
                      </p:childTnLst>
                    </p:cTn>
                  </p:par>
                </p:childTnLst>
              </p:cTn>
              <p:nextCondLst>
                <p:cond evt="onClick" delay="0">
                  <p:tgtEl>
                    <p:spTgt spid="54"/>
                  </p:tgtEl>
                </p:cond>
              </p:nextCondLst>
            </p:seq>
            <p:seq concurrent="1" nextAc="seek">
              <p:cTn id="12" restart="whenNotActive" fill="hold" evtFilter="cancelBubble" nodeType="interactiveSeq">
                <p:stCondLst>
                  <p:cond evt="onClick" delay="0">
                    <p:tgtEl>
                      <p:spTgt spid="51"/>
                    </p:tgtEl>
                  </p:cond>
                </p:stCondLst>
                <p:endSync evt="end" delay="0">
                  <p:rtn val="all"/>
                </p:endSync>
                <p:childTnLst>
                  <p:par>
                    <p:cTn id="13" fill="hold">
                      <p:stCondLst>
                        <p:cond delay="0"/>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51"/>
                                        </p:tgtEl>
                                      </p:cBhvr>
                                    </p:animEffect>
                                    <p:set>
                                      <p:cBhvr>
                                        <p:cTn id="17" dur="1" fill="hold">
                                          <p:stCondLst>
                                            <p:cond delay="499"/>
                                          </p:stCondLst>
                                        </p:cTn>
                                        <p:tgtEl>
                                          <p:spTgt spid="51"/>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83"/>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04"/>
                                        </p:tgtEl>
                                        <p:attrNameLst>
                                          <p:attrName>style.visibility</p:attrName>
                                        </p:attrNameLst>
                                      </p:cBhvr>
                                      <p:to>
                                        <p:strVal val="visible"/>
                                      </p:to>
                                    </p:set>
                                  </p:childTnLst>
                                </p:cTn>
                              </p:par>
                            </p:childTnLst>
                          </p:cTn>
                        </p:par>
                      </p:childTnLst>
                    </p:cTn>
                  </p:par>
                </p:childTnLst>
              </p:cTn>
              <p:nextCondLst>
                <p:cond evt="onClick" delay="0">
                  <p:tgtEl>
                    <p:spTgt spid="51"/>
                  </p:tgtEl>
                </p:cond>
              </p:nextCondLst>
            </p:seq>
            <p:seq concurrent="1" nextAc="seek">
              <p:cTn id="22" restart="whenNotActive" fill="hold" evtFilter="cancelBubble" nodeType="interactiveSeq">
                <p:stCondLst>
                  <p:cond evt="onClick" delay="0">
                    <p:tgtEl>
                      <p:spTgt spid="57"/>
                    </p:tgtEl>
                  </p:cond>
                </p:stCondLst>
                <p:endSync evt="end" delay="0">
                  <p:rtn val="all"/>
                </p:endSync>
                <p:childTnLst>
                  <p:par>
                    <p:cTn id="23" fill="hold">
                      <p:stCondLst>
                        <p:cond delay="0"/>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57"/>
                                        </p:tgtEl>
                                      </p:cBhvr>
                                    </p:animEffect>
                                    <p:set>
                                      <p:cBhvr>
                                        <p:cTn id="27" dur="1" fill="hold">
                                          <p:stCondLst>
                                            <p:cond delay="499"/>
                                          </p:stCondLst>
                                        </p:cTn>
                                        <p:tgtEl>
                                          <p:spTgt spid="57"/>
                                        </p:tgtEl>
                                        <p:attrNameLst>
                                          <p:attrName>style.visibility</p:attrName>
                                        </p:attrNameLst>
                                      </p:cBhvr>
                                      <p:to>
                                        <p:strVal val="hidden"/>
                                      </p:to>
                                    </p:set>
                                  </p:childTnLst>
                                </p:cTn>
                              </p:par>
                              <p:par>
                                <p:cTn id="28" presetID="1" presetClass="entr" presetSubtype="0" fill="hold" grpId="0" nodeType="withEffect">
                                  <p:stCondLst>
                                    <p:cond delay="0"/>
                                  </p:stCondLst>
                                  <p:childTnLst>
                                    <p:set>
                                      <p:cBhvr>
                                        <p:cTn id="29" dur="1" fill="hold">
                                          <p:stCondLst>
                                            <p:cond delay="0"/>
                                          </p:stCondLst>
                                        </p:cTn>
                                        <p:tgtEl>
                                          <p:spTgt spid="86"/>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07"/>
                                        </p:tgtEl>
                                        <p:attrNameLst>
                                          <p:attrName>style.visibility</p:attrName>
                                        </p:attrNameLst>
                                      </p:cBhvr>
                                      <p:to>
                                        <p:strVal val="visible"/>
                                      </p:to>
                                    </p:set>
                                  </p:childTnLst>
                                </p:cTn>
                              </p:par>
                            </p:childTnLst>
                          </p:cTn>
                        </p:par>
                      </p:childTnLst>
                    </p:cTn>
                  </p:par>
                </p:childTnLst>
              </p:cTn>
              <p:nextCondLst>
                <p:cond evt="onClick" delay="0">
                  <p:tgtEl>
                    <p:spTgt spid="57"/>
                  </p:tgtEl>
                </p:cond>
              </p:nextCondLst>
            </p:seq>
            <p:seq concurrent="1" nextAc="seek">
              <p:cTn id="32" restart="whenNotActive" fill="hold" evtFilter="cancelBubble" nodeType="interactiveSeq">
                <p:stCondLst>
                  <p:cond evt="onClick" delay="0">
                    <p:tgtEl>
                      <p:spTgt spid="60"/>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60"/>
                                        </p:tgtEl>
                                        <p:attrNameLst>
                                          <p:attrName>style.visibility</p:attrName>
                                        </p:attrNameLst>
                                      </p:cBhvr>
                                      <p:to>
                                        <p:strVal val="hidden"/>
                                      </p:to>
                                    </p:set>
                                  </p:childTnLst>
                                </p:cTn>
                              </p:par>
                              <p:par>
                                <p:cTn id="37" presetID="1" presetClass="entr" presetSubtype="0" fill="hold" grpId="0" nodeType="withEffect">
                                  <p:stCondLst>
                                    <p:cond delay="0"/>
                                  </p:stCondLst>
                                  <p:childTnLst>
                                    <p:set>
                                      <p:cBhvr>
                                        <p:cTn id="38" dur="1" fill="hold">
                                          <p:stCondLst>
                                            <p:cond delay="0"/>
                                          </p:stCondLst>
                                        </p:cTn>
                                        <p:tgtEl>
                                          <p:spTgt spid="8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6"/>
                                        </p:tgtEl>
                                        <p:attrNameLst>
                                          <p:attrName>style.visibility</p:attrName>
                                        </p:attrNameLst>
                                      </p:cBhvr>
                                      <p:to>
                                        <p:strVal val="visible"/>
                                      </p:to>
                                    </p:set>
                                  </p:childTnLst>
                                </p:cTn>
                              </p:par>
                            </p:childTnLst>
                          </p:cTn>
                        </p:par>
                      </p:childTnLst>
                    </p:cTn>
                  </p:par>
                </p:childTnLst>
              </p:cTn>
              <p:nextCondLst>
                <p:cond evt="onClick" delay="0">
                  <p:tgtEl>
                    <p:spTgt spid="60"/>
                  </p:tgtEl>
                </p:cond>
              </p:nextCondLst>
            </p:seq>
            <p:seq concurrent="1" nextAc="seek">
              <p:cTn id="41" restart="whenNotActive" fill="hold" evtFilter="cancelBubble" nodeType="interactiveSeq">
                <p:stCondLst>
                  <p:cond evt="onClick" delay="0">
                    <p:tgtEl>
                      <p:spTgt spid="65"/>
                    </p:tgtEl>
                  </p:cond>
                </p:stCondLst>
                <p:endSync evt="end" delay="0">
                  <p:rtn val="all"/>
                </p:endSync>
                <p:childTnLst>
                  <p:par>
                    <p:cTn id="42" fill="hold">
                      <p:stCondLst>
                        <p:cond delay="0"/>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65"/>
                                        </p:tgtEl>
                                      </p:cBhvr>
                                    </p:animEffect>
                                    <p:set>
                                      <p:cBhvr>
                                        <p:cTn id="46" dur="1" fill="hold">
                                          <p:stCondLst>
                                            <p:cond delay="499"/>
                                          </p:stCondLst>
                                        </p:cTn>
                                        <p:tgtEl>
                                          <p:spTgt spid="65"/>
                                        </p:tgtEl>
                                        <p:attrNameLst>
                                          <p:attrName>style.visibility</p:attrName>
                                        </p:attrNameLst>
                                      </p:cBhvr>
                                      <p:to>
                                        <p:strVal val="hidden"/>
                                      </p:to>
                                    </p:set>
                                  </p:childTnLst>
                                </p:cTn>
                              </p:par>
                              <p:par>
                                <p:cTn id="47" presetID="1" presetClass="entr" presetSubtype="0" fill="hold" grpId="0" nodeType="withEffect">
                                  <p:stCondLst>
                                    <p:cond delay="0"/>
                                  </p:stCondLst>
                                  <p:childTnLst>
                                    <p:set>
                                      <p:cBhvr>
                                        <p:cTn id="48" dur="1" fill="hold">
                                          <p:stCondLst>
                                            <p:cond delay="0"/>
                                          </p:stCondLst>
                                        </p:cTn>
                                        <p:tgtEl>
                                          <p:spTgt spid="8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08"/>
                                        </p:tgtEl>
                                        <p:attrNameLst>
                                          <p:attrName>style.visibility</p:attrName>
                                        </p:attrNameLst>
                                      </p:cBhvr>
                                      <p:to>
                                        <p:strVal val="visible"/>
                                      </p:to>
                                    </p:set>
                                  </p:childTnLst>
                                </p:cTn>
                              </p:par>
                            </p:childTnLst>
                          </p:cTn>
                        </p:par>
                      </p:childTnLst>
                    </p:cTn>
                  </p:par>
                </p:childTnLst>
              </p:cTn>
              <p:nextCondLst>
                <p:cond evt="onClick" delay="0">
                  <p:tgtEl>
                    <p:spTgt spid="65"/>
                  </p:tgtEl>
                </p:cond>
              </p:nextCondLst>
            </p:seq>
            <p:seq concurrent="1" nextAc="seek">
              <p:cTn id="51" restart="whenNotActive" fill="hold" evtFilter="cancelBubble" nodeType="interactiveSeq">
                <p:stCondLst>
                  <p:cond evt="onClick" delay="0">
                    <p:tgtEl>
                      <p:spTgt spid="71"/>
                    </p:tgtEl>
                  </p:cond>
                </p:stCondLst>
                <p:endSync evt="end" delay="0">
                  <p:rtn val="all"/>
                </p:endSync>
                <p:childTnLst>
                  <p:par>
                    <p:cTn id="52" fill="hold">
                      <p:stCondLst>
                        <p:cond delay="0"/>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500"/>
                                        <p:tgtEl>
                                          <p:spTgt spid="71"/>
                                        </p:tgtEl>
                                      </p:cBhvr>
                                    </p:animEffect>
                                    <p:set>
                                      <p:cBhvr>
                                        <p:cTn id="56" dur="1" fill="hold">
                                          <p:stCondLst>
                                            <p:cond delay="499"/>
                                          </p:stCondLst>
                                        </p:cTn>
                                        <p:tgtEl>
                                          <p:spTgt spid="71"/>
                                        </p:tgtEl>
                                        <p:attrNameLst>
                                          <p:attrName>style.visibility</p:attrName>
                                        </p:attrNameLst>
                                      </p:cBhvr>
                                      <p:to>
                                        <p:strVal val="hidden"/>
                                      </p:to>
                                    </p:set>
                                  </p:childTnLst>
                                </p:cTn>
                              </p:par>
                            </p:childTnLst>
                          </p:cTn>
                        </p:par>
                      </p:childTnLst>
                    </p:cTn>
                  </p:par>
                </p:childTnLst>
              </p:cTn>
              <p:nextCondLst>
                <p:cond evt="onClick" delay="0">
                  <p:tgtEl>
                    <p:spTgt spid="71"/>
                  </p:tgtEl>
                </p:cond>
              </p:nextCondLst>
            </p:seq>
            <p:seq concurrent="1" nextAc="seek">
              <p:cTn id="57" restart="whenNotActive" fill="hold" evtFilter="cancelBubble" nodeType="interactiveSeq">
                <p:stCondLst>
                  <p:cond evt="onClick" delay="0">
                    <p:tgtEl>
                      <p:spTgt spid="68"/>
                    </p:tgtEl>
                  </p:cond>
                </p:stCondLst>
                <p:endSync evt="end" delay="0">
                  <p:rtn val="all"/>
                </p:endSync>
                <p:childTnLst>
                  <p:par>
                    <p:cTn id="58" fill="hold">
                      <p:stCondLst>
                        <p:cond delay="0"/>
                      </p:stCondLst>
                      <p:childTnLst>
                        <p:par>
                          <p:cTn id="59" fill="hold">
                            <p:stCondLst>
                              <p:cond delay="0"/>
                            </p:stCondLst>
                            <p:childTnLst>
                              <p:par>
                                <p:cTn id="60" presetID="10" presetClass="exit" presetSubtype="0" fill="hold" nodeType="clickEffect">
                                  <p:stCondLst>
                                    <p:cond delay="0"/>
                                  </p:stCondLst>
                                  <p:childTnLst>
                                    <p:animEffect transition="out" filter="fade">
                                      <p:cBhvr>
                                        <p:cTn id="61" dur="500"/>
                                        <p:tgtEl>
                                          <p:spTgt spid="68"/>
                                        </p:tgtEl>
                                      </p:cBhvr>
                                    </p:animEffect>
                                    <p:set>
                                      <p:cBhvr>
                                        <p:cTn id="62" dur="1" fill="hold">
                                          <p:stCondLst>
                                            <p:cond delay="499"/>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68"/>
                  </p:tgtEl>
                </p:cond>
              </p:nextCondLst>
            </p:seq>
            <p:seq concurrent="1" nextAc="seek">
              <p:cTn id="63" restart="whenNotActive" fill="hold" evtFilter="cancelBubble" nodeType="interactiveSeq">
                <p:stCondLst>
                  <p:cond evt="onClick" delay="0">
                    <p:tgtEl>
                      <p:spTgt spid="74"/>
                    </p:tgtEl>
                  </p:cond>
                </p:stCondLst>
                <p:endSync evt="end" delay="0">
                  <p:rtn val="all"/>
                </p:endSync>
                <p:childTnLst>
                  <p:par>
                    <p:cTn id="64" fill="hold">
                      <p:stCondLst>
                        <p:cond delay="0"/>
                      </p:stCondLst>
                      <p:childTnLst>
                        <p:par>
                          <p:cTn id="65" fill="hold">
                            <p:stCondLst>
                              <p:cond delay="0"/>
                            </p:stCondLst>
                            <p:childTnLst>
                              <p:par>
                                <p:cTn id="66" presetID="10" presetClass="exit" presetSubtype="0" fill="hold" nodeType="clickEffect">
                                  <p:stCondLst>
                                    <p:cond delay="0"/>
                                  </p:stCondLst>
                                  <p:childTnLst>
                                    <p:animEffect transition="out" filter="fade">
                                      <p:cBhvr>
                                        <p:cTn id="67" dur="500"/>
                                        <p:tgtEl>
                                          <p:spTgt spid="74"/>
                                        </p:tgtEl>
                                      </p:cBhvr>
                                    </p:animEffect>
                                    <p:set>
                                      <p:cBhvr>
                                        <p:cTn id="68" dur="1" fill="hold">
                                          <p:stCondLst>
                                            <p:cond delay="499"/>
                                          </p:stCondLst>
                                        </p:cTn>
                                        <p:tgtEl>
                                          <p:spTgt spid="74"/>
                                        </p:tgtEl>
                                        <p:attrNameLst>
                                          <p:attrName>style.visibility</p:attrName>
                                        </p:attrNameLst>
                                      </p:cBhvr>
                                      <p:to>
                                        <p:strVal val="hidden"/>
                                      </p:to>
                                    </p:set>
                                  </p:childTnLst>
                                </p:cTn>
                              </p:par>
                            </p:childTnLst>
                          </p:cTn>
                        </p:par>
                      </p:childTnLst>
                    </p:cTn>
                  </p:par>
                </p:childTnLst>
              </p:cTn>
              <p:nextCondLst>
                <p:cond evt="onClick" delay="0">
                  <p:tgtEl>
                    <p:spTgt spid="74"/>
                  </p:tgtEl>
                </p:cond>
              </p:nextCondLst>
            </p:seq>
            <p:seq concurrent="1" nextAc="seek">
              <p:cTn id="69" restart="whenNotActive" fill="hold" evtFilter="cancelBubble" nodeType="interactiveSeq">
                <p:stCondLst>
                  <p:cond evt="onClick" delay="0">
                    <p:tgtEl>
                      <p:spTgt spid="77"/>
                    </p:tgtEl>
                  </p:cond>
                </p:stCondLst>
                <p:endSync evt="end" delay="0">
                  <p:rtn val="all"/>
                </p:endSync>
                <p:childTnLst>
                  <p:par>
                    <p:cTn id="70" fill="hold">
                      <p:stCondLst>
                        <p:cond delay="0"/>
                      </p:stCondLst>
                      <p:childTnLst>
                        <p:par>
                          <p:cTn id="71" fill="hold">
                            <p:stCondLst>
                              <p:cond delay="0"/>
                            </p:stCondLst>
                            <p:childTnLst>
                              <p:par>
                                <p:cTn id="72" presetID="1" presetClass="exit" presetSubtype="0" fill="hold" nodeType="clickEffect">
                                  <p:stCondLst>
                                    <p:cond delay="0"/>
                                  </p:stCondLst>
                                  <p:childTnLst>
                                    <p:set>
                                      <p:cBhvr>
                                        <p:cTn id="73" dur="1" fill="hold">
                                          <p:stCondLst>
                                            <p:cond delay="0"/>
                                          </p:stCondLst>
                                        </p:cTn>
                                        <p:tgtEl>
                                          <p:spTgt spid="77"/>
                                        </p:tgtEl>
                                        <p:attrNameLst>
                                          <p:attrName>style.visibility</p:attrName>
                                        </p:attrNameLst>
                                      </p:cBhvr>
                                      <p:to>
                                        <p:strVal val="hidden"/>
                                      </p:to>
                                    </p:set>
                                  </p:childTnLst>
                                </p:cTn>
                              </p:par>
                            </p:childTnLst>
                          </p:cTn>
                        </p:par>
                      </p:childTnLst>
                    </p:cTn>
                  </p:par>
                </p:childTnLst>
              </p:cTn>
              <p:nextCondLst>
                <p:cond evt="onClick" delay="0">
                  <p:tgtEl>
                    <p:spTgt spid="77"/>
                  </p:tgtEl>
                </p:cond>
              </p:nextCondLst>
            </p:seq>
            <p:seq concurrent="1" nextAc="seek">
              <p:cTn id="74" restart="whenNotActive" fill="hold" evtFilter="cancelBubble" nodeType="interactiveSeq">
                <p:stCondLst>
                  <p:cond evt="onClick" delay="0">
                    <p:tgtEl>
                      <p:spTgt spid="80"/>
                    </p:tgtEl>
                  </p:cond>
                </p:stCondLst>
                <p:endSync evt="end" delay="0">
                  <p:rtn val="all"/>
                </p:endSync>
                <p:childTnLst>
                  <p:par>
                    <p:cTn id="75" fill="hold">
                      <p:stCondLst>
                        <p:cond delay="0"/>
                      </p:stCondLst>
                      <p:childTnLst>
                        <p:par>
                          <p:cTn id="76" fill="hold">
                            <p:stCondLst>
                              <p:cond delay="0"/>
                            </p:stCondLst>
                            <p:childTnLst>
                              <p:par>
                                <p:cTn id="77" presetID="10" presetClass="exit" presetSubtype="0" fill="hold" nodeType="clickEffect">
                                  <p:stCondLst>
                                    <p:cond delay="0"/>
                                  </p:stCondLst>
                                  <p:childTnLst>
                                    <p:animEffect transition="out" filter="fade">
                                      <p:cBhvr>
                                        <p:cTn id="78" dur="500"/>
                                        <p:tgtEl>
                                          <p:spTgt spid="80"/>
                                        </p:tgtEl>
                                      </p:cBhvr>
                                    </p:animEffect>
                                    <p:set>
                                      <p:cBhvr>
                                        <p:cTn id="79" dur="1" fill="hold">
                                          <p:stCondLst>
                                            <p:cond delay="499"/>
                                          </p:stCondLst>
                                        </p:cTn>
                                        <p:tgtEl>
                                          <p:spTgt spid="80"/>
                                        </p:tgtEl>
                                        <p:attrNameLst>
                                          <p:attrName>style.visibility</p:attrName>
                                        </p:attrNameLst>
                                      </p:cBhvr>
                                      <p:to>
                                        <p:strVal val="hidden"/>
                                      </p:to>
                                    </p:set>
                                  </p:childTnLst>
                                </p:cTn>
                              </p:par>
                            </p:childTnLst>
                          </p:cTn>
                        </p:par>
                      </p:childTnLst>
                    </p:cTn>
                  </p:par>
                </p:childTnLst>
              </p:cTn>
              <p:nextCondLst>
                <p:cond evt="onClick" delay="0">
                  <p:tgtEl>
                    <p:spTgt spid="80"/>
                  </p:tgtEl>
                </p:cond>
              </p:nextCondLst>
            </p:seq>
            <p:seq concurrent="1" nextAc="seek">
              <p:cTn id="80" restart="whenNotActive" fill="hold" evtFilter="cancelBubble" nodeType="interactiveSeq">
                <p:stCondLst>
                  <p:cond evt="onClick" delay="0">
                    <p:tgtEl>
                      <p:spTgt spid="91"/>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91"/>
                                        </p:tgtEl>
                                      </p:cBhvr>
                                    </p:animEffect>
                                    <p:set>
                                      <p:cBhvr>
                                        <p:cTn id="85" dur="1" fill="hold">
                                          <p:stCondLst>
                                            <p:cond delay="499"/>
                                          </p:stCondLst>
                                        </p:cTn>
                                        <p:tgtEl>
                                          <p:spTgt spid="91"/>
                                        </p:tgtEl>
                                        <p:attrNameLst>
                                          <p:attrName>style.visibility</p:attrName>
                                        </p:attrNameLst>
                                      </p:cBhvr>
                                      <p:to>
                                        <p:strVal val="hidden"/>
                                      </p:to>
                                    </p:set>
                                  </p:childTnLst>
                                </p:cTn>
                              </p:par>
                              <p:par>
                                <p:cTn id="86" presetID="1" presetClass="entr" presetSubtype="0" fill="hold" grpId="0" nodeType="withEffect">
                                  <p:stCondLst>
                                    <p:cond delay="0"/>
                                  </p:stCondLst>
                                  <p:childTnLst>
                                    <p:set>
                                      <p:cBhvr>
                                        <p:cTn id="87" dur="1" fill="hold">
                                          <p:stCondLst>
                                            <p:cond delay="0"/>
                                          </p:stCondLst>
                                        </p:cTn>
                                        <p:tgtEl>
                                          <p:spTgt spid="103"/>
                                        </p:tgtEl>
                                        <p:attrNameLst>
                                          <p:attrName>style.visibility</p:attrName>
                                        </p:attrNameLst>
                                      </p:cBhvr>
                                      <p:to>
                                        <p:strVal val="visible"/>
                                      </p:to>
                                    </p:set>
                                  </p:childTnLst>
                                </p:cTn>
                              </p:par>
                              <p:par>
                                <p:cTn id="88" presetID="1" presetClass="entr" presetSubtype="0" fill="hold" nodeType="withEffect">
                                  <p:stCondLst>
                                    <p:cond delay="0"/>
                                  </p:stCondLst>
                                  <p:childTnLst>
                                    <p:set>
                                      <p:cBhvr>
                                        <p:cTn id="89" dur="1" fill="hold">
                                          <p:stCondLst>
                                            <p:cond delay="0"/>
                                          </p:stCondLst>
                                        </p:cTn>
                                        <p:tgtEl>
                                          <p:spTgt spid="109"/>
                                        </p:tgtEl>
                                        <p:attrNameLst>
                                          <p:attrName>style.visibility</p:attrName>
                                        </p:attrNameLst>
                                      </p:cBhvr>
                                      <p:to>
                                        <p:strVal val="visible"/>
                                      </p:to>
                                    </p:set>
                                  </p:childTnLst>
                                </p:cTn>
                              </p:par>
                            </p:childTnLst>
                          </p:cTn>
                        </p:par>
                      </p:childTnLst>
                    </p:cTn>
                  </p:par>
                </p:childTnLst>
              </p:cTn>
              <p:nextCondLst>
                <p:cond evt="onClick" delay="0">
                  <p:tgtEl>
                    <p:spTgt spid="91"/>
                  </p:tgtEl>
                </p:cond>
              </p:nextCondLst>
            </p:seq>
            <p:seq concurrent="1" nextAc="seek">
              <p:cTn id="90" restart="whenNotActive" fill="hold" evtFilter="cancelBubble" nodeType="interactiveSeq">
                <p:stCondLst>
                  <p:cond evt="onClick" delay="0">
                    <p:tgtEl>
                      <p:spTgt spid="94"/>
                    </p:tgtEl>
                  </p:cond>
                </p:stCondLst>
                <p:endSync evt="end" delay="0">
                  <p:rtn val="all"/>
                </p:endSync>
                <p:childTnLst>
                  <p:par>
                    <p:cTn id="91" fill="hold">
                      <p:stCondLst>
                        <p:cond delay="0"/>
                      </p:stCondLst>
                      <p:childTnLst>
                        <p:par>
                          <p:cTn id="92" fill="hold">
                            <p:stCondLst>
                              <p:cond delay="0"/>
                            </p:stCondLst>
                            <p:childTnLst>
                              <p:par>
                                <p:cTn id="93" presetID="10" presetClass="exit" presetSubtype="0" fill="hold" nodeType="clickEffect">
                                  <p:stCondLst>
                                    <p:cond delay="0"/>
                                  </p:stCondLst>
                                  <p:childTnLst>
                                    <p:animEffect transition="out" filter="fade">
                                      <p:cBhvr>
                                        <p:cTn id="94" dur="500"/>
                                        <p:tgtEl>
                                          <p:spTgt spid="94"/>
                                        </p:tgtEl>
                                      </p:cBhvr>
                                    </p:animEffect>
                                    <p:set>
                                      <p:cBhvr>
                                        <p:cTn id="95" dur="1" fill="hold">
                                          <p:stCondLst>
                                            <p:cond delay="499"/>
                                          </p:stCondLst>
                                        </p:cTn>
                                        <p:tgtEl>
                                          <p:spTgt spid="94"/>
                                        </p:tgtEl>
                                        <p:attrNameLst>
                                          <p:attrName>style.visibility</p:attrName>
                                        </p:attrNameLst>
                                      </p:cBhvr>
                                      <p:to>
                                        <p:strVal val="hidden"/>
                                      </p:to>
                                    </p:set>
                                  </p:childTnLst>
                                </p:cTn>
                              </p:par>
                            </p:childTnLst>
                          </p:cTn>
                        </p:par>
                      </p:childTnLst>
                    </p:cTn>
                  </p:par>
                </p:childTnLst>
              </p:cTn>
              <p:nextCondLst>
                <p:cond evt="onClick" delay="0">
                  <p:tgtEl>
                    <p:spTgt spid="94"/>
                  </p:tgtEl>
                </p:cond>
              </p:nextCondLst>
            </p:seq>
          </p:childTnLst>
        </p:cTn>
      </p:par>
    </p:tnLst>
    <p:bldLst>
      <p:bldP spid="83" grpId="0"/>
      <p:bldP spid="84" grpId="0"/>
      <p:bldP spid="85" grpId="0"/>
      <p:bldP spid="86" grpId="0"/>
      <p:bldP spid="87" grpId="0"/>
      <p:bldP spid="10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a:extLst>
              <a:ext uri="{FF2B5EF4-FFF2-40B4-BE49-F238E27FC236}">
                <a16:creationId xmlns:a16="http://schemas.microsoft.com/office/drawing/2014/main" id="{301535A9-D10C-5F31-45E1-4F4C6F86C632}"/>
              </a:ext>
            </a:extLst>
          </p:cNvPr>
          <p:cNvSpPr>
            <a:spLocks noGrp="1"/>
          </p:cNvSpPr>
          <p:nvPr>
            <p:ph type="title"/>
          </p:nvPr>
        </p:nvSpPr>
        <p:spPr/>
        <p:txBody>
          <a:bodyPr>
            <a:normAutofit/>
          </a:bodyPr>
          <a:lstStyle/>
          <a:p>
            <a:r>
              <a:rPr lang="fr-FR" sz="3200" dirty="0">
                <a:solidFill>
                  <a:schemeClr val="accent1">
                    <a:lumMod val="75000"/>
                  </a:schemeClr>
                </a:solidFill>
              </a:rPr>
              <a:t>Pourquoi le dérèglement climatique menace-t-il </a:t>
            </a:r>
            <a:br>
              <a:rPr lang="fr-FR" sz="3200" dirty="0">
                <a:solidFill>
                  <a:schemeClr val="accent1">
                    <a:lumMod val="75000"/>
                  </a:schemeClr>
                </a:solidFill>
              </a:rPr>
            </a:br>
            <a:r>
              <a:rPr lang="fr-FR" sz="3200" dirty="0">
                <a:solidFill>
                  <a:schemeClr val="accent1">
                    <a:lumMod val="75000"/>
                  </a:schemeClr>
                </a:solidFill>
              </a:rPr>
              <a:t>les êtres vivants ?</a:t>
            </a:r>
          </a:p>
        </p:txBody>
      </p:sp>
      <p:sp>
        <p:nvSpPr>
          <p:cNvPr id="3" name="Texte">
            <a:extLst>
              <a:ext uri="{FF2B5EF4-FFF2-40B4-BE49-F238E27FC236}">
                <a16:creationId xmlns:a16="http://schemas.microsoft.com/office/drawing/2014/main" id="{988BACEE-F1FD-2BCE-974A-734D97B79A9D}"/>
              </a:ext>
            </a:extLst>
          </p:cNvPr>
          <p:cNvSpPr txBox="1"/>
          <p:nvPr/>
        </p:nvSpPr>
        <p:spPr>
          <a:xfrm>
            <a:off x="7134130" y="1422537"/>
            <a:ext cx="4909567" cy="2554545"/>
          </a:xfrm>
          <a:prstGeom prst="rect">
            <a:avLst/>
          </a:prstGeom>
          <a:noFill/>
        </p:spPr>
        <p:txBody>
          <a:bodyPr wrap="square" rtlCol="0">
            <a:spAutoFit/>
          </a:bodyPr>
          <a:lstStyle/>
          <a:p>
            <a:r>
              <a:rPr lang="fr-FR" sz="2000" b="1" dirty="0">
                <a:solidFill>
                  <a:srgbClr val="2F5597"/>
                </a:solidFill>
              </a:rPr>
              <a:t>Le dérèglement climatique modifie les conditions de vie sur notre planète.</a:t>
            </a:r>
          </a:p>
          <a:p>
            <a:endParaRPr lang="fr-FR" sz="2000" b="1" dirty="0">
              <a:solidFill>
                <a:srgbClr val="2F5597"/>
              </a:solidFill>
            </a:endParaRPr>
          </a:p>
          <a:p>
            <a:r>
              <a:rPr lang="fr-FR" sz="2000" b="1" dirty="0">
                <a:solidFill>
                  <a:srgbClr val="2F5597"/>
                </a:solidFill>
              </a:rPr>
              <a:t>Ces modifications sont très rapides </a:t>
            </a:r>
            <a:r>
              <a:rPr lang="fr-FR" sz="2000" dirty="0">
                <a:solidFill>
                  <a:srgbClr val="2F5597"/>
                </a:solidFill>
              </a:rPr>
              <a:t>: les plantes et les animaux (dont nous faisons partie) n’ont pas le temps de s’adapter et certaines espèces sont en train de disparaître. </a:t>
            </a:r>
          </a:p>
        </p:txBody>
      </p:sp>
      <p:pic>
        <p:nvPicPr>
          <p:cNvPr id="8" name="Picto vidéo vert">
            <a:hlinkClick r:id="rId3"/>
            <a:extLst>
              <a:ext uri="{FF2B5EF4-FFF2-40B4-BE49-F238E27FC236}">
                <a16:creationId xmlns:a16="http://schemas.microsoft.com/office/drawing/2014/main" id="{B6F14E71-009B-A3F7-6641-EB25CC18773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7759" y="3760562"/>
            <a:ext cx="779832" cy="661739"/>
          </a:xfrm>
          <a:prstGeom prst="rect">
            <a:avLst/>
          </a:prstGeom>
        </p:spPr>
      </p:pic>
      <p:pic>
        <p:nvPicPr>
          <p:cNvPr id="5" name="Image 4">
            <a:extLst>
              <a:ext uri="{FF2B5EF4-FFF2-40B4-BE49-F238E27FC236}">
                <a16:creationId xmlns:a16="http://schemas.microsoft.com/office/drawing/2014/main" id="{D7B3E276-94DD-9BB9-894E-F6261BCFC54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00191" y="2208300"/>
            <a:ext cx="6162684" cy="4428002"/>
          </a:xfrm>
          <a:prstGeom prst="rect">
            <a:avLst/>
          </a:prstGeom>
        </p:spPr>
      </p:pic>
      <p:pic>
        <p:nvPicPr>
          <p:cNvPr id="7" name="Image 6">
            <a:extLst>
              <a:ext uri="{FF2B5EF4-FFF2-40B4-BE49-F238E27FC236}">
                <a16:creationId xmlns:a16="http://schemas.microsoft.com/office/drawing/2014/main" id="{617BD98D-B94B-1371-E638-C0AF2F5E441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00191" y="2699810"/>
            <a:ext cx="7751074" cy="4173838"/>
          </a:xfrm>
          <a:prstGeom prst="rect">
            <a:avLst/>
          </a:prstGeom>
        </p:spPr>
      </p:pic>
    </p:spTree>
    <p:extLst>
      <p:ext uri="{BB962C8B-B14F-4D97-AF65-F5344CB8AC3E}">
        <p14:creationId xmlns:p14="http://schemas.microsoft.com/office/powerpoint/2010/main" val="1902059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0" presetClass="exit" presetSubtype="0" fill="hold" nodeType="afterEffect">
                                  <p:stCondLst>
                                    <p:cond delay="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Tigre">
            <a:extLst>
              <a:ext uri="{FF2B5EF4-FFF2-40B4-BE49-F238E27FC236}">
                <a16:creationId xmlns:a16="http://schemas.microsoft.com/office/drawing/2014/main" id="{15CB063E-7305-3EB2-DBE6-BD4EDD6B2FA2}"/>
              </a:ext>
            </a:extLst>
          </p:cNvPr>
          <p:cNvGrpSpPr/>
          <p:nvPr/>
        </p:nvGrpSpPr>
        <p:grpSpPr>
          <a:xfrm>
            <a:off x="9139084" y="1105902"/>
            <a:ext cx="2620456" cy="2338108"/>
            <a:chOff x="1572739" y="3884783"/>
            <a:chExt cx="3276198" cy="2923195"/>
          </a:xfrm>
        </p:grpSpPr>
        <p:sp>
          <p:nvSpPr>
            <p:cNvPr id="6" name="Texte4">
              <a:extLst>
                <a:ext uri="{FF2B5EF4-FFF2-40B4-BE49-F238E27FC236}">
                  <a16:creationId xmlns:a16="http://schemas.microsoft.com/office/drawing/2014/main" id="{152A5FFB-5323-E379-456C-BF91AB2F4B3C}"/>
                </a:ext>
              </a:extLst>
            </p:cNvPr>
            <p:cNvSpPr txBox="1">
              <a:spLocks noChangeArrowheads="1"/>
            </p:cNvSpPr>
            <p:nvPr/>
          </p:nvSpPr>
          <p:spPr bwMode="auto">
            <a:xfrm>
              <a:off x="2263061" y="6296784"/>
              <a:ext cx="2092707" cy="384721"/>
            </a:xfrm>
            <a:prstGeom prst="rect">
              <a:avLst/>
            </a:prstGeom>
            <a:noFill/>
            <a:ln>
              <a:noFill/>
            </a:ln>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defRPr/>
              </a:pPr>
              <a:r>
                <a:rPr lang="fr-FR" altLang="fr-FR" sz="1900" b="1" dirty="0">
                  <a:solidFill>
                    <a:srgbClr val="2F5597"/>
                  </a:solidFill>
                  <a:cs typeface="Calibri" panose="020F0502020204030204" pitchFamily="34" charset="0"/>
                </a:rPr>
                <a:t>Le tigre du Bengale </a:t>
              </a:r>
              <a:endParaRPr lang="fr-FR" altLang="fr-FR" sz="1900" b="1" dirty="0">
                <a:solidFill>
                  <a:srgbClr val="2F5597"/>
                </a:solidFill>
                <a:latin typeface="+mn-lt"/>
                <a:cs typeface="Calibri" panose="020F0502020204030204" pitchFamily="34" charset="0"/>
              </a:endParaRPr>
            </a:p>
          </p:txBody>
        </p:sp>
        <p:pic>
          <p:nvPicPr>
            <p:cNvPr id="15" name="Image 14">
              <a:extLst>
                <a:ext uri="{FF2B5EF4-FFF2-40B4-BE49-F238E27FC236}">
                  <a16:creationId xmlns:a16="http://schemas.microsoft.com/office/drawing/2014/main" id="{F1DCCA49-260A-DD16-D58D-5CF302F7C3F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72739" y="3884783"/>
              <a:ext cx="3276198" cy="2708668"/>
            </a:xfrm>
            <a:prstGeom prst="rect">
              <a:avLst/>
            </a:prstGeom>
          </p:spPr>
        </p:pic>
        <p:pic>
          <p:nvPicPr>
            <p:cNvPr id="27" name="Picto photo 4">
              <a:hlinkClick r:id="rId4" action="ppaction://hlinksldjump"/>
              <a:extLst>
                <a:ext uri="{FF2B5EF4-FFF2-40B4-BE49-F238E27FC236}">
                  <a16:creationId xmlns:a16="http://schemas.microsoft.com/office/drawing/2014/main" id="{88814E0D-DDAA-4AD4-BCE2-90020BD9E89C}"/>
                </a:ext>
              </a:extLst>
            </p:cNvPr>
            <p:cNvPicPr/>
            <p:nvPr/>
          </p:nvPicPr>
          <p:blipFill>
            <a:blip r:embed="rId5" cstate="screen">
              <a:extLst>
                <a:ext uri="{28A0092B-C50C-407E-A947-70E740481C1C}">
                  <a14:useLocalDpi xmlns:a14="http://schemas.microsoft.com/office/drawing/2010/main"/>
                </a:ext>
              </a:extLst>
            </a:blip>
            <a:stretch/>
          </p:blipFill>
          <p:spPr>
            <a:xfrm>
              <a:off x="1774643" y="6170312"/>
              <a:ext cx="652207" cy="637666"/>
            </a:xfrm>
            <a:prstGeom prst="rect">
              <a:avLst/>
            </a:prstGeom>
            <a:ln w="0">
              <a:noFill/>
            </a:ln>
          </p:spPr>
        </p:pic>
      </p:grpSp>
      <p:grpSp>
        <p:nvGrpSpPr>
          <p:cNvPr id="17" name="Baobab">
            <a:extLst>
              <a:ext uri="{FF2B5EF4-FFF2-40B4-BE49-F238E27FC236}">
                <a16:creationId xmlns:a16="http://schemas.microsoft.com/office/drawing/2014/main" id="{23E32DA5-032D-E98C-FFD8-6001A5D36E3F}"/>
              </a:ext>
            </a:extLst>
          </p:cNvPr>
          <p:cNvGrpSpPr/>
          <p:nvPr/>
        </p:nvGrpSpPr>
        <p:grpSpPr>
          <a:xfrm>
            <a:off x="1244013" y="3894723"/>
            <a:ext cx="2815777" cy="2365006"/>
            <a:chOff x="4984296" y="3899486"/>
            <a:chExt cx="3520395" cy="2956824"/>
          </a:xfrm>
        </p:grpSpPr>
        <p:pic>
          <p:nvPicPr>
            <p:cNvPr id="13" name="Image 12">
              <a:extLst>
                <a:ext uri="{FF2B5EF4-FFF2-40B4-BE49-F238E27FC236}">
                  <a16:creationId xmlns:a16="http://schemas.microsoft.com/office/drawing/2014/main" id="{809CE1A0-978A-471A-0CB0-D1B9B533818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84296" y="3899486"/>
              <a:ext cx="3423954" cy="2830829"/>
            </a:xfrm>
            <a:prstGeom prst="rect">
              <a:avLst/>
            </a:prstGeom>
          </p:spPr>
        </p:pic>
        <p:sp>
          <p:nvSpPr>
            <p:cNvPr id="33" name="Texte5">
              <a:extLst>
                <a:ext uri="{FF2B5EF4-FFF2-40B4-BE49-F238E27FC236}">
                  <a16:creationId xmlns:a16="http://schemas.microsoft.com/office/drawing/2014/main" id="{A13FC250-D570-E074-00FF-13C6AF5A73A7}"/>
                </a:ext>
              </a:extLst>
            </p:cNvPr>
            <p:cNvSpPr txBox="1">
              <a:spLocks noChangeArrowheads="1"/>
            </p:cNvSpPr>
            <p:nvPr/>
          </p:nvSpPr>
          <p:spPr bwMode="auto">
            <a:xfrm>
              <a:off x="5683344" y="6296785"/>
              <a:ext cx="2821347" cy="384721"/>
            </a:xfrm>
            <a:prstGeom prst="rect">
              <a:avLst/>
            </a:prstGeom>
            <a:noFill/>
            <a:ln>
              <a:noFill/>
            </a:ln>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defRPr/>
              </a:pPr>
              <a:r>
                <a:rPr lang="fr-FR" altLang="fr-FR" sz="1900" b="1" dirty="0">
                  <a:solidFill>
                    <a:srgbClr val="2F5597"/>
                  </a:solidFill>
                  <a:cs typeface="Calibri" panose="020F0502020204030204" pitchFamily="34" charset="0"/>
                </a:rPr>
                <a:t>Le baobab de Madagascar</a:t>
              </a:r>
            </a:p>
          </p:txBody>
        </p:sp>
        <p:pic>
          <p:nvPicPr>
            <p:cNvPr id="28" name="Picto photo 5">
              <a:hlinkClick r:id="rId7" action="ppaction://hlinksldjump"/>
              <a:extLst>
                <a:ext uri="{FF2B5EF4-FFF2-40B4-BE49-F238E27FC236}">
                  <a16:creationId xmlns:a16="http://schemas.microsoft.com/office/drawing/2014/main" id="{DC5E5601-BCBB-48F5-A051-E85BEE05EE13}"/>
                </a:ext>
              </a:extLst>
            </p:cNvPr>
            <p:cNvPicPr/>
            <p:nvPr/>
          </p:nvPicPr>
          <p:blipFill>
            <a:blip r:embed="rId5" cstate="screen">
              <a:extLst>
                <a:ext uri="{28A0092B-C50C-407E-A947-70E740481C1C}">
                  <a14:useLocalDpi xmlns:a14="http://schemas.microsoft.com/office/drawing/2010/main"/>
                </a:ext>
              </a:extLst>
            </a:blip>
            <a:stretch/>
          </p:blipFill>
          <p:spPr>
            <a:xfrm>
              <a:off x="5357240" y="6218644"/>
              <a:ext cx="652207" cy="637666"/>
            </a:xfrm>
            <a:prstGeom prst="rect">
              <a:avLst/>
            </a:prstGeom>
            <a:ln w="0">
              <a:noFill/>
            </a:ln>
          </p:spPr>
        </p:pic>
      </p:grpSp>
      <p:grpSp>
        <p:nvGrpSpPr>
          <p:cNvPr id="35" name="Panda">
            <a:extLst>
              <a:ext uri="{FF2B5EF4-FFF2-40B4-BE49-F238E27FC236}">
                <a16:creationId xmlns:a16="http://schemas.microsoft.com/office/drawing/2014/main" id="{9B7237FA-C179-EDA8-D370-9ADEF48B8911}"/>
              </a:ext>
            </a:extLst>
          </p:cNvPr>
          <p:cNvGrpSpPr/>
          <p:nvPr/>
        </p:nvGrpSpPr>
        <p:grpSpPr>
          <a:xfrm>
            <a:off x="6775113" y="1104753"/>
            <a:ext cx="2550449" cy="2326042"/>
            <a:chOff x="8722150" y="1035638"/>
            <a:chExt cx="3188671" cy="2908109"/>
          </a:xfrm>
        </p:grpSpPr>
        <p:sp>
          <p:nvSpPr>
            <p:cNvPr id="7" name="Texte3">
              <a:extLst>
                <a:ext uri="{FF2B5EF4-FFF2-40B4-BE49-F238E27FC236}">
                  <a16:creationId xmlns:a16="http://schemas.microsoft.com/office/drawing/2014/main" id="{081D9BEE-59E7-388F-2988-968D2C6E0156}"/>
                </a:ext>
              </a:extLst>
            </p:cNvPr>
            <p:cNvSpPr txBox="1">
              <a:spLocks noChangeArrowheads="1"/>
            </p:cNvSpPr>
            <p:nvPr/>
          </p:nvSpPr>
          <p:spPr bwMode="auto">
            <a:xfrm>
              <a:off x="9354117" y="3432554"/>
              <a:ext cx="1867581" cy="384721"/>
            </a:xfrm>
            <a:prstGeom prst="rect">
              <a:avLst/>
            </a:prstGeom>
            <a:noFill/>
            <a:ln>
              <a:noFill/>
            </a:ln>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defRPr/>
              </a:pPr>
              <a:r>
                <a:rPr lang="fr-FR" altLang="fr-FR" sz="1900" b="1" dirty="0">
                  <a:solidFill>
                    <a:srgbClr val="2F5597"/>
                  </a:solidFill>
                  <a:cs typeface="Calibri" panose="020F0502020204030204" pitchFamily="34" charset="0"/>
                </a:rPr>
                <a:t>Le panda géant</a:t>
              </a:r>
            </a:p>
          </p:txBody>
        </p:sp>
        <p:pic>
          <p:nvPicPr>
            <p:cNvPr id="11" name="Image 10">
              <a:extLst>
                <a:ext uri="{FF2B5EF4-FFF2-40B4-BE49-F238E27FC236}">
                  <a16:creationId xmlns:a16="http://schemas.microsoft.com/office/drawing/2014/main" id="{9ED3BCD2-C320-9753-942E-D9E695C2761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722150" y="1035638"/>
              <a:ext cx="3188671" cy="2636304"/>
            </a:xfrm>
            <a:prstGeom prst="rect">
              <a:avLst/>
            </a:prstGeom>
          </p:spPr>
        </p:pic>
        <p:pic>
          <p:nvPicPr>
            <p:cNvPr id="25" name="Picto photo 3">
              <a:hlinkClick r:id="rId9" action="ppaction://hlinksldjump"/>
              <a:extLst>
                <a:ext uri="{FF2B5EF4-FFF2-40B4-BE49-F238E27FC236}">
                  <a16:creationId xmlns:a16="http://schemas.microsoft.com/office/drawing/2014/main" id="{25E4EACB-3AFF-4353-AD76-A80CF0610108}"/>
                </a:ext>
              </a:extLst>
            </p:cNvPr>
            <p:cNvPicPr/>
            <p:nvPr/>
          </p:nvPicPr>
          <p:blipFill>
            <a:blip r:embed="rId5" cstate="screen">
              <a:extLst>
                <a:ext uri="{28A0092B-C50C-407E-A947-70E740481C1C}">
                  <a14:useLocalDpi xmlns:a14="http://schemas.microsoft.com/office/drawing/2010/main"/>
                </a:ext>
              </a:extLst>
            </a:blip>
            <a:stretch/>
          </p:blipFill>
          <p:spPr>
            <a:xfrm>
              <a:off x="8785563" y="3306081"/>
              <a:ext cx="652207" cy="637666"/>
            </a:xfrm>
            <a:prstGeom prst="rect">
              <a:avLst/>
            </a:prstGeom>
            <a:ln w="0">
              <a:noFill/>
            </a:ln>
          </p:spPr>
        </p:pic>
      </p:grpSp>
      <p:grpSp>
        <p:nvGrpSpPr>
          <p:cNvPr id="34" name="Baleine">
            <a:extLst>
              <a:ext uri="{FF2B5EF4-FFF2-40B4-BE49-F238E27FC236}">
                <a16:creationId xmlns:a16="http://schemas.microsoft.com/office/drawing/2014/main" id="{6760BB49-9A0F-2AA6-E0F6-4A1031C64E12}"/>
              </a:ext>
            </a:extLst>
          </p:cNvPr>
          <p:cNvGrpSpPr/>
          <p:nvPr/>
        </p:nvGrpSpPr>
        <p:grpSpPr>
          <a:xfrm>
            <a:off x="4168040" y="1242309"/>
            <a:ext cx="2578761" cy="2186691"/>
            <a:chOff x="5184182" y="1209860"/>
            <a:chExt cx="3224068" cy="2733887"/>
          </a:xfrm>
        </p:grpSpPr>
        <p:pic>
          <p:nvPicPr>
            <p:cNvPr id="4" name="Image 3">
              <a:extLst>
                <a:ext uri="{FF2B5EF4-FFF2-40B4-BE49-F238E27FC236}">
                  <a16:creationId xmlns:a16="http://schemas.microsoft.com/office/drawing/2014/main" id="{E1045316-4EBB-9700-9F3D-D3D807CE17A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219579" y="1209860"/>
              <a:ext cx="3188671" cy="2636303"/>
            </a:xfrm>
            <a:prstGeom prst="rect">
              <a:avLst/>
            </a:prstGeom>
          </p:spPr>
        </p:pic>
        <p:sp>
          <p:nvSpPr>
            <p:cNvPr id="8" name="Texte2">
              <a:extLst>
                <a:ext uri="{FF2B5EF4-FFF2-40B4-BE49-F238E27FC236}">
                  <a16:creationId xmlns:a16="http://schemas.microsoft.com/office/drawing/2014/main" id="{B348A627-30EF-E742-3F05-FAFC7EC48FDC}"/>
                </a:ext>
              </a:extLst>
            </p:cNvPr>
            <p:cNvSpPr txBox="1">
              <a:spLocks noChangeArrowheads="1"/>
            </p:cNvSpPr>
            <p:nvPr/>
          </p:nvSpPr>
          <p:spPr bwMode="auto">
            <a:xfrm>
              <a:off x="5738784" y="3432554"/>
              <a:ext cx="2292154" cy="384721"/>
            </a:xfrm>
            <a:prstGeom prst="rect">
              <a:avLst/>
            </a:prstGeom>
            <a:noFill/>
            <a:ln>
              <a:noFill/>
            </a:ln>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lnSpc>
                  <a:spcPct val="100000"/>
                </a:lnSpc>
                <a:spcBef>
                  <a:spcPct val="0"/>
                </a:spcBef>
                <a:buFontTx/>
                <a:buNone/>
                <a:defRPr/>
              </a:pPr>
              <a:r>
                <a:rPr lang="fr-FR" altLang="fr-FR" sz="1900" b="1" dirty="0">
                  <a:solidFill>
                    <a:srgbClr val="2F5597"/>
                  </a:solidFill>
                  <a:latin typeface="+mn-lt"/>
                  <a:cs typeface="Calibri" panose="020F0502020204030204" pitchFamily="34" charset="0"/>
                </a:rPr>
                <a:t>Les baleines bleues </a:t>
              </a:r>
            </a:p>
          </p:txBody>
        </p:sp>
        <p:pic>
          <p:nvPicPr>
            <p:cNvPr id="24" name="Picto photo 2">
              <a:hlinkClick r:id="rId11" action="ppaction://hlinksldjump"/>
              <a:extLst>
                <a:ext uri="{FF2B5EF4-FFF2-40B4-BE49-F238E27FC236}">
                  <a16:creationId xmlns:a16="http://schemas.microsoft.com/office/drawing/2014/main" id="{874F366E-9667-4A9E-B848-4438DDD1B5B6}"/>
                </a:ext>
              </a:extLst>
            </p:cNvPr>
            <p:cNvPicPr/>
            <p:nvPr/>
          </p:nvPicPr>
          <p:blipFill>
            <a:blip r:embed="rId5" cstate="screen">
              <a:extLst>
                <a:ext uri="{28A0092B-C50C-407E-A947-70E740481C1C}">
                  <a14:useLocalDpi xmlns:a14="http://schemas.microsoft.com/office/drawing/2010/main"/>
                </a:ext>
              </a:extLst>
            </a:blip>
            <a:stretch/>
          </p:blipFill>
          <p:spPr>
            <a:xfrm>
              <a:off x="5184182" y="3306081"/>
              <a:ext cx="652207" cy="637666"/>
            </a:xfrm>
            <a:prstGeom prst="rect">
              <a:avLst/>
            </a:prstGeom>
            <a:ln w="0">
              <a:noFill/>
            </a:ln>
          </p:spPr>
        </p:pic>
      </p:grpSp>
      <p:grpSp>
        <p:nvGrpSpPr>
          <p:cNvPr id="23" name="Ours">
            <a:extLst>
              <a:ext uri="{FF2B5EF4-FFF2-40B4-BE49-F238E27FC236}">
                <a16:creationId xmlns:a16="http://schemas.microsoft.com/office/drawing/2014/main" id="{5692C4CA-883B-8FBA-57E8-7E4F90D80F6C}"/>
              </a:ext>
            </a:extLst>
          </p:cNvPr>
          <p:cNvGrpSpPr/>
          <p:nvPr/>
        </p:nvGrpSpPr>
        <p:grpSpPr>
          <a:xfrm>
            <a:off x="1636802" y="1142708"/>
            <a:ext cx="2202021" cy="2342969"/>
            <a:chOff x="1315025" y="1123812"/>
            <a:chExt cx="2753054" cy="2929271"/>
          </a:xfrm>
        </p:grpSpPr>
        <p:sp>
          <p:nvSpPr>
            <p:cNvPr id="26" name="Texte1">
              <a:extLst>
                <a:ext uri="{FF2B5EF4-FFF2-40B4-BE49-F238E27FC236}">
                  <a16:creationId xmlns:a16="http://schemas.microsoft.com/office/drawing/2014/main" id="{2548927B-8979-57D6-DA0C-E45F7CDD1762}"/>
                </a:ext>
              </a:extLst>
            </p:cNvPr>
            <p:cNvSpPr txBox="1">
              <a:spLocks noChangeArrowheads="1"/>
            </p:cNvSpPr>
            <p:nvPr/>
          </p:nvSpPr>
          <p:spPr bwMode="auto">
            <a:xfrm>
              <a:off x="1780294" y="3409341"/>
              <a:ext cx="1933595" cy="384721"/>
            </a:xfrm>
            <a:prstGeom prst="rect">
              <a:avLst/>
            </a:prstGeom>
            <a:noFill/>
            <a:ln>
              <a:noFill/>
            </a:ln>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lnSpc>
                  <a:spcPct val="100000"/>
                </a:lnSpc>
                <a:spcBef>
                  <a:spcPct val="0"/>
                </a:spcBef>
                <a:buFontTx/>
                <a:buNone/>
                <a:defRPr/>
              </a:pPr>
              <a:r>
                <a:rPr lang="fr-FR" altLang="fr-FR" sz="1900" b="1" dirty="0">
                  <a:solidFill>
                    <a:srgbClr val="2F5597"/>
                  </a:solidFill>
                  <a:latin typeface="+mn-lt"/>
                  <a:cs typeface="Calibri" panose="020F0502020204030204" pitchFamily="34" charset="0"/>
                </a:rPr>
                <a:t>Les ours polaires</a:t>
              </a:r>
            </a:p>
          </p:txBody>
        </p:sp>
        <p:pic>
          <p:nvPicPr>
            <p:cNvPr id="18" name="Picto photo 1">
              <a:hlinkClick r:id="rId12" action="ppaction://hlinksldjump"/>
              <a:extLst>
                <a:ext uri="{FF2B5EF4-FFF2-40B4-BE49-F238E27FC236}">
                  <a16:creationId xmlns:a16="http://schemas.microsoft.com/office/drawing/2014/main" id="{1BF86E94-DF54-3D1B-0D25-8C9F76B78AFE}"/>
                </a:ext>
              </a:extLst>
            </p:cNvPr>
            <p:cNvPicPr/>
            <p:nvPr/>
          </p:nvPicPr>
          <p:blipFill>
            <a:blip r:embed="rId5" cstate="screen">
              <a:extLst>
                <a:ext uri="{28A0092B-C50C-407E-A947-70E740481C1C}">
                  <a14:useLocalDpi xmlns:a14="http://schemas.microsoft.com/office/drawing/2010/main"/>
                </a:ext>
              </a:extLst>
            </a:blip>
            <a:stretch/>
          </p:blipFill>
          <p:spPr>
            <a:xfrm>
              <a:off x="1447408" y="3415417"/>
              <a:ext cx="652207" cy="637666"/>
            </a:xfrm>
            <a:prstGeom prst="rect">
              <a:avLst/>
            </a:prstGeom>
            <a:ln w="0">
              <a:noFill/>
            </a:ln>
          </p:spPr>
        </p:pic>
        <p:pic>
          <p:nvPicPr>
            <p:cNvPr id="9" name="Image 8">
              <a:extLst>
                <a:ext uri="{FF2B5EF4-FFF2-40B4-BE49-F238E27FC236}">
                  <a16:creationId xmlns:a16="http://schemas.microsoft.com/office/drawing/2014/main" id="{0136A0DE-B8D3-731A-62D7-65ADDAA20A9E}"/>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315025" y="1123812"/>
              <a:ext cx="2753054" cy="2276148"/>
            </a:xfrm>
            <a:prstGeom prst="rect">
              <a:avLst/>
            </a:prstGeom>
          </p:spPr>
        </p:pic>
      </p:grpSp>
      <p:sp>
        <p:nvSpPr>
          <p:cNvPr id="3" name="Titre">
            <a:extLst>
              <a:ext uri="{FF2B5EF4-FFF2-40B4-BE49-F238E27FC236}">
                <a16:creationId xmlns:a16="http://schemas.microsoft.com/office/drawing/2014/main" id="{A7BA5959-8C3A-CEB3-4815-53646845BF12}"/>
              </a:ext>
            </a:extLst>
          </p:cNvPr>
          <p:cNvSpPr>
            <a:spLocks noGrp="1"/>
          </p:cNvSpPr>
          <p:nvPr>
            <p:ph type="title"/>
          </p:nvPr>
        </p:nvSpPr>
        <p:spPr/>
        <p:txBody>
          <a:bodyPr>
            <a:normAutofit/>
          </a:bodyPr>
          <a:lstStyle/>
          <a:p>
            <a:r>
              <a:rPr lang="fr-FR" sz="3200" dirty="0">
                <a:solidFill>
                  <a:schemeClr val="accent1">
                    <a:lumMod val="75000"/>
                  </a:schemeClr>
                </a:solidFill>
              </a:rPr>
              <a:t>Connais-tu des espèces menacées dans le monde ?</a:t>
            </a:r>
          </a:p>
        </p:txBody>
      </p:sp>
      <p:sp>
        <p:nvSpPr>
          <p:cNvPr id="31" name="Texte6">
            <a:extLst>
              <a:ext uri="{FF2B5EF4-FFF2-40B4-BE49-F238E27FC236}">
                <a16:creationId xmlns:a16="http://schemas.microsoft.com/office/drawing/2014/main" id="{5DD9C1B1-8940-D38C-AB0B-AF02FA4BCD05}"/>
              </a:ext>
            </a:extLst>
          </p:cNvPr>
          <p:cNvSpPr/>
          <p:nvPr/>
        </p:nvSpPr>
        <p:spPr bwMode="auto">
          <a:xfrm>
            <a:off x="9817606" y="3784361"/>
            <a:ext cx="2322581" cy="1671149"/>
          </a:xfrm>
          <a:prstGeom prst="wedgeEllipseCallout">
            <a:avLst>
              <a:gd name="adj1" fmla="val -33403"/>
              <a:gd name="adj2" fmla="val 48853"/>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600" dirty="0">
                <a:solidFill>
                  <a:schemeClr val="tx1"/>
                </a:solidFill>
              </a:rPr>
              <a:t>Et de nombreuses autres comme le manchot Adélie, les requins, les éléphants, etc…</a:t>
            </a:r>
          </a:p>
        </p:txBody>
      </p:sp>
      <p:pic>
        <p:nvPicPr>
          <p:cNvPr id="32" name="Image6">
            <a:extLst>
              <a:ext uri="{FF2B5EF4-FFF2-40B4-BE49-F238E27FC236}">
                <a16:creationId xmlns:a16="http://schemas.microsoft.com/office/drawing/2014/main" id="{8F7B0F02-A3BA-99E9-119E-1D544AF71773}"/>
              </a:ext>
            </a:extLst>
          </p:cNvPr>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9654163" y="5146125"/>
            <a:ext cx="966888" cy="1195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Numéro 5">
            <a:extLst>
              <a:ext uri="{FF2B5EF4-FFF2-40B4-BE49-F238E27FC236}">
                <a16:creationId xmlns:a16="http://schemas.microsoft.com/office/drawing/2014/main" id="{3DCF1193-A57A-ED5C-0B8E-79A3470CF756}"/>
              </a:ext>
            </a:extLst>
          </p:cNvPr>
          <p:cNvSpPr/>
          <p:nvPr/>
        </p:nvSpPr>
        <p:spPr bwMode="auto">
          <a:xfrm>
            <a:off x="2347193" y="4713428"/>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5</a:t>
            </a:r>
          </a:p>
        </p:txBody>
      </p:sp>
      <p:sp>
        <p:nvSpPr>
          <p:cNvPr id="19" name="Numéro 4">
            <a:extLst>
              <a:ext uri="{FF2B5EF4-FFF2-40B4-BE49-F238E27FC236}">
                <a16:creationId xmlns:a16="http://schemas.microsoft.com/office/drawing/2014/main" id="{ED6E316D-7ED2-48A1-C1E8-B27E7EE39DCF}"/>
              </a:ext>
            </a:extLst>
          </p:cNvPr>
          <p:cNvSpPr/>
          <p:nvPr/>
        </p:nvSpPr>
        <p:spPr bwMode="auto">
          <a:xfrm>
            <a:off x="10033318" y="1786017"/>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sp>
        <p:nvSpPr>
          <p:cNvPr id="20" name="Numéro 3">
            <a:extLst>
              <a:ext uri="{FF2B5EF4-FFF2-40B4-BE49-F238E27FC236}">
                <a16:creationId xmlns:a16="http://schemas.microsoft.com/office/drawing/2014/main" id="{D1296D82-8A40-1B1A-D496-4AEFC70317CD}"/>
              </a:ext>
            </a:extLst>
          </p:cNvPr>
          <p:cNvSpPr/>
          <p:nvPr/>
        </p:nvSpPr>
        <p:spPr bwMode="auto">
          <a:xfrm>
            <a:off x="7542337" y="1839077"/>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21" name="Numéro 2">
            <a:extLst>
              <a:ext uri="{FF2B5EF4-FFF2-40B4-BE49-F238E27FC236}">
                <a16:creationId xmlns:a16="http://schemas.microsoft.com/office/drawing/2014/main" id="{0D31FF2C-2C09-BA36-07FD-6FAA2F6A4744}"/>
              </a:ext>
            </a:extLst>
          </p:cNvPr>
          <p:cNvSpPr/>
          <p:nvPr/>
        </p:nvSpPr>
        <p:spPr bwMode="auto">
          <a:xfrm>
            <a:off x="5035427" y="1795006"/>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22" name="Numéro 1">
            <a:extLst>
              <a:ext uri="{FF2B5EF4-FFF2-40B4-BE49-F238E27FC236}">
                <a16:creationId xmlns:a16="http://schemas.microsoft.com/office/drawing/2014/main" id="{DFC66942-6ED5-6EAB-0751-2B6E2F7D3736}"/>
              </a:ext>
            </a:extLst>
          </p:cNvPr>
          <p:cNvSpPr/>
          <p:nvPr/>
        </p:nvSpPr>
        <p:spPr bwMode="auto">
          <a:xfrm>
            <a:off x="2261475" y="174963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sp>
        <p:nvSpPr>
          <p:cNvPr id="53" name="Carré meteo">
            <a:extLst>
              <a:ext uri="{FF2B5EF4-FFF2-40B4-BE49-F238E27FC236}">
                <a16:creationId xmlns:a16="http://schemas.microsoft.com/office/drawing/2014/main" id="{C72D49DF-C753-4075-B233-28FCED49F31F}"/>
              </a:ext>
            </a:extLst>
          </p:cNvPr>
          <p:cNvSpPr/>
          <p:nvPr/>
        </p:nvSpPr>
        <p:spPr>
          <a:xfrm>
            <a:off x="48780" y="5146125"/>
            <a:ext cx="1358258" cy="1369362"/>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marL="85725" indent="-85725">
              <a:buFont typeface="+mj-lt"/>
              <a:buAutoNum type="arabicPeriod"/>
              <a:defRPr/>
            </a:pPr>
            <a:r>
              <a:rPr lang="fr-FR" sz="1000" b="1" dirty="0">
                <a:solidFill>
                  <a:srgbClr val="0070C0"/>
                </a:solidFill>
              </a:rPr>
              <a:t>Les ours polaires</a:t>
            </a:r>
          </a:p>
          <a:p>
            <a:pPr marL="85725" indent="-85725">
              <a:buFont typeface="+mj-lt"/>
              <a:buAutoNum type="arabicPeriod"/>
              <a:defRPr/>
            </a:pPr>
            <a:r>
              <a:rPr lang="fr-FR" sz="1000" b="1" dirty="0">
                <a:solidFill>
                  <a:srgbClr val="0070C0"/>
                </a:solidFill>
              </a:rPr>
              <a:t>Les baleines bleues</a:t>
            </a:r>
          </a:p>
          <a:p>
            <a:pPr marL="85725" indent="-85725">
              <a:buFont typeface="+mj-lt"/>
              <a:buAutoNum type="arabicPeriod"/>
              <a:defRPr/>
            </a:pPr>
            <a:r>
              <a:rPr lang="fr-FR" altLang="fr-FR" sz="1000" b="1" dirty="0">
                <a:solidFill>
                  <a:srgbClr val="0070C0"/>
                </a:solidFill>
              </a:rPr>
              <a:t>Le panda géant</a:t>
            </a:r>
          </a:p>
          <a:p>
            <a:pPr marL="85725" indent="-85725">
              <a:buFont typeface="+mj-lt"/>
              <a:buAutoNum type="arabicPeriod"/>
              <a:defRPr/>
            </a:pPr>
            <a:r>
              <a:rPr lang="fr-FR" altLang="fr-FR" sz="1000" b="1" dirty="0">
                <a:solidFill>
                  <a:srgbClr val="0070C0"/>
                </a:solidFill>
              </a:rPr>
              <a:t>Le tigre du Bengale</a:t>
            </a:r>
          </a:p>
          <a:p>
            <a:pPr marL="85725" indent="-85725">
              <a:buFont typeface="+mj-lt"/>
              <a:buAutoNum type="arabicPeriod"/>
              <a:defRPr/>
            </a:pPr>
            <a:r>
              <a:rPr lang="fr-FR" altLang="fr-FR" sz="1000" b="1" dirty="0">
                <a:solidFill>
                  <a:srgbClr val="0070C0"/>
                </a:solidFill>
              </a:rPr>
              <a:t>Le baobab de Madagascar</a:t>
            </a:r>
          </a:p>
          <a:p>
            <a:pPr marL="85725" indent="-85725">
              <a:buFont typeface="+mj-lt"/>
              <a:buAutoNum type="arabicPeriod"/>
              <a:defRPr/>
            </a:pPr>
            <a:r>
              <a:rPr lang="fr-FR" altLang="fr-FR" sz="1000" b="1" dirty="0">
                <a:solidFill>
                  <a:srgbClr val="0070C0"/>
                </a:solidFill>
              </a:rPr>
              <a:t> Et de nombreuses autres</a:t>
            </a:r>
            <a:endParaRPr lang="fr-FR" sz="1000" b="1" dirty="0">
              <a:solidFill>
                <a:srgbClr val="0070C0"/>
              </a:solidFill>
            </a:endParaRPr>
          </a:p>
        </p:txBody>
      </p:sp>
      <p:pic>
        <p:nvPicPr>
          <p:cNvPr id="54" name="picto info">
            <a:extLst>
              <a:ext uri="{FF2B5EF4-FFF2-40B4-BE49-F238E27FC236}">
                <a16:creationId xmlns:a16="http://schemas.microsoft.com/office/drawing/2014/main" id="{DDEB4F6E-9470-41E4-A7F1-35AAEB8E61A3}"/>
              </a:ext>
            </a:extLst>
          </p:cNvPr>
          <p:cNvPicPr>
            <a:picLocks noChangeAspect="1"/>
          </p:cNvPicPr>
          <p:nvPr/>
        </p:nvPicPr>
        <p:blipFill>
          <a:blip r:embed="rId15"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27490" y="1677809"/>
            <a:ext cx="820374" cy="696733"/>
          </a:xfrm>
          <a:prstGeom prst="rect">
            <a:avLst/>
          </a:prstGeom>
          <a:noFill/>
          <a:ln>
            <a:noFill/>
          </a:ln>
        </p:spPr>
      </p:pic>
      <p:sp>
        <p:nvSpPr>
          <p:cNvPr id="2" name="texte">
            <a:extLst>
              <a:ext uri="{FF2B5EF4-FFF2-40B4-BE49-F238E27FC236}">
                <a16:creationId xmlns:a16="http://schemas.microsoft.com/office/drawing/2014/main" id="{5B5B1DA2-3F09-FE12-F32C-F6B128A11CB8}"/>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O - B - P - T - B - A</a:t>
            </a:r>
          </a:p>
        </p:txBody>
      </p:sp>
      <p:grpSp>
        <p:nvGrpSpPr>
          <p:cNvPr id="41" name="Groupe 40">
            <a:extLst>
              <a:ext uri="{FF2B5EF4-FFF2-40B4-BE49-F238E27FC236}">
                <a16:creationId xmlns:a16="http://schemas.microsoft.com/office/drawing/2014/main" id="{44DF84DE-5BF0-A0C4-D60C-A8DEBDC96B7D}"/>
              </a:ext>
            </a:extLst>
          </p:cNvPr>
          <p:cNvGrpSpPr/>
          <p:nvPr/>
        </p:nvGrpSpPr>
        <p:grpSpPr>
          <a:xfrm>
            <a:off x="6773308" y="4062865"/>
            <a:ext cx="2620456" cy="2289307"/>
            <a:chOff x="6773308" y="4062865"/>
            <a:chExt cx="2620456" cy="2289307"/>
          </a:xfrm>
        </p:grpSpPr>
        <p:sp>
          <p:nvSpPr>
            <p:cNvPr id="10" name="Texte5">
              <a:extLst>
                <a:ext uri="{FF2B5EF4-FFF2-40B4-BE49-F238E27FC236}">
                  <a16:creationId xmlns:a16="http://schemas.microsoft.com/office/drawing/2014/main" id="{42206F38-07C3-B505-B8DE-073D3992BAB8}"/>
                </a:ext>
              </a:extLst>
            </p:cNvPr>
            <p:cNvSpPr txBox="1">
              <a:spLocks noChangeArrowheads="1"/>
            </p:cNvSpPr>
            <p:nvPr/>
          </p:nvSpPr>
          <p:spPr bwMode="auto">
            <a:xfrm>
              <a:off x="6974480" y="5967451"/>
              <a:ext cx="2256646" cy="384721"/>
            </a:xfrm>
            <a:prstGeom prst="rect">
              <a:avLst/>
            </a:prstGeom>
            <a:noFill/>
            <a:ln>
              <a:noFill/>
            </a:ln>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defRPr/>
              </a:pPr>
              <a:r>
                <a:rPr lang="fr-FR" altLang="fr-FR" sz="1900" b="1" dirty="0">
                  <a:solidFill>
                    <a:srgbClr val="2F5597"/>
                  </a:solidFill>
                  <a:cs typeface="Calibri" panose="020F0502020204030204" pitchFamily="34" charset="0"/>
                </a:rPr>
                <a:t>La tortue verte</a:t>
              </a:r>
            </a:p>
          </p:txBody>
        </p:sp>
        <p:pic>
          <p:nvPicPr>
            <p:cNvPr id="14" name="Image 13">
              <a:extLst>
                <a:ext uri="{FF2B5EF4-FFF2-40B4-BE49-F238E27FC236}">
                  <a16:creationId xmlns:a16="http://schemas.microsoft.com/office/drawing/2014/main" id="{A21C1121-F805-FCF7-9B57-BCA8F3C02D6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773308" y="4062865"/>
              <a:ext cx="2620456" cy="2166519"/>
            </a:xfrm>
            <a:prstGeom prst="rect">
              <a:avLst/>
            </a:prstGeom>
          </p:spPr>
        </p:pic>
      </p:grpSp>
      <p:grpSp>
        <p:nvGrpSpPr>
          <p:cNvPr id="40" name="Groupe 39">
            <a:extLst>
              <a:ext uri="{FF2B5EF4-FFF2-40B4-BE49-F238E27FC236}">
                <a16:creationId xmlns:a16="http://schemas.microsoft.com/office/drawing/2014/main" id="{AE456F45-3C39-5D7F-0883-3AE45F67E6DF}"/>
              </a:ext>
            </a:extLst>
          </p:cNvPr>
          <p:cNvGrpSpPr/>
          <p:nvPr/>
        </p:nvGrpSpPr>
        <p:grpSpPr>
          <a:xfrm>
            <a:off x="4310662" y="3842433"/>
            <a:ext cx="2256646" cy="2469840"/>
            <a:chOff x="4310662" y="3842433"/>
            <a:chExt cx="2256646" cy="2469840"/>
          </a:xfrm>
        </p:grpSpPr>
        <p:sp>
          <p:nvSpPr>
            <p:cNvPr id="5" name="Texte5">
              <a:extLst>
                <a:ext uri="{FF2B5EF4-FFF2-40B4-BE49-F238E27FC236}">
                  <a16:creationId xmlns:a16="http://schemas.microsoft.com/office/drawing/2014/main" id="{95C961B0-F626-6CD5-19CC-660FB16BA381}"/>
                </a:ext>
              </a:extLst>
            </p:cNvPr>
            <p:cNvSpPr txBox="1">
              <a:spLocks noChangeArrowheads="1"/>
            </p:cNvSpPr>
            <p:nvPr/>
          </p:nvSpPr>
          <p:spPr bwMode="auto">
            <a:xfrm>
              <a:off x="4310662" y="5927552"/>
              <a:ext cx="2256646" cy="384721"/>
            </a:xfrm>
            <a:prstGeom prst="rect">
              <a:avLst/>
            </a:prstGeom>
            <a:noFill/>
            <a:ln>
              <a:noFill/>
            </a:ln>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defRPr/>
              </a:pPr>
              <a:r>
                <a:rPr lang="fr-FR" altLang="fr-FR" sz="1900" b="1" dirty="0">
                  <a:solidFill>
                    <a:srgbClr val="2F5597"/>
                  </a:solidFill>
                  <a:cs typeface="Calibri" panose="020F0502020204030204" pitchFamily="34" charset="0"/>
                </a:rPr>
                <a:t>Les coraux</a:t>
              </a:r>
            </a:p>
          </p:txBody>
        </p:sp>
        <p:pic>
          <p:nvPicPr>
            <p:cNvPr id="37" name="Image 36">
              <a:extLst>
                <a:ext uri="{FF2B5EF4-FFF2-40B4-BE49-F238E27FC236}">
                  <a16:creationId xmlns:a16="http://schemas.microsoft.com/office/drawing/2014/main" id="{6D83A8F4-BE91-BA23-ACB6-2B76BC298B19}"/>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414659" y="3842433"/>
              <a:ext cx="2125334" cy="2123621"/>
            </a:xfrm>
            <a:prstGeom prst="rect">
              <a:avLst/>
            </a:prstGeom>
          </p:spPr>
        </p:pic>
      </p:grpSp>
      <p:sp>
        <p:nvSpPr>
          <p:cNvPr id="29" name="Numéro 6">
            <a:extLst>
              <a:ext uri="{FF2B5EF4-FFF2-40B4-BE49-F238E27FC236}">
                <a16:creationId xmlns:a16="http://schemas.microsoft.com/office/drawing/2014/main" id="{D6FC99C4-72C3-614A-1EFC-FB80264B7D6C}"/>
              </a:ext>
            </a:extLst>
          </p:cNvPr>
          <p:cNvSpPr/>
          <p:nvPr/>
        </p:nvSpPr>
        <p:spPr bwMode="auto">
          <a:xfrm>
            <a:off x="4922807" y="4704836"/>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6</a:t>
            </a:r>
          </a:p>
        </p:txBody>
      </p:sp>
      <p:sp>
        <p:nvSpPr>
          <p:cNvPr id="38" name="Numéro 7">
            <a:extLst>
              <a:ext uri="{FF2B5EF4-FFF2-40B4-BE49-F238E27FC236}">
                <a16:creationId xmlns:a16="http://schemas.microsoft.com/office/drawing/2014/main" id="{D6A3AF0E-0B9D-B8C8-56F2-961D85D7097B}"/>
              </a:ext>
            </a:extLst>
          </p:cNvPr>
          <p:cNvSpPr/>
          <p:nvPr/>
        </p:nvSpPr>
        <p:spPr bwMode="auto">
          <a:xfrm>
            <a:off x="7623994" y="4653154"/>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7</a:t>
            </a:r>
          </a:p>
        </p:txBody>
      </p:sp>
      <p:sp>
        <p:nvSpPr>
          <p:cNvPr id="39" name="Numéro 8">
            <a:extLst>
              <a:ext uri="{FF2B5EF4-FFF2-40B4-BE49-F238E27FC236}">
                <a16:creationId xmlns:a16="http://schemas.microsoft.com/office/drawing/2014/main" id="{60AECEC4-CA34-A57A-B907-8CC92ADE4F3B}"/>
              </a:ext>
            </a:extLst>
          </p:cNvPr>
          <p:cNvSpPr/>
          <p:nvPr/>
        </p:nvSpPr>
        <p:spPr bwMode="auto">
          <a:xfrm>
            <a:off x="10244450" y="4619935"/>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8</a:t>
            </a:r>
          </a:p>
        </p:txBody>
      </p:sp>
      <p:pic>
        <p:nvPicPr>
          <p:cNvPr id="36" name="Picto photo 3">
            <a:hlinkClick r:id="rId18" action="ppaction://hlinksldjump"/>
            <a:extLst>
              <a:ext uri="{FF2B5EF4-FFF2-40B4-BE49-F238E27FC236}">
                <a16:creationId xmlns:a16="http://schemas.microsoft.com/office/drawing/2014/main" id="{460CCB94-3194-22D5-E24E-462719237707}"/>
              </a:ext>
            </a:extLst>
          </p:cNvPr>
          <p:cNvPicPr/>
          <p:nvPr/>
        </p:nvPicPr>
        <p:blipFill>
          <a:blip r:embed="rId5" cstate="screen">
            <a:extLst>
              <a:ext uri="{28A0092B-C50C-407E-A947-70E740481C1C}">
                <a14:useLocalDpi xmlns:a14="http://schemas.microsoft.com/office/drawing/2010/main"/>
              </a:ext>
            </a:extLst>
          </a:blip>
          <a:stretch/>
        </p:blipFill>
        <p:spPr>
          <a:xfrm>
            <a:off x="4270942" y="5648917"/>
            <a:ext cx="521666" cy="510035"/>
          </a:xfrm>
          <a:prstGeom prst="rect">
            <a:avLst/>
          </a:prstGeom>
          <a:ln w="0">
            <a:noFill/>
          </a:ln>
        </p:spPr>
      </p:pic>
      <p:pic>
        <p:nvPicPr>
          <p:cNvPr id="43" name="Picto photo 3">
            <a:hlinkClick r:id="rId19" action="ppaction://hlinksldjump"/>
            <a:extLst>
              <a:ext uri="{FF2B5EF4-FFF2-40B4-BE49-F238E27FC236}">
                <a16:creationId xmlns:a16="http://schemas.microsoft.com/office/drawing/2014/main" id="{3C434FC2-B1A2-2B69-FE3F-466F4C126E40}"/>
              </a:ext>
            </a:extLst>
          </p:cNvPr>
          <p:cNvPicPr/>
          <p:nvPr/>
        </p:nvPicPr>
        <p:blipFill>
          <a:blip r:embed="rId5" cstate="screen">
            <a:extLst>
              <a:ext uri="{28A0092B-C50C-407E-A947-70E740481C1C}">
                <a14:useLocalDpi xmlns:a14="http://schemas.microsoft.com/office/drawing/2010/main"/>
              </a:ext>
            </a:extLst>
          </a:blip>
          <a:stretch/>
        </p:blipFill>
        <p:spPr>
          <a:xfrm>
            <a:off x="6937818" y="5557177"/>
            <a:ext cx="521666" cy="510035"/>
          </a:xfrm>
          <a:prstGeom prst="rect">
            <a:avLst/>
          </a:prstGeom>
          <a:ln w="0">
            <a:noFill/>
          </a:ln>
        </p:spPr>
      </p:pic>
    </p:spTree>
    <p:extLst>
      <p:ext uri="{BB962C8B-B14F-4D97-AF65-F5344CB8AC3E}">
        <p14:creationId xmlns:p14="http://schemas.microsoft.com/office/powerpoint/2010/main" val="3361093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11" restart="whenNotActive" fill="hold" evtFilter="cancelBubble" nodeType="interactiveSeq">
                <p:stCondLst>
                  <p:cond evt="onClick" delay="0">
                    <p:tgtEl>
                      <p:spTgt spid="22"/>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18" restart="whenNotActive" fill="hold" evtFilter="cancelBubble" nodeType="interactiveSeq">
                <p:stCondLst>
                  <p:cond evt="onClick" delay="0">
                    <p:tgtEl>
                      <p:spTgt spid="21"/>
                    </p:tgtEl>
                  </p:cond>
                </p:stCondLst>
                <p:endSync evt="end" delay="0">
                  <p:rtn val="all"/>
                </p:endSync>
                <p:childTnLst>
                  <p:par>
                    <p:cTn id="19" fill="hold">
                      <p:stCondLst>
                        <p:cond delay="0"/>
                      </p:stCondLst>
                      <p:childTnLst>
                        <p:par>
                          <p:cTn id="20" fill="hold">
                            <p:stCondLst>
                              <p:cond delay="0"/>
                            </p:stCondLst>
                            <p:childTnLst>
                              <p:par>
                                <p:cTn id="21" presetID="1" presetClass="exit"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25" restart="whenNotActive" fill="hold" evtFilter="cancelBubble" nodeType="interactiveSeq">
                <p:stCondLst>
                  <p:cond evt="onClick" delay="0">
                    <p:tgtEl>
                      <p:spTgt spid="20"/>
                    </p:tgtEl>
                  </p:cond>
                </p:stCondLst>
                <p:endSync evt="end" delay="0">
                  <p:rtn val="all"/>
                </p:endSync>
                <p:childTnLst>
                  <p:par>
                    <p:cTn id="26" fill="hold">
                      <p:stCondLst>
                        <p:cond delay="0"/>
                      </p:stCondLst>
                      <p:childTnLst>
                        <p:par>
                          <p:cTn id="27" fill="hold">
                            <p:stCondLst>
                              <p:cond delay="0"/>
                            </p:stCondLst>
                            <p:childTnLst>
                              <p:par>
                                <p:cTn id="28" presetID="1" presetClass="exit" presetSubtype="0" fill="hold" grpId="0" nodeType="withEffect">
                                  <p:stCondLst>
                                    <p:cond delay="0"/>
                                  </p:stCondLst>
                                  <p:childTnLst>
                                    <p:set>
                                      <p:cBhvr>
                                        <p:cTn id="29" dur="1" fill="hold">
                                          <p:stCondLst>
                                            <p:cond delay="0"/>
                                          </p:stCondLst>
                                        </p:cTn>
                                        <p:tgtEl>
                                          <p:spTgt spid="20"/>
                                        </p:tgtEl>
                                        <p:attrNameLst>
                                          <p:attrName>style.visibility</p:attrName>
                                        </p:attrNameLst>
                                      </p:cBhvr>
                                      <p:to>
                                        <p:strVal val="hidden"/>
                                      </p:to>
                                    </p:set>
                                  </p:childTnLst>
                                </p:cTn>
                              </p:par>
                              <p:par>
                                <p:cTn id="30" presetID="1" presetClass="entr" presetSubtype="0"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32" restart="whenNotActive" fill="hold" evtFilter="cancelBubble" nodeType="interactiveSeq">
                <p:stCondLst>
                  <p:cond evt="onClick" delay="0">
                    <p:tgtEl>
                      <p:spTgt spid="19"/>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39" restart="whenNotActive" fill="hold" evtFilter="cancelBubble" nodeType="interactiveSeq">
                <p:stCondLst>
                  <p:cond evt="onClick" delay="0">
                    <p:tgtEl>
                      <p:spTgt spid="30"/>
                    </p:tgtEl>
                  </p:cond>
                </p:stCondLst>
                <p:endSync evt="end" delay="0">
                  <p:rtn val="all"/>
                </p:endSync>
                <p:childTnLst>
                  <p:par>
                    <p:cTn id="40" fill="hold">
                      <p:stCondLst>
                        <p:cond delay="0"/>
                      </p:stCondLst>
                      <p:childTnLst>
                        <p:par>
                          <p:cTn id="41" fill="hold">
                            <p:stCondLst>
                              <p:cond delay="0"/>
                            </p:stCondLst>
                            <p:childTnLst>
                              <p:par>
                                <p:cTn id="42" presetID="1" presetClass="exit" presetSubtype="0" fill="hold" grpId="0" nodeType="withEffect">
                                  <p:stCondLst>
                                    <p:cond delay="0"/>
                                  </p:stCondLst>
                                  <p:childTnLst>
                                    <p:set>
                                      <p:cBhvr>
                                        <p:cTn id="43" dur="1" fill="hold">
                                          <p:stCondLst>
                                            <p:cond delay="0"/>
                                          </p:stCondLst>
                                        </p:cTn>
                                        <p:tgtEl>
                                          <p:spTgt spid="30"/>
                                        </p:tgtEl>
                                        <p:attrNameLst>
                                          <p:attrName>style.visibility</p:attrName>
                                        </p:attrNameLst>
                                      </p:cBhvr>
                                      <p:to>
                                        <p:strVal val="hidden"/>
                                      </p:to>
                                    </p:set>
                                  </p:childTnLst>
                                </p:cTn>
                              </p:par>
                              <p:par>
                                <p:cTn id="44" presetID="1" presetClass="entr" presetSubtype="0" fill="hold" nodeType="withEffect">
                                  <p:stCondLst>
                                    <p:cond delay="0"/>
                                  </p:stCondLst>
                                  <p:childTnLst>
                                    <p:set>
                                      <p:cBhvr>
                                        <p:cTn id="45"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46" restart="whenNotActive" fill="hold" evtFilter="cancelBubble" nodeType="interactiveSeq">
                <p:stCondLst>
                  <p:cond evt="onClick" delay="0">
                    <p:tgtEl>
                      <p:spTgt spid="29"/>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0"/>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55" restart="whenNotActive" fill="hold" evtFilter="cancelBubble" nodeType="interactiveSeq">
                <p:stCondLst>
                  <p:cond evt="onClick" delay="0">
                    <p:tgtEl>
                      <p:spTgt spid="38"/>
                    </p:tgtEl>
                  </p:cond>
                </p:stCondLst>
                <p:endSync evt="end" delay="0">
                  <p:rtn val="all"/>
                </p:endSync>
                <p:childTnLst>
                  <p:par>
                    <p:cTn id="56" fill="hold">
                      <p:stCondLst>
                        <p:cond delay="0"/>
                      </p:stCondLst>
                      <p:childTnLst>
                        <p:par>
                          <p:cTn id="57" fill="hold">
                            <p:stCondLst>
                              <p:cond delay="0"/>
                            </p:stCondLst>
                            <p:childTnLst>
                              <p:par>
                                <p:cTn id="58" presetID="1" presetClass="exit" presetSubtype="0" fill="hold" grpId="0" nodeType="clickEffect">
                                  <p:stCondLst>
                                    <p:cond delay="0"/>
                                  </p:stCondLst>
                                  <p:childTnLst>
                                    <p:set>
                                      <p:cBhvr>
                                        <p:cTn id="59" dur="1" fill="hold">
                                          <p:stCondLst>
                                            <p:cond delay="0"/>
                                          </p:stCondLst>
                                        </p:cTn>
                                        <p:tgtEl>
                                          <p:spTgt spid="38"/>
                                        </p:tgtEl>
                                        <p:attrNameLst>
                                          <p:attrName>style.visibility</p:attrName>
                                        </p:attrNameLst>
                                      </p:cBhvr>
                                      <p:to>
                                        <p:strVal val="hidden"/>
                                      </p:to>
                                    </p:set>
                                  </p:childTnLst>
                                </p:cTn>
                              </p:par>
                              <p:par>
                                <p:cTn id="60" presetID="1" presetClass="entr" presetSubtype="0" fill="hold" nodeType="withEffect">
                                  <p:stCondLst>
                                    <p:cond delay="0"/>
                                  </p:stCondLst>
                                  <p:childTnLst>
                                    <p:set>
                                      <p:cBhvr>
                                        <p:cTn id="61" dur="1" fill="hold">
                                          <p:stCondLst>
                                            <p:cond delay="0"/>
                                          </p:stCondLst>
                                        </p:cTn>
                                        <p:tgtEl>
                                          <p:spTgt spid="41"/>
                                        </p:tgtEl>
                                        <p:attrNameLst>
                                          <p:attrName>style.visibility</p:attrName>
                                        </p:attrNameLst>
                                      </p:cBhvr>
                                      <p:to>
                                        <p:strVal val="visible"/>
                                      </p:to>
                                    </p:set>
                                  </p:childTnLst>
                                </p:cTn>
                              </p:par>
                              <p:par>
                                <p:cTn id="62" presetID="1" presetClass="entr" presetSubtype="0" fill="hold" nodeType="withEffect">
                                  <p:stCondLst>
                                    <p:cond delay="0"/>
                                  </p:stCondLst>
                                  <p:childTnLst>
                                    <p:set>
                                      <p:cBhvr>
                                        <p:cTn id="63" dur="1" fill="hold">
                                          <p:stCondLst>
                                            <p:cond delay="0"/>
                                          </p:stCondLst>
                                        </p:cTn>
                                        <p:tgtEl>
                                          <p:spTgt spid="43"/>
                                        </p:tgtEl>
                                        <p:attrNameLst>
                                          <p:attrName>style.visibility</p:attrName>
                                        </p:attrNameLst>
                                      </p:cBhvr>
                                      <p:to>
                                        <p:strVal val="visible"/>
                                      </p:to>
                                    </p:set>
                                  </p:childTnLst>
                                </p:cTn>
                              </p:par>
                            </p:childTnLst>
                          </p:cTn>
                        </p:par>
                      </p:childTnLst>
                    </p:cTn>
                  </p:par>
                </p:childTnLst>
              </p:cTn>
              <p:nextCondLst>
                <p:cond evt="onClick" delay="0">
                  <p:tgtEl>
                    <p:spTgt spid="38"/>
                  </p:tgtEl>
                </p:cond>
              </p:nextCondLst>
            </p:seq>
            <p:seq concurrent="1" nextAc="seek">
              <p:cTn id="64" restart="whenNotActive" fill="hold" evtFilter="cancelBubble" nodeType="interactiveSeq">
                <p:stCondLst>
                  <p:cond evt="onClick" delay="0">
                    <p:tgtEl>
                      <p:spTgt spid="39"/>
                    </p:tgtEl>
                  </p:cond>
                </p:stCondLst>
                <p:endSync evt="end" delay="0">
                  <p:rtn val="all"/>
                </p:endSync>
                <p:childTnLst>
                  <p:par>
                    <p:cTn id="65" fill="hold">
                      <p:stCondLst>
                        <p:cond delay="0"/>
                      </p:stCondLst>
                      <p:childTnLst>
                        <p:par>
                          <p:cTn id="66" fill="hold">
                            <p:stCondLst>
                              <p:cond delay="0"/>
                            </p:stCondLst>
                            <p:childTnLst>
                              <p:par>
                                <p:cTn id="67" presetID="1" presetClass="exit" presetSubtype="0" fill="hold" grpId="0" nodeType="withEffect">
                                  <p:stCondLst>
                                    <p:cond delay="0"/>
                                  </p:stCondLst>
                                  <p:childTnLst>
                                    <p:set>
                                      <p:cBhvr>
                                        <p:cTn id="68" dur="1" fill="hold">
                                          <p:stCondLst>
                                            <p:cond delay="0"/>
                                          </p:stCondLst>
                                        </p:cTn>
                                        <p:tgtEl>
                                          <p:spTgt spid="39"/>
                                        </p:tgtEl>
                                        <p:attrNameLst>
                                          <p:attrName>style.visibility</p:attrName>
                                        </p:attrNameLst>
                                      </p:cBhvr>
                                      <p:to>
                                        <p:strVal val="hidden"/>
                                      </p:to>
                                    </p:set>
                                  </p:childTnLst>
                                </p:cTn>
                              </p:par>
                              <p:par>
                                <p:cTn id="69" presetID="1" presetClass="entr" presetSubtype="0" fill="hold" nodeType="withEffect">
                                  <p:stCondLst>
                                    <p:cond delay="0"/>
                                  </p:stCondLst>
                                  <p:childTnLst>
                                    <p:set>
                                      <p:cBhvr>
                                        <p:cTn id="70" dur="1" fill="hold">
                                          <p:stCondLst>
                                            <p:cond delay="0"/>
                                          </p:stCondLst>
                                        </p:cTn>
                                        <p:tgtEl>
                                          <p:spTgt spid="3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1"/>
                                        </p:tgtEl>
                                        <p:attrNameLst>
                                          <p:attrName>style.visibility</p:attrName>
                                        </p:attrNameLst>
                                      </p:cBhvr>
                                      <p:to>
                                        <p:strVal val="visible"/>
                                      </p:to>
                                    </p:set>
                                  </p:childTnLst>
                                </p:cTn>
                              </p:par>
                            </p:childTnLst>
                          </p:cTn>
                        </p:par>
                      </p:childTnLst>
                    </p:cTn>
                  </p:par>
                </p:childTnLst>
              </p:cTn>
              <p:nextCondLst>
                <p:cond evt="onClick" delay="0">
                  <p:tgtEl>
                    <p:spTgt spid="39"/>
                  </p:tgtEl>
                </p:cond>
              </p:nextCondLst>
            </p:seq>
          </p:childTnLst>
        </p:cTn>
      </p:par>
    </p:tnLst>
    <p:bldLst>
      <p:bldP spid="31" grpId="0" animBg="1"/>
      <p:bldP spid="30" grpId="0" animBg="1"/>
      <p:bldP spid="19" grpId="0" animBg="1"/>
      <p:bldP spid="20" grpId="0" animBg="1"/>
      <p:bldP spid="21" grpId="0" animBg="1"/>
      <p:bldP spid="22" grpId="0" animBg="1"/>
      <p:bldP spid="53" grpId="0" animBg="1"/>
      <p:bldP spid="53" grpId="1" animBg="1"/>
      <p:bldP spid="29" grpId="0" animBg="1"/>
      <p:bldP spid="38" grpId="0" animBg="1"/>
      <p:bldP spid="3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C424491-C6F8-3883-326B-919A1DD919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96269" y="1683219"/>
            <a:ext cx="4695730" cy="3130731"/>
          </a:xfrm>
          <a:prstGeom prst="rect">
            <a:avLst/>
          </a:prstGeom>
        </p:spPr>
      </p:pic>
      <p:sp>
        <p:nvSpPr>
          <p:cNvPr id="7" name="Texte"/>
          <p:cNvSpPr/>
          <p:nvPr/>
        </p:nvSpPr>
        <p:spPr>
          <a:xfrm>
            <a:off x="1793146" y="5368478"/>
            <a:ext cx="9456745" cy="1323439"/>
          </a:xfrm>
          <a:prstGeom prst="rect">
            <a:avLst/>
          </a:prstGeom>
        </p:spPr>
        <p:txBody>
          <a:bodyPr wrap="square">
            <a:spAutoFit/>
          </a:bodyPr>
          <a:lstStyle/>
          <a:p>
            <a:r>
              <a:rPr lang="fr-FR" sz="2000" dirty="0">
                <a:solidFill>
                  <a:srgbClr val="2F5597"/>
                </a:solidFill>
              </a:rPr>
              <a:t>Nous ne sommes pas tous égaux face aux conséquences du dérèglement climatique. Certaines personnes sont plus vulnérables et sont parfois contraintes de fuir leur maison, leur région, voire leur pays en raison de la montée des eaux, des sécheresses ou de la famine. On les appelle des réfugiés climatiques.</a:t>
            </a:r>
          </a:p>
        </p:txBody>
      </p:sp>
      <p:sp>
        <p:nvSpPr>
          <p:cNvPr id="22" name="Texte 4">
            <a:extLst>
              <a:ext uri="{FF2B5EF4-FFF2-40B4-BE49-F238E27FC236}">
                <a16:creationId xmlns:a16="http://schemas.microsoft.com/office/drawing/2014/main" id="{AEC8FEF3-977B-0CE9-5052-C77ADAC2BC7E}"/>
              </a:ext>
            </a:extLst>
          </p:cNvPr>
          <p:cNvSpPr txBox="1"/>
          <p:nvPr/>
        </p:nvSpPr>
        <p:spPr>
          <a:xfrm>
            <a:off x="2811421" y="4510516"/>
            <a:ext cx="2674980" cy="461665"/>
          </a:xfrm>
          <a:prstGeom prst="rect">
            <a:avLst/>
          </a:prstGeom>
          <a:noFill/>
        </p:spPr>
        <p:txBody>
          <a:bodyPr wrap="square" rtlCol="0">
            <a:spAutoFit/>
          </a:bodyPr>
          <a:lstStyle/>
          <a:p>
            <a:r>
              <a:rPr lang="fr-FR" sz="2400" b="1" dirty="0">
                <a:solidFill>
                  <a:srgbClr val="2F5597"/>
                </a:solidFill>
              </a:rPr>
              <a:t>Des voyageurs </a:t>
            </a:r>
          </a:p>
        </p:txBody>
      </p:sp>
      <p:sp>
        <p:nvSpPr>
          <p:cNvPr id="17" name="Texte 3">
            <a:extLst>
              <a:ext uri="{FF2B5EF4-FFF2-40B4-BE49-F238E27FC236}">
                <a16:creationId xmlns:a16="http://schemas.microsoft.com/office/drawing/2014/main" id="{C6C13971-51C6-EC1B-1A6A-D930BCA4CD19}"/>
              </a:ext>
            </a:extLst>
          </p:cNvPr>
          <p:cNvSpPr txBox="1"/>
          <p:nvPr/>
        </p:nvSpPr>
        <p:spPr>
          <a:xfrm>
            <a:off x="2811421" y="3572065"/>
            <a:ext cx="3825612" cy="461665"/>
          </a:xfrm>
          <a:prstGeom prst="rect">
            <a:avLst/>
          </a:prstGeom>
          <a:noFill/>
        </p:spPr>
        <p:txBody>
          <a:bodyPr wrap="square" rtlCol="0">
            <a:spAutoFit/>
          </a:bodyPr>
          <a:lstStyle/>
          <a:p>
            <a:r>
              <a:rPr lang="fr-FR" sz="2400" b="1" dirty="0">
                <a:solidFill>
                  <a:srgbClr val="2F5597"/>
                </a:solidFill>
              </a:rPr>
              <a:t>Des réfugiés climatiques</a:t>
            </a:r>
          </a:p>
        </p:txBody>
      </p:sp>
      <p:sp>
        <p:nvSpPr>
          <p:cNvPr id="16" name="Texte 2">
            <a:extLst>
              <a:ext uri="{FF2B5EF4-FFF2-40B4-BE49-F238E27FC236}">
                <a16:creationId xmlns:a16="http://schemas.microsoft.com/office/drawing/2014/main" id="{378F494E-89FC-C245-9345-CE3F201A87CA}"/>
              </a:ext>
            </a:extLst>
          </p:cNvPr>
          <p:cNvSpPr txBox="1"/>
          <p:nvPr/>
        </p:nvSpPr>
        <p:spPr>
          <a:xfrm>
            <a:off x="2811421" y="2537291"/>
            <a:ext cx="3825612" cy="461665"/>
          </a:xfrm>
          <a:prstGeom prst="rect">
            <a:avLst/>
          </a:prstGeom>
          <a:noFill/>
        </p:spPr>
        <p:txBody>
          <a:bodyPr wrap="square" rtlCol="0">
            <a:spAutoFit/>
          </a:bodyPr>
          <a:lstStyle/>
          <a:p>
            <a:r>
              <a:rPr lang="fr-FR" sz="2400" b="1" dirty="0">
                <a:solidFill>
                  <a:srgbClr val="2F5597"/>
                </a:solidFill>
              </a:rPr>
              <a:t>Des nomades du climat </a:t>
            </a:r>
          </a:p>
        </p:txBody>
      </p:sp>
      <p:sp>
        <p:nvSpPr>
          <p:cNvPr id="18" name="Texte 1">
            <a:extLst>
              <a:ext uri="{FF2B5EF4-FFF2-40B4-BE49-F238E27FC236}">
                <a16:creationId xmlns:a16="http://schemas.microsoft.com/office/drawing/2014/main" id="{59AD1708-F552-F0A7-E50E-480FEA87921B}"/>
              </a:ext>
            </a:extLst>
          </p:cNvPr>
          <p:cNvSpPr txBox="1"/>
          <p:nvPr/>
        </p:nvSpPr>
        <p:spPr>
          <a:xfrm>
            <a:off x="2811421" y="1531963"/>
            <a:ext cx="3502294" cy="461665"/>
          </a:xfrm>
          <a:prstGeom prst="rect">
            <a:avLst/>
          </a:prstGeom>
          <a:noFill/>
        </p:spPr>
        <p:txBody>
          <a:bodyPr wrap="square" rtlCol="0">
            <a:spAutoFit/>
          </a:bodyPr>
          <a:lstStyle/>
          <a:p>
            <a:r>
              <a:rPr lang="fr-FR" sz="2400" b="1" dirty="0">
                <a:solidFill>
                  <a:srgbClr val="2F5597"/>
                </a:solidFill>
              </a:rPr>
              <a:t>Des vacanciers forcés</a:t>
            </a:r>
          </a:p>
        </p:txBody>
      </p:sp>
      <p:sp>
        <p:nvSpPr>
          <p:cNvPr id="10" name="Numéro 4">
            <a:extLst>
              <a:ext uri="{FF2B5EF4-FFF2-40B4-BE49-F238E27FC236}">
                <a16:creationId xmlns:a16="http://schemas.microsoft.com/office/drawing/2014/main" id="{84763609-43B1-8A66-E2DE-9095E611F433}"/>
              </a:ext>
            </a:extLst>
          </p:cNvPr>
          <p:cNvSpPr/>
          <p:nvPr/>
        </p:nvSpPr>
        <p:spPr bwMode="auto">
          <a:xfrm>
            <a:off x="1847276" y="4433883"/>
            <a:ext cx="673730" cy="67648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FBB907"/>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4</a:t>
            </a:r>
          </a:p>
        </p:txBody>
      </p:sp>
      <p:sp>
        <p:nvSpPr>
          <p:cNvPr id="11" name="Numéro 3">
            <a:extLst>
              <a:ext uri="{FF2B5EF4-FFF2-40B4-BE49-F238E27FC236}">
                <a16:creationId xmlns:a16="http://schemas.microsoft.com/office/drawing/2014/main" id="{8827F701-A97E-D6C2-5A25-7AE2E6055DDD}"/>
              </a:ext>
            </a:extLst>
          </p:cNvPr>
          <p:cNvSpPr/>
          <p:nvPr/>
        </p:nvSpPr>
        <p:spPr bwMode="auto">
          <a:xfrm>
            <a:off x="1847276" y="3538425"/>
            <a:ext cx="673730" cy="67543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FBB907"/>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3</a:t>
            </a:r>
          </a:p>
        </p:txBody>
      </p:sp>
      <p:sp>
        <p:nvSpPr>
          <p:cNvPr id="12" name="Numéro 2">
            <a:extLst>
              <a:ext uri="{FF2B5EF4-FFF2-40B4-BE49-F238E27FC236}">
                <a16:creationId xmlns:a16="http://schemas.microsoft.com/office/drawing/2014/main" id="{9B7A96DA-C932-26BD-3C69-C9600B2F3D0C}"/>
              </a:ext>
            </a:extLst>
          </p:cNvPr>
          <p:cNvSpPr/>
          <p:nvPr/>
        </p:nvSpPr>
        <p:spPr bwMode="auto">
          <a:xfrm>
            <a:off x="1847276" y="2461187"/>
            <a:ext cx="673730" cy="67543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FBB907"/>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2</a:t>
            </a:r>
          </a:p>
        </p:txBody>
      </p:sp>
      <p:sp>
        <p:nvSpPr>
          <p:cNvPr id="13" name="Numéro 1">
            <a:extLst>
              <a:ext uri="{FF2B5EF4-FFF2-40B4-BE49-F238E27FC236}">
                <a16:creationId xmlns:a16="http://schemas.microsoft.com/office/drawing/2014/main" id="{ACFB0188-D43B-2993-AE9A-556FA96B8883}"/>
              </a:ext>
            </a:extLst>
          </p:cNvPr>
          <p:cNvSpPr/>
          <p:nvPr/>
        </p:nvSpPr>
        <p:spPr bwMode="auto">
          <a:xfrm>
            <a:off x="1847542" y="1359984"/>
            <a:ext cx="673200" cy="67595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FBB907"/>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1</a:t>
            </a:r>
          </a:p>
        </p:txBody>
      </p:sp>
      <p:pic>
        <p:nvPicPr>
          <p:cNvPr id="20" name="Pouce Non 4">
            <a:extLst>
              <a:ext uri="{FF2B5EF4-FFF2-40B4-BE49-F238E27FC236}">
                <a16:creationId xmlns:a16="http://schemas.microsoft.com/office/drawing/2014/main" id="{F5F05416-77AC-522B-18D0-4B3B57C1F135}"/>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793146" y="4427916"/>
            <a:ext cx="721798" cy="78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ouce Oui 3">
            <a:extLst>
              <a:ext uri="{FF2B5EF4-FFF2-40B4-BE49-F238E27FC236}">
                <a16:creationId xmlns:a16="http://schemas.microsoft.com/office/drawing/2014/main" id="{69897ADC-BEE0-BCE3-8AE8-88371ADCF1E9}"/>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824452" y="3451084"/>
            <a:ext cx="719378" cy="82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ouce Non 2">
            <a:extLst>
              <a:ext uri="{FF2B5EF4-FFF2-40B4-BE49-F238E27FC236}">
                <a16:creationId xmlns:a16="http://schemas.microsoft.com/office/drawing/2014/main" id="{68B6817E-248D-8177-93BD-DB34E71CD06D}"/>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822032" y="2485639"/>
            <a:ext cx="721798" cy="78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ouce Non 1">
            <a:extLst>
              <a:ext uri="{FF2B5EF4-FFF2-40B4-BE49-F238E27FC236}">
                <a16:creationId xmlns:a16="http://schemas.microsoft.com/office/drawing/2014/main" id="{9B11EE40-3E66-C719-A632-0FE8F75BA918}"/>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782756" y="1368357"/>
            <a:ext cx="721798" cy="78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a:extLst>
              <a:ext uri="{FF2B5EF4-FFF2-40B4-BE49-F238E27FC236}">
                <a16:creationId xmlns:a16="http://schemas.microsoft.com/office/drawing/2014/main" id="{D74C11E8-0919-46C7-00D7-6C61EE3C912C}"/>
              </a:ext>
            </a:extLst>
          </p:cNvPr>
          <p:cNvSpPr>
            <a:spLocks noGrp="1"/>
          </p:cNvSpPr>
          <p:nvPr>
            <p:ph type="title"/>
          </p:nvPr>
        </p:nvSpPr>
        <p:spPr/>
        <p:txBody>
          <a:bodyPr>
            <a:normAutofit/>
          </a:bodyPr>
          <a:lstStyle/>
          <a:p>
            <a:r>
              <a:rPr lang="fr-FR" sz="3200" b="1" dirty="0">
                <a:solidFill>
                  <a:schemeClr val="accent1">
                    <a:lumMod val="75000"/>
                  </a:schemeClr>
                </a:solidFill>
              </a:rPr>
              <a:t>Comment appelle-t-on les personnes qui fuient</a:t>
            </a:r>
            <a:br>
              <a:rPr lang="fr-FR" sz="3200" b="1" dirty="0">
                <a:solidFill>
                  <a:schemeClr val="accent1">
                    <a:lumMod val="75000"/>
                  </a:schemeClr>
                </a:solidFill>
              </a:rPr>
            </a:br>
            <a:r>
              <a:rPr lang="fr-FR" sz="3200" b="1" dirty="0">
                <a:solidFill>
                  <a:schemeClr val="accent1">
                    <a:lumMod val="75000"/>
                  </a:schemeClr>
                </a:solidFill>
              </a:rPr>
              <a:t>à cause du dérèglement climatique ? </a:t>
            </a:r>
            <a:endParaRPr lang="fr-FR" sz="3200" dirty="0">
              <a:solidFill>
                <a:schemeClr val="accent1">
                  <a:lumMod val="75000"/>
                </a:schemeClr>
              </a:solidFill>
            </a:endParaRPr>
          </a:p>
        </p:txBody>
      </p:sp>
      <p:sp>
        <p:nvSpPr>
          <p:cNvPr id="21" name="Carré meteo">
            <a:extLst>
              <a:ext uri="{FF2B5EF4-FFF2-40B4-BE49-F238E27FC236}">
                <a16:creationId xmlns:a16="http://schemas.microsoft.com/office/drawing/2014/main" id="{E0B48283-AC4A-48C3-8EEB-ECB92AF2A5EA}"/>
              </a:ext>
            </a:extLst>
          </p:cNvPr>
          <p:cNvSpPr/>
          <p:nvPr/>
        </p:nvSpPr>
        <p:spPr>
          <a:xfrm>
            <a:off x="48780" y="6111101"/>
            <a:ext cx="1358258" cy="675981"/>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a:defRPr/>
            </a:pPr>
            <a:r>
              <a:rPr lang="fr-FR" sz="1000" b="1" dirty="0">
                <a:solidFill>
                  <a:srgbClr val="0070C0"/>
                </a:solidFill>
              </a:rPr>
              <a:t>Des réfugiés climatiques</a:t>
            </a:r>
          </a:p>
        </p:txBody>
      </p:sp>
      <p:pic>
        <p:nvPicPr>
          <p:cNvPr id="23" name="picto info">
            <a:extLst>
              <a:ext uri="{FF2B5EF4-FFF2-40B4-BE49-F238E27FC236}">
                <a16:creationId xmlns:a16="http://schemas.microsoft.com/office/drawing/2014/main" id="{E37174AB-DADB-4EFE-9A92-92BCC7C0B0B5}"/>
              </a:ext>
            </a:extLst>
          </p:cNvPr>
          <p:cNvPicPr>
            <a:picLocks noChangeAspect="1"/>
          </p:cNvPicPr>
          <p:nvPr/>
        </p:nvPicPr>
        <p:blipFill>
          <a:blip r:embed="rId6"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46767" y="1697947"/>
            <a:ext cx="795939" cy="675981"/>
          </a:xfrm>
          <a:prstGeom prst="rect">
            <a:avLst/>
          </a:prstGeom>
          <a:noFill/>
          <a:ln>
            <a:noFill/>
          </a:ln>
        </p:spPr>
      </p:pic>
      <p:grpSp>
        <p:nvGrpSpPr>
          <p:cNvPr id="25" name="Groupe OUI / NON">
            <a:extLst>
              <a:ext uri="{FF2B5EF4-FFF2-40B4-BE49-F238E27FC236}">
                <a16:creationId xmlns:a16="http://schemas.microsoft.com/office/drawing/2014/main" id="{1608B884-F26A-4059-8250-AED63F755B26}"/>
              </a:ext>
            </a:extLst>
          </p:cNvPr>
          <p:cNvGrpSpPr>
            <a:grpSpLocks noChangeAspect="1"/>
          </p:cNvGrpSpPr>
          <p:nvPr/>
        </p:nvGrpSpPr>
        <p:grpSpPr bwMode="auto">
          <a:xfrm>
            <a:off x="11125670" y="288007"/>
            <a:ext cx="907110" cy="540000"/>
            <a:chOff x="10661839" y="250057"/>
            <a:chExt cx="1283656" cy="765126"/>
          </a:xfrm>
        </p:grpSpPr>
        <p:pic>
          <p:nvPicPr>
            <p:cNvPr id="26" name="pouce 4 oui">
              <a:extLst>
                <a:ext uri="{FF2B5EF4-FFF2-40B4-BE49-F238E27FC236}">
                  <a16:creationId xmlns:a16="http://schemas.microsoft.com/office/drawing/2014/main" id="{E52B1805-1826-4FDB-B059-4823FBC8460B}"/>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ouce 1 non">
              <a:extLst>
                <a:ext uri="{FF2B5EF4-FFF2-40B4-BE49-F238E27FC236}">
                  <a16:creationId xmlns:a16="http://schemas.microsoft.com/office/drawing/2014/main" id="{EE3D2FA4-40B3-4D6C-BD28-8F7ECAF0CB29}"/>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3" name="Picto + 5">
            <a:extLst>
              <a:ext uri="{FF2B5EF4-FFF2-40B4-BE49-F238E27FC236}">
                <a16:creationId xmlns:a16="http://schemas.microsoft.com/office/drawing/2014/main" id="{CB240DE9-EFAA-0779-BAA9-BE20C9044551}"/>
              </a:ext>
            </a:extLst>
          </p:cNvPr>
          <p:cNvPicPr/>
          <p:nvPr/>
        </p:nvPicPr>
        <p:blipFill>
          <a:blip r:embed="rId9" cstate="screen">
            <a:extLst>
              <a:ext uri="{28A0092B-C50C-407E-A947-70E740481C1C}">
                <a14:useLocalDpi xmlns:a14="http://schemas.microsoft.com/office/drawing/2010/main"/>
              </a:ext>
            </a:extLst>
          </a:blip>
          <a:stretch/>
        </p:blipFill>
        <p:spPr>
          <a:xfrm>
            <a:off x="5930567" y="3815233"/>
            <a:ext cx="453543" cy="365410"/>
          </a:xfrm>
          <a:prstGeom prst="rect">
            <a:avLst/>
          </a:prstGeom>
          <a:ln w="0">
            <a:noFill/>
          </a:ln>
        </p:spPr>
      </p:pic>
      <p:sp>
        <p:nvSpPr>
          <p:cNvPr id="4" name="Bulle 5">
            <a:extLst>
              <a:ext uri="{FF2B5EF4-FFF2-40B4-BE49-F238E27FC236}">
                <a16:creationId xmlns:a16="http://schemas.microsoft.com/office/drawing/2014/main" id="{71C32404-C49D-BA20-4837-887EA37500B5}"/>
              </a:ext>
            </a:extLst>
          </p:cNvPr>
          <p:cNvSpPr/>
          <p:nvPr/>
        </p:nvSpPr>
        <p:spPr>
          <a:xfrm>
            <a:off x="6437417" y="4291839"/>
            <a:ext cx="5705803" cy="1845550"/>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lnSpc>
                <a:spcPct val="100000"/>
              </a:lnSpc>
              <a:buNone/>
            </a:pPr>
            <a:r>
              <a:rPr lang="fr-FR" sz="1600" dirty="0">
                <a:solidFill>
                  <a:schemeClr val="bg1"/>
                </a:solidFill>
              </a:rPr>
              <a:t>Selon le rapport 2025 du HCR (l'Agence des Nations Unies          pour les réfugiés), au cours des dix dernières années, les catastrophes climatiques ont provoqué le déplacement de 250 millions de personnes, soit près de 70 000 par jour (deux toutes les trois secondes).</a:t>
            </a:r>
            <a:endParaRPr lang="fr-FR" sz="1600" spc="-1" dirty="0">
              <a:solidFill>
                <a:schemeClr val="bg1"/>
              </a:solidFill>
            </a:endParaRPr>
          </a:p>
        </p:txBody>
      </p:sp>
      <p:pic>
        <p:nvPicPr>
          <p:cNvPr id="5" name="picto photo 1">
            <a:hlinkClick r:id="rId10" action="ppaction://hlinksldjump"/>
            <a:extLst>
              <a:ext uri="{FF2B5EF4-FFF2-40B4-BE49-F238E27FC236}">
                <a16:creationId xmlns:a16="http://schemas.microsoft.com/office/drawing/2014/main" id="{FB5A76C8-4CD5-4745-A389-4D45623C8C28}"/>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5930567" y="3414906"/>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52840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par>
                                <p:cTn id="14" presetID="1" presetClass="exit"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3" presetClass="emph" presetSubtype="2" fill="hold" grpId="0" nodeType="withEffect">
                                  <p:stCondLst>
                                    <p:cond delay="0"/>
                                  </p:stCondLst>
                                  <p:childTnLst>
                                    <p:animClr clrSpc="rgb" dir="cw">
                                      <p:cBhvr override="childStyle">
                                        <p:cTn id="28" dur="500" fill="hold"/>
                                        <p:tgtEl>
                                          <p:spTgt spid="17"/>
                                        </p:tgtEl>
                                        <p:attrNameLst>
                                          <p:attrName>style.color</p:attrName>
                                        </p:attrNameLst>
                                      </p:cBhvr>
                                      <p:to>
                                        <a:srgbClr val="8CBF2F"/>
                                      </p:to>
                                    </p:animClr>
                                  </p:childTnLst>
                                </p:cTn>
                              </p:par>
                              <p:par>
                                <p:cTn id="29" presetID="1"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10"/>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childTnLst>
                                </p:cTn>
                              </p:par>
                              <p:par>
                                <p:cTn id="36" presetID="1" presetClass="exit"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8" restart="whenNotActive" fill="hold" evtFilter="cancelBubble" nodeType="interactiveSeq">
                <p:stCondLst>
                  <p:cond evt="onClick" delay="0">
                    <p:tgtEl>
                      <p:spTgt spid="23"/>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7" restart="whenNotActive" fill="hold" evtFilter="cancelBubble" nodeType="interactiveSeq">
                <p:stCondLst>
                  <p:cond evt="onClick" delay="0">
                    <p:tgtEl>
                      <p:spTgt spid="3"/>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4"/>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grpId="1" nodeType="clickEffect">
                                  <p:stCondLst>
                                    <p:cond delay="0"/>
                                  </p:stCondLst>
                                  <p:childTnLst>
                                    <p:set>
                                      <p:cBhvr>
                                        <p:cTn id="55"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7" grpId="0"/>
      <p:bldP spid="17" grpId="0"/>
      <p:bldP spid="10" grpId="0" animBg="1"/>
      <p:bldP spid="11" grpId="0" animBg="1"/>
      <p:bldP spid="12" grpId="0" animBg="1"/>
      <p:bldP spid="13" grpId="0" animBg="1"/>
      <p:bldP spid="21" grpId="0" animBg="1"/>
      <p:bldP spid="21" grpId="1" animBg="1"/>
      <p:bldP spid="4" grpId="0" animBg="1"/>
      <p:bldP spid="4"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1">
            <a:extLst>
              <a:ext uri="{FF2B5EF4-FFF2-40B4-BE49-F238E27FC236}">
                <a16:creationId xmlns:a16="http://schemas.microsoft.com/office/drawing/2014/main" id="{1FD139DE-7926-74B9-8A00-F7C390D46060}"/>
              </a:ext>
            </a:extLst>
          </p:cNvPr>
          <p:cNvSpPr txBox="1">
            <a:spLocks/>
          </p:cNvSpPr>
          <p:nvPr/>
        </p:nvSpPr>
        <p:spPr bwMode="auto">
          <a:xfrm>
            <a:off x="11009234" y="6359441"/>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10</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 </a:t>
            </a:r>
            <a:fld id="{9B26143A-E688-476E-9DE6-4015160990BE}" type="slidenum">
              <a:rPr kumimoji="0" lang="fr-FR" altLang="fr-FR" sz="1800" b="1" i="0" u="none" strike="noStrike" kern="1200" cap="none" spc="0" normalizeH="0" baseline="0" noProof="0">
                <a:ln>
                  <a:noFill/>
                </a:ln>
                <a:solidFill>
                  <a:prstClr val="white"/>
                </a:solidFill>
                <a:effectLst/>
                <a:uLnTx/>
                <a:uFillTx/>
                <a:latin typeface="Calibri" panose="020F0502020204030204" pitchFamily="34" charset="0"/>
                <a:ea typeface="+mn-ea"/>
                <a:cs typeface="+mn-cs"/>
              </a:rPr>
              <a:pPr marL="0" marR="0" lvl="0" indent="0" algn="l" defTabSz="914400" rtl="0" eaLnBrk="1" fontAlgn="auto" latinLnBrk="0" hangingPunct="1">
                <a:lnSpc>
                  <a:spcPct val="100000"/>
                </a:lnSpc>
                <a:spcBef>
                  <a:spcPct val="0"/>
                </a:spcBef>
                <a:spcAft>
                  <a:spcPts val="0"/>
                </a:spcAft>
                <a:buClrTx/>
                <a:buSzTx/>
                <a:buFontTx/>
                <a:buNone/>
                <a:tabLst/>
                <a:defRPr/>
              </a:pPr>
              <a:t>2</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7" name="Titre 6">
            <a:extLst>
              <a:ext uri="{FF2B5EF4-FFF2-40B4-BE49-F238E27FC236}">
                <a16:creationId xmlns:a16="http://schemas.microsoft.com/office/drawing/2014/main" id="{EC48AFEC-AD8C-4FA3-9F83-F0502B8BE54A}"/>
              </a:ext>
            </a:extLst>
          </p:cNvPr>
          <p:cNvSpPr>
            <a:spLocks noGrp="1"/>
          </p:cNvSpPr>
          <p:nvPr>
            <p:ph type="title"/>
          </p:nvPr>
        </p:nvSpPr>
        <p:spPr/>
        <p:txBody>
          <a:bodyPr>
            <a:normAutofit fontScale="90000"/>
          </a:bodyPr>
          <a:lstStyle/>
          <a:p>
            <a:r>
              <a:rPr lang="fr-FR" sz="4400" dirty="0"/>
              <a:t>QU’EST-CE QUE LE CLIMAT ET QUEL LIEN AVEC LES EXTINCTIONS DE MASSE ?</a:t>
            </a:r>
          </a:p>
        </p:txBody>
      </p:sp>
      <p:pic>
        <p:nvPicPr>
          <p:cNvPr id="3" name="Image 2">
            <a:extLst>
              <a:ext uri="{FF2B5EF4-FFF2-40B4-BE49-F238E27FC236}">
                <a16:creationId xmlns:a16="http://schemas.microsoft.com/office/drawing/2014/main" id="{81EA4D65-2E20-160E-D618-7EC8A50410E3}"/>
              </a:ext>
            </a:extLst>
          </p:cNvPr>
          <p:cNvPicPr>
            <a:picLocks noChangeAspect="1"/>
          </p:cNvPicPr>
          <p:nvPr/>
        </p:nvPicPr>
        <p:blipFill>
          <a:blip r:embed="rId2" cstate="screen">
            <a:alphaModFix amt="90000"/>
            <a:extLst>
              <a:ext uri="{28A0092B-C50C-407E-A947-70E740481C1C}">
                <a14:useLocalDpi xmlns:a14="http://schemas.microsoft.com/office/drawing/2010/main"/>
              </a:ext>
            </a:extLst>
          </a:blip>
          <a:stretch>
            <a:fillRect/>
          </a:stretch>
        </p:blipFill>
        <p:spPr>
          <a:xfrm>
            <a:off x="494516" y="1011531"/>
            <a:ext cx="5601484" cy="5564849"/>
          </a:xfrm>
          <a:prstGeom prst="rect">
            <a:avLst/>
          </a:prstGeom>
        </p:spPr>
      </p:pic>
      <p:pic>
        <p:nvPicPr>
          <p:cNvPr id="5" name="Image 7">
            <a:extLst>
              <a:ext uri="{FF2B5EF4-FFF2-40B4-BE49-F238E27FC236}">
                <a16:creationId xmlns:a16="http://schemas.microsoft.com/office/drawing/2014/main" id="{37E90873-51A0-5CB8-5DCC-90697DA4AD8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44087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4">
            <a:extLst>
              <a:ext uri="{FF2B5EF4-FFF2-40B4-BE49-F238E27FC236}">
                <a16:creationId xmlns:a16="http://schemas.microsoft.com/office/drawing/2014/main" id="{AFE8960E-298D-1E93-2F7D-78A7E755FB8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74776" y="3947421"/>
            <a:ext cx="3708337" cy="1874255"/>
          </a:xfrm>
          <a:prstGeom prst="rect">
            <a:avLst/>
          </a:prstGeom>
        </p:spPr>
      </p:pic>
      <p:grpSp>
        <p:nvGrpSpPr>
          <p:cNvPr id="12" name="Groupe 11">
            <a:extLst>
              <a:ext uri="{FF2B5EF4-FFF2-40B4-BE49-F238E27FC236}">
                <a16:creationId xmlns:a16="http://schemas.microsoft.com/office/drawing/2014/main" id="{75D1E723-C742-8761-DC4B-B4DF0B00FF47}"/>
              </a:ext>
            </a:extLst>
          </p:cNvPr>
          <p:cNvGrpSpPr/>
          <p:nvPr/>
        </p:nvGrpSpPr>
        <p:grpSpPr>
          <a:xfrm>
            <a:off x="5378273" y="1139261"/>
            <a:ext cx="2996433" cy="2795600"/>
            <a:chOff x="5378273" y="1139261"/>
            <a:chExt cx="2996433" cy="2795600"/>
          </a:xfrm>
        </p:grpSpPr>
        <p:pic>
          <p:nvPicPr>
            <p:cNvPr id="10" name="Image 9">
              <a:extLst>
                <a:ext uri="{FF2B5EF4-FFF2-40B4-BE49-F238E27FC236}">
                  <a16:creationId xmlns:a16="http://schemas.microsoft.com/office/drawing/2014/main" id="{5DE7D0BA-C7B3-64E4-93BA-1BDBBCB1E35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94270" y="1139261"/>
              <a:ext cx="1786510" cy="2154508"/>
            </a:xfrm>
            <a:prstGeom prst="rect">
              <a:avLst/>
            </a:prstGeom>
          </p:spPr>
        </p:pic>
        <p:sp>
          <p:nvSpPr>
            <p:cNvPr id="28" name="texte 2">
              <a:extLst>
                <a:ext uri="{FF2B5EF4-FFF2-40B4-BE49-F238E27FC236}">
                  <a16:creationId xmlns:a16="http://schemas.microsoft.com/office/drawing/2014/main" id="{696A4194-058B-0195-5B9B-FC86815A0B60}"/>
                </a:ext>
              </a:extLst>
            </p:cNvPr>
            <p:cNvSpPr txBox="1"/>
            <p:nvPr/>
          </p:nvSpPr>
          <p:spPr>
            <a:xfrm>
              <a:off x="5378273" y="3226975"/>
              <a:ext cx="2996433" cy="707886"/>
            </a:xfrm>
            <a:prstGeom prst="rect">
              <a:avLst/>
            </a:prstGeom>
            <a:noFill/>
          </p:spPr>
          <p:txBody>
            <a:bodyPr wrap="square" rtlCol="0">
              <a:spAutoFit/>
            </a:bodyPr>
            <a:lstStyle/>
            <a:p>
              <a:pPr algn="ctr"/>
              <a:r>
                <a:rPr lang="fr-FR" sz="2000" b="1" dirty="0">
                  <a:solidFill>
                    <a:srgbClr val="2F5597"/>
                  </a:solidFill>
                </a:rPr>
                <a:t>Menace sur les ressources en eau et nourriture</a:t>
              </a:r>
            </a:p>
          </p:txBody>
        </p:sp>
      </p:grpSp>
      <p:grpSp>
        <p:nvGrpSpPr>
          <p:cNvPr id="31" name="Groupe 30">
            <a:extLst>
              <a:ext uri="{FF2B5EF4-FFF2-40B4-BE49-F238E27FC236}">
                <a16:creationId xmlns:a16="http://schemas.microsoft.com/office/drawing/2014/main" id="{777BD508-0368-500A-9F12-098650F69A67}"/>
              </a:ext>
            </a:extLst>
          </p:cNvPr>
          <p:cNvGrpSpPr/>
          <p:nvPr/>
        </p:nvGrpSpPr>
        <p:grpSpPr>
          <a:xfrm>
            <a:off x="1482724" y="1588832"/>
            <a:ext cx="3999459" cy="2359026"/>
            <a:chOff x="1482724" y="1588832"/>
            <a:chExt cx="3999459" cy="2359026"/>
          </a:xfrm>
        </p:grpSpPr>
        <p:pic>
          <p:nvPicPr>
            <p:cNvPr id="27" name="Image 26">
              <a:extLst>
                <a:ext uri="{FF2B5EF4-FFF2-40B4-BE49-F238E27FC236}">
                  <a16:creationId xmlns:a16="http://schemas.microsoft.com/office/drawing/2014/main" id="{2E21CA5B-A599-7B2E-4D98-6CD02EF72FD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95371" y="1588832"/>
              <a:ext cx="2492480" cy="1524039"/>
            </a:xfrm>
            <a:prstGeom prst="rect">
              <a:avLst/>
            </a:prstGeom>
          </p:spPr>
        </p:pic>
        <p:sp>
          <p:nvSpPr>
            <p:cNvPr id="25" name="Texte 1">
              <a:extLst>
                <a:ext uri="{FF2B5EF4-FFF2-40B4-BE49-F238E27FC236}">
                  <a16:creationId xmlns:a16="http://schemas.microsoft.com/office/drawing/2014/main" id="{415F5589-1767-18EF-297D-191F0BCE1AB9}"/>
                </a:ext>
              </a:extLst>
            </p:cNvPr>
            <p:cNvSpPr txBox="1"/>
            <p:nvPr/>
          </p:nvSpPr>
          <p:spPr>
            <a:xfrm>
              <a:off x="1482724" y="3239972"/>
              <a:ext cx="3999459" cy="707886"/>
            </a:xfrm>
            <a:prstGeom prst="rect">
              <a:avLst/>
            </a:prstGeom>
            <a:noFill/>
          </p:spPr>
          <p:txBody>
            <a:bodyPr wrap="square" rtlCol="0">
              <a:spAutoFit/>
            </a:bodyPr>
            <a:lstStyle/>
            <a:p>
              <a:pPr algn="ctr"/>
              <a:r>
                <a:rPr lang="fr-FR" sz="2000" b="1" dirty="0">
                  <a:solidFill>
                    <a:srgbClr val="2F5597"/>
                  </a:solidFill>
                </a:rPr>
                <a:t>Migrations forcées et réfugiés climatiques</a:t>
              </a:r>
            </a:p>
          </p:txBody>
        </p:sp>
      </p:grpSp>
      <p:sp>
        <p:nvSpPr>
          <p:cNvPr id="24" name="texte 3">
            <a:extLst>
              <a:ext uri="{FF2B5EF4-FFF2-40B4-BE49-F238E27FC236}">
                <a16:creationId xmlns:a16="http://schemas.microsoft.com/office/drawing/2014/main" id="{71C6145E-3917-4701-34E1-FD5C70D2FCD1}"/>
              </a:ext>
            </a:extLst>
          </p:cNvPr>
          <p:cNvSpPr txBox="1"/>
          <p:nvPr/>
        </p:nvSpPr>
        <p:spPr>
          <a:xfrm>
            <a:off x="8979116" y="3228859"/>
            <a:ext cx="3016580" cy="400110"/>
          </a:xfrm>
          <a:prstGeom prst="rect">
            <a:avLst/>
          </a:prstGeom>
          <a:noFill/>
        </p:spPr>
        <p:txBody>
          <a:bodyPr wrap="square" rtlCol="0">
            <a:spAutoFit/>
          </a:bodyPr>
          <a:lstStyle/>
          <a:p>
            <a:pPr algn="ctr"/>
            <a:r>
              <a:rPr lang="fr-FR" sz="2000" b="1" dirty="0">
                <a:solidFill>
                  <a:srgbClr val="2F5597"/>
                </a:solidFill>
              </a:rPr>
              <a:t>Menace sur les habitations </a:t>
            </a:r>
          </a:p>
        </p:txBody>
      </p:sp>
      <p:sp>
        <p:nvSpPr>
          <p:cNvPr id="2" name="Titre">
            <a:extLst>
              <a:ext uri="{FF2B5EF4-FFF2-40B4-BE49-F238E27FC236}">
                <a16:creationId xmlns:a16="http://schemas.microsoft.com/office/drawing/2014/main" id="{EFDE777C-D7F1-95E4-21A9-DF720185120E}"/>
              </a:ext>
            </a:extLst>
          </p:cNvPr>
          <p:cNvSpPr>
            <a:spLocks noGrp="1"/>
          </p:cNvSpPr>
          <p:nvPr>
            <p:ph type="title"/>
          </p:nvPr>
        </p:nvSpPr>
        <p:spPr/>
        <p:txBody>
          <a:bodyPr>
            <a:normAutofit fontScale="90000"/>
          </a:bodyPr>
          <a:lstStyle/>
          <a:p>
            <a:r>
              <a:rPr lang="fr-FR" dirty="0">
                <a:solidFill>
                  <a:schemeClr val="accent1">
                    <a:lumMod val="75000"/>
                  </a:schemeClr>
                </a:solidFill>
              </a:rPr>
              <a:t>Quelles sont les principales conséquences </a:t>
            </a:r>
            <a:br>
              <a:rPr lang="fr-FR" dirty="0">
                <a:solidFill>
                  <a:schemeClr val="accent1">
                    <a:lumMod val="75000"/>
                  </a:schemeClr>
                </a:solidFill>
              </a:rPr>
            </a:br>
            <a:r>
              <a:rPr lang="fr-FR" dirty="0">
                <a:solidFill>
                  <a:schemeClr val="accent1">
                    <a:lumMod val="75000"/>
                  </a:schemeClr>
                </a:solidFill>
              </a:rPr>
              <a:t>du dérèglement climatique sur les humains et animaux ? </a:t>
            </a:r>
          </a:p>
        </p:txBody>
      </p:sp>
      <p:pic>
        <p:nvPicPr>
          <p:cNvPr id="8" name="Image 5">
            <a:extLst>
              <a:ext uri="{FF2B5EF4-FFF2-40B4-BE49-F238E27FC236}">
                <a16:creationId xmlns:a16="http://schemas.microsoft.com/office/drawing/2014/main" id="{D23C05BE-F377-5A93-D029-5F065E96F45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059018" y="3926658"/>
            <a:ext cx="1652395" cy="1906529"/>
          </a:xfrm>
          <a:prstGeom prst="rect">
            <a:avLst/>
          </a:prstGeom>
        </p:spPr>
      </p:pic>
      <p:pic>
        <p:nvPicPr>
          <p:cNvPr id="16" name="Image 3">
            <a:extLst>
              <a:ext uri="{FF2B5EF4-FFF2-40B4-BE49-F238E27FC236}">
                <a16:creationId xmlns:a16="http://schemas.microsoft.com/office/drawing/2014/main" id="{4308FDA3-D496-07F3-7F3E-7E4996E8AAC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095048" y="1073484"/>
            <a:ext cx="2542154" cy="2254682"/>
          </a:xfrm>
          <a:prstGeom prst="rect">
            <a:avLst/>
          </a:prstGeom>
        </p:spPr>
      </p:pic>
      <p:sp>
        <p:nvSpPr>
          <p:cNvPr id="26" name="texte 5">
            <a:extLst>
              <a:ext uri="{FF2B5EF4-FFF2-40B4-BE49-F238E27FC236}">
                <a16:creationId xmlns:a16="http://schemas.microsoft.com/office/drawing/2014/main" id="{214DA6C5-3B2A-A847-E1A8-F06A01FC5E4C}"/>
              </a:ext>
            </a:extLst>
          </p:cNvPr>
          <p:cNvSpPr txBox="1"/>
          <p:nvPr/>
        </p:nvSpPr>
        <p:spPr>
          <a:xfrm>
            <a:off x="5018410" y="5718793"/>
            <a:ext cx="3538676" cy="707886"/>
          </a:xfrm>
          <a:prstGeom prst="rect">
            <a:avLst/>
          </a:prstGeom>
          <a:noFill/>
        </p:spPr>
        <p:txBody>
          <a:bodyPr wrap="square" rtlCol="0">
            <a:spAutoFit/>
          </a:bodyPr>
          <a:lstStyle/>
          <a:p>
            <a:pPr algn="ctr"/>
            <a:r>
              <a:rPr lang="fr-FR" sz="2000" b="1" dirty="0">
                <a:solidFill>
                  <a:srgbClr val="2F5597"/>
                </a:solidFill>
              </a:rPr>
              <a:t>Augmentation des maladies et de l’exposition aux canicules</a:t>
            </a:r>
          </a:p>
        </p:txBody>
      </p:sp>
      <p:sp>
        <p:nvSpPr>
          <p:cNvPr id="29" name="texte 4">
            <a:extLst>
              <a:ext uri="{FF2B5EF4-FFF2-40B4-BE49-F238E27FC236}">
                <a16:creationId xmlns:a16="http://schemas.microsoft.com/office/drawing/2014/main" id="{349FB6C5-A543-8990-70F4-7CB985C87252}"/>
              </a:ext>
            </a:extLst>
          </p:cNvPr>
          <p:cNvSpPr txBox="1"/>
          <p:nvPr/>
        </p:nvSpPr>
        <p:spPr>
          <a:xfrm>
            <a:off x="1822934" y="5723035"/>
            <a:ext cx="2827517" cy="707886"/>
          </a:xfrm>
          <a:prstGeom prst="rect">
            <a:avLst/>
          </a:prstGeom>
          <a:noFill/>
        </p:spPr>
        <p:txBody>
          <a:bodyPr wrap="square" rtlCol="0">
            <a:spAutoFit/>
          </a:bodyPr>
          <a:lstStyle/>
          <a:p>
            <a:pPr algn="ctr"/>
            <a:r>
              <a:rPr lang="fr-FR" sz="2000" b="1" dirty="0">
                <a:solidFill>
                  <a:srgbClr val="2F5597"/>
                </a:solidFill>
              </a:rPr>
              <a:t>Variations de la </a:t>
            </a:r>
          </a:p>
          <a:p>
            <a:pPr algn="ctr"/>
            <a:r>
              <a:rPr lang="fr-FR" sz="2000" b="1" dirty="0">
                <a:solidFill>
                  <a:srgbClr val="2F5597"/>
                </a:solidFill>
              </a:rPr>
              <a:t>pollution de l’air</a:t>
            </a:r>
          </a:p>
        </p:txBody>
      </p:sp>
      <p:pic>
        <p:nvPicPr>
          <p:cNvPr id="37" name="Picto photo 3">
            <a:hlinkClick r:id="rId8" action="ppaction://hlinksldjump"/>
            <a:extLst>
              <a:ext uri="{FF2B5EF4-FFF2-40B4-BE49-F238E27FC236}">
                <a16:creationId xmlns:a16="http://schemas.microsoft.com/office/drawing/2014/main" id="{486CBE1B-71BD-BD9B-483A-39501557B8B1}"/>
              </a:ext>
            </a:extLst>
          </p:cNvPr>
          <p:cNvPicPr/>
          <p:nvPr/>
        </p:nvPicPr>
        <p:blipFill>
          <a:blip r:embed="rId9" cstate="screen">
            <a:extLst>
              <a:ext uri="{28A0092B-C50C-407E-A947-70E740481C1C}">
                <a14:useLocalDpi xmlns:a14="http://schemas.microsoft.com/office/drawing/2010/main"/>
              </a:ext>
            </a:extLst>
          </a:blip>
          <a:stretch/>
        </p:blipFill>
        <p:spPr>
          <a:xfrm>
            <a:off x="11364482" y="2694615"/>
            <a:ext cx="494983" cy="517588"/>
          </a:xfrm>
          <a:prstGeom prst="rect">
            <a:avLst/>
          </a:prstGeom>
          <a:ln w="0">
            <a:noFill/>
          </a:ln>
        </p:spPr>
      </p:pic>
      <p:pic>
        <p:nvPicPr>
          <p:cNvPr id="35" name="En savoir + 4">
            <a:hlinkClick r:id="rId10" action="ppaction://hlinksldjump"/>
            <a:extLst>
              <a:ext uri="{FF2B5EF4-FFF2-40B4-BE49-F238E27FC236}">
                <a16:creationId xmlns:a16="http://schemas.microsoft.com/office/drawing/2014/main" id="{248AE35E-F5E4-A071-9652-E29026AA245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100309" y="6302655"/>
            <a:ext cx="511940" cy="469640"/>
          </a:xfrm>
          <a:prstGeom prst="rect">
            <a:avLst/>
          </a:prstGeom>
        </p:spPr>
      </p:pic>
      <p:sp>
        <p:nvSpPr>
          <p:cNvPr id="7" name="Numéro 5">
            <a:extLst>
              <a:ext uri="{FF2B5EF4-FFF2-40B4-BE49-F238E27FC236}">
                <a16:creationId xmlns:a16="http://schemas.microsoft.com/office/drawing/2014/main" id="{92684EAA-34E4-73F4-FFE2-F569724BDE4B}"/>
              </a:ext>
            </a:extLst>
          </p:cNvPr>
          <p:cNvSpPr/>
          <p:nvPr/>
        </p:nvSpPr>
        <p:spPr bwMode="auto">
          <a:xfrm>
            <a:off x="6367778" y="4597035"/>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5</a:t>
            </a:r>
          </a:p>
        </p:txBody>
      </p:sp>
      <p:sp>
        <p:nvSpPr>
          <p:cNvPr id="9" name="Numéro 4">
            <a:extLst>
              <a:ext uri="{FF2B5EF4-FFF2-40B4-BE49-F238E27FC236}">
                <a16:creationId xmlns:a16="http://schemas.microsoft.com/office/drawing/2014/main" id="{912B0EB5-B1AB-DD82-B641-B26FBF6B72A2}"/>
              </a:ext>
            </a:extLst>
          </p:cNvPr>
          <p:cNvSpPr/>
          <p:nvPr/>
        </p:nvSpPr>
        <p:spPr bwMode="auto">
          <a:xfrm>
            <a:off x="2711403" y="4597035"/>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sp>
        <p:nvSpPr>
          <p:cNvPr id="11" name="Numéro 3">
            <a:extLst>
              <a:ext uri="{FF2B5EF4-FFF2-40B4-BE49-F238E27FC236}">
                <a16:creationId xmlns:a16="http://schemas.microsoft.com/office/drawing/2014/main" id="{6F3563AF-464C-B4FF-F95A-ED4C03762C0C}"/>
              </a:ext>
            </a:extLst>
          </p:cNvPr>
          <p:cNvSpPr/>
          <p:nvPr/>
        </p:nvSpPr>
        <p:spPr bwMode="auto">
          <a:xfrm>
            <a:off x="9979406" y="2026775"/>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13" name="Numéro 2">
            <a:extLst>
              <a:ext uri="{FF2B5EF4-FFF2-40B4-BE49-F238E27FC236}">
                <a16:creationId xmlns:a16="http://schemas.microsoft.com/office/drawing/2014/main" id="{1EFE5480-DA91-1E17-73C4-B90D413E9A3B}"/>
              </a:ext>
            </a:extLst>
          </p:cNvPr>
          <p:cNvSpPr/>
          <p:nvPr/>
        </p:nvSpPr>
        <p:spPr bwMode="auto">
          <a:xfrm>
            <a:off x="6341159" y="2026775"/>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15" name="Numéro 1">
            <a:extLst>
              <a:ext uri="{FF2B5EF4-FFF2-40B4-BE49-F238E27FC236}">
                <a16:creationId xmlns:a16="http://schemas.microsoft.com/office/drawing/2014/main" id="{5E8F3911-E6E2-4B9D-9626-FB8821CC9A8A}"/>
              </a:ext>
            </a:extLst>
          </p:cNvPr>
          <p:cNvSpPr/>
          <p:nvPr/>
        </p:nvSpPr>
        <p:spPr bwMode="auto">
          <a:xfrm>
            <a:off x="2705572" y="2026381"/>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pic>
        <p:nvPicPr>
          <p:cNvPr id="41" name="Picto + 5">
            <a:extLst>
              <a:ext uri="{FF2B5EF4-FFF2-40B4-BE49-F238E27FC236}">
                <a16:creationId xmlns:a16="http://schemas.microsoft.com/office/drawing/2014/main" id="{0E716173-088E-75FC-AD6A-3A5F7657110D}"/>
              </a:ext>
            </a:extLst>
          </p:cNvPr>
          <p:cNvPicPr/>
          <p:nvPr/>
        </p:nvPicPr>
        <p:blipFill>
          <a:blip r:embed="rId12" cstate="screen">
            <a:extLst>
              <a:ext uri="{28A0092B-C50C-407E-A947-70E740481C1C}">
                <a14:useLocalDpi xmlns:a14="http://schemas.microsoft.com/office/drawing/2010/main"/>
              </a:ext>
            </a:extLst>
          </a:blip>
          <a:stretch/>
        </p:blipFill>
        <p:spPr>
          <a:xfrm>
            <a:off x="7618813" y="5430330"/>
            <a:ext cx="453543" cy="365410"/>
          </a:xfrm>
          <a:prstGeom prst="rect">
            <a:avLst/>
          </a:prstGeom>
          <a:ln w="0">
            <a:noFill/>
          </a:ln>
        </p:spPr>
      </p:pic>
      <p:pic>
        <p:nvPicPr>
          <p:cNvPr id="17" name="Picto + 2">
            <a:extLst>
              <a:ext uri="{FF2B5EF4-FFF2-40B4-BE49-F238E27FC236}">
                <a16:creationId xmlns:a16="http://schemas.microsoft.com/office/drawing/2014/main" id="{359E5863-539C-0236-BFA7-6575D8FABDA9}"/>
              </a:ext>
            </a:extLst>
          </p:cNvPr>
          <p:cNvPicPr/>
          <p:nvPr/>
        </p:nvPicPr>
        <p:blipFill>
          <a:blip r:embed="rId12" cstate="screen">
            <a:extLst>
              <a:ext uri="{28A0092B-C50C-407E-A947-70E740481C1C}">
                <a14:useLocalDpi xmlns:a14="http://schemas.microsoft.com/office/drawing/2010/main"/>
              </a:ext>
            </a:extLst>
          </a:blip>
          <a:stretch/>
        </p:blipFill>
        <p:spPr>
          <a:xfrm>
            <a:off x="7739890" y="2813334"/>
            <a:ext cx="453543" cy="365410"/>
          </a:xfrm>
          <a:prstGeom prst="rect">
            <a:avLst/>
          </a:prstGeom>
          <a:ln w="0">
            <a:noFill/>
          </a:ln>
        </p:spPr>
      </p:pic>
      <p:pic>
        <p:nvPicPr>
          <p:cNvPr id="23" name="Picto + 1">
            <a:extLst>
              <a:ext uri="{FF2B5EF4-FFF2-40B4-BE49-F238E27FC236}">
                <a16:creationId xmlns:a16="http://schemas.microsoft.com/office/drawing/2014/main" id="{5AD9534A-7BF4-07C5-2236-B1EC42B23061}"/>
              </a:ext>
            </a:extLst>
          </p:cNvPr>
          <p:cNvPicPr/>
          <p:nvPr/>
        </p:nvPicPr>
        <p:blipFill>
          <a:blip r:embed="rId12" cstate="screen">
            <a:extLst>
              <a:ext uri="{28A0092B-C50C-407E-A947-70E740481C1C}">
                <a14:useLocalDpi xmlns:a14="http://schemas.microsoft.com/office/drawing/2010/main"/>
              </a:ext>
            </a:extLst>
          </a:blip>
          <a:stretch/>
        </p:blipFill>
        <p:spPr>
          <a:xfrm>
            <a:off x="11436667" y="2306051"/>
            <a:ext cx="453543" cy="365410"/>
          </a:xfrm>
          <a:prstGeom prst="rect">
            <a:avLst/>
          </a:prstGeom>
          <a:ln w="0">
            <a:noFill/>
          </a:ln>
        </p:spPr>
      </p:pic>
      <p:pic>
        <p:nvPicPr>
          <p:cNvPr id="36" name="picto info">
            <a:extLst>
              <a:ext uri="{FF2B5EF4-FFF2-40B4-BE49-F238E27FC236}">
                <a16:creationId xmlns:a16="http://schemas.microsoft.com/office/drawing/2014/main" id="{7935DD47-D755-45EF-AA94-6B638C109506}"/>
              </a:ext>
            </a:extLst>
          </p:cNvPr>
          <p:cNvPicPr>
            <a:picLocks noChangeAspect="1"/>
          </p:cNvPicPr>
          <p:nvPr/>
        </p:nvPicPr>
        <p:blipFill>
          <a:blip r:embed="rId13"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29284" y="1645915"/>
            <a:ext cx="915415" cy="777450"/>
          </a:xfrm>
          <a:prstGeom prst="rect">
            <a:avLst/>
          </a:prstGeom>
          <a:noFill/>
          <a:ln>
            <a:noFill/>
          </a:ln>
        </p:spPr>
      </p:pic>
      <p:sp>
        <p:nvSpPr>
          <p:cNvPr id="4" name="texte">
            <a:extLst>
              <a:ext uri="{FF2B5EF4-FFF2-40B4-BE49-F238E27FC236}">
                <a16:creationId xmlns:a16="http://schemas.microsoft.com/office/drawing/2014/main" id="{593C1BBA-7962-B3F8-D340-5D2EFA3EE813}"/>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MRC-R-H-PA-MC-CE</a:t>
            </a:r>
          </a:p>
        </p:txBody>
      </p:sp>
      <p:grpSp>
        <p:nvGrpSpPr>
          <p:cNvPr id="32" name="Groupe 31">
            <a:extLst>
              <a:ext uri="{FF2B5EF4-FFF2-40B4-BE49-F238E27FC236}">
                <a16:creationId xmlns:a16="http://schemas.microsoft.com/office/drawing/2014/main" id="{2E98D335-602C-B522-CA7E-F0FE7535C2E7}"/>
              </a:ext>
            </a:extLst>
          </p:cNvPr>
          <p:cNvGrpSpPr/>
          <p:nvPr/>
        </p:nvGrpSpPr>
        <p:grpSpPr>
          <a:xfrm>
            <a:off x="8705373" y="3467250"/>
            <a:ext cx="3437847" cy="3732798"/>
            <a:chOff x="5327734" y="3445072"/>
            <a:chExt cx="3437847" cy="3732798"/>
          </a:xfrm>
        </p:grpSpPr>
        <p:pic>
          <p:nvPicPr>
            <p:cNvPr id="38" name="Image 37">
              <a:extLst>
                <a:ext uri="{FF2B5EF4-FFF2-40B4-BE49-F238E27FC236}">
                  <a16:creationId xmlns:a16="http://schemas.microsoft.com/office/drawing/2014/main" id="{E366AE86-8D52-9973-C952-FAA26934B09E}"/>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118825" y="3445072"/>
              <a:ext cx="1736703" cy="2456594"/>
            </a:xfrm>
            <a:prstGeom prst="rect">
              <a:avLst/>
            </a:prstGeom>
          </p:spPr>
        </p:pic>
        <p:sp>
          <p:nvSpPr>
            <p:cNvPr id="33" name="Texte5">
              <a:extLst>
                <a:ext uri="{FF2B5EF4-FFF2-40B4-BE49-F238E27FC236}">
                  <a16:creationId xmlns:a16="http://schemas.microsoft.com/office/drawing/2014/main" id="{16846B93-C128-9824-1FCF-71BD312CAE2C}"/>
                </a:ext>
              </a:extLst>
            </p:cNvPr>
            <p:cNvSpPr txBox="1">
              <a:spLocks noChangeArrowheads="1"/>
            </p:cNvSpPr>
            <p:nvPr/>
          </p:nvSpPr>
          <p:spPr bwMode="auto">
            <a:xfrm>
              <a:off x="5327734" y="5700542"/>
              <a:ext cx="3437847" cy="1477328"/>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Modification des caractéristiques des espèces</a:t>
              </a:r>
            </a:p>
            <a:p>
              <a:pPr algn="ctr">
                <a:lnSpc>
                  <a:spcPct val="100000"/>
                </a:lnSpc>
                <a:spcBef>
                  <a:spcPct val="0"/>
                </a:spcBef>
                <a:buNone/>
                <a:defRPr/>
              </a:pPr>
              <a:r>
                <a:rPr lang="fr-FR" altLang="fr-FR" sz="1600" b="1" dirty="0">
                  <a:solidFill>
                    <a:schemeClr val="accent1">
                      <a:lumMod val="75000"/>
                    </a:schemeClr>
                  </a:solidFill>
                  <a:ea typeface="Calibri" panose="020F0502020204030204" pitchFamily="34" charset="0"/>
                  <a:cs typeface="Calibri" panose="020F0502020204030204" pitchFamily="34" charset="0"/>
                </a:rPr>
                <a:t> </a:t>
              </a:r>
              <a:r>
                <a:rPr lang="fr-FR" altLang="fr-FR" sz="1400" dirty="0">
                  <a:solidFill>
                    <a:schemeClr val="accent1">
                      <a:lumMod val="75000"/>
                    </a:schemeClr>
                  </a:solidFill>
                  <a:ea typeface="Calibri" panose="020F0502020204030204" pitchFamily="34" charset="0"/>
                  <a:cs typeface="Calibri" panose="020F0502020204030204" pitchFamily="34" charset="0"/>
                </a:rPr>
                <a:t>(reproduction, </a:t>
              </a:r>
            </a:p>
            <a:p>
              <a:pPr algn="ctr">
                <a:lnSpc>
                  <a:spcPct val="100000"/>
                </a:lnSpc>
                <a:spcBef>
                  <a:spcPct val="0"/>
                </a:spcBef>
                <a:buNone/>
                <a:defRPr/>
              </a:pPr>
              <a:r>
                <a:rPr lang="fr-FR" altLang="fr-FR" sz="1400" dirty="0">
                  <a:solidFill>
                    <a:schemeClr val="accent1">
                      <a:lumMod val="75000"/>
                    </a:schemeClr>
                  </a:solidFill>
                  <a:ea typeface="Calibri" panose="020F0502020204030204" pitchFamily="34" charset="0"/>
                  <a:cs typeface="Calibri" panose="020F0502020204030204" pitchFamily="34" charset="0"/>
                </a:rPr>
                <a:t>taille, sexe…)</a:t>
              </a:r>
            </a:p>
            <a:p>
              <a:pPr algn="ctr" eaLnBrk="1" hangingPunct="1">
                <a:lnSpc>
                  <a:spcPct val="100000"/>
                </a:lnSpc>
                <a:spcBef>
                  <a:spcPct val="0"/>
                </a:spcBef>
                <a:buFontTx/>
                <a:buNone/>
                <a:defRPr/>
              </a:pPr>
              <a:endParaRPr lang="fr-FR" altLang="fr-FR" sz="2000" b="1" dirty="0">
                <a:solidFill>
                  <a:schemeClr val="accent1">
                    <a:lumMod val="75000"/>
                  </a:schemeClr>
                </a:solidFill>
                <a:ea typeface="Calibri" panose="020F0502020204030204" pitchFamily="34" charset="0"/>
                <a:cs typeface="Calibri" panose="020F0502020204030204" pitchFamily="34" charset="0"/>
              </a:endParaRPr>
            </a:p>
          </p:txBody>
        </p:sp>
      </p:grpSp>
      <p:sp>
        <p:nvSpPr>
          <p:cNvPr id="22" name="Numéro 6">
            <a:extLst>
              <a:ext uri="{FF2B5EF4-FFF2-40B4-BE49-F238E27FC236}">
                <a16:creationId xmlns:a16="http://schemas.microsoft.com/office/drawing/2014/main" id="{02F43E23-86DA-AA7C-BF21-DC6A89B578CD}"/>
              </a:ext>
            </a:extLst>
          </p:cNvPr>
          <p:cNvSpPr/>
          <p:nvPr/>
        </p:nvSpPr>
        <p:spPr bwMode="auto">
          <a:xfrm>
            <a:off x="10024152" y="4597035"/>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6</a:t>
            </a:r>
          </a:p>
        </p:txBody>
      </p:sp>
      <p:sp>
        <p:nvSpPr>
          <p:cNvPr id="3" name="Bulle 2">
            <a:extLst>
              <a:ext uri="{FF2B5EF4-FFF2-40B4-BE49-F238E27FC236}">
                <a16:creationId xmlns:a16="http://schemas.microsoft.com/office/drawing/2014/main" id="{F1D81727-5C1C-BED1-23CF-FA10B47D43D5}"/>
              </a:ext>
            </a:extLst>
          </p:cNvPr>
          <p:cNvSpPr/>
          <p:nvPr/>
        </p:nvSpPr>
        <p:spPr>
          <a:xfrm>
            <a:off x="2381777" y="4100828"/>
            <a:ext cx="7354481" cy="1899883"/>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lnSpc>
                <a:spcPct val="100000"/>
              </a:lnSpc>
              <a:buNone/>
            </a:pPr>
            <a:r>
              <a:rPr lang="fr-FR" sz="1700" dirty="0">
                <a:solidFill>
                  <a:schemeClr val="bg1"/>
                </a:solidFill>
              </a:rPr>
              <a:t>Dans de nombreuses régions du monde, les sécheresses, </a:t>
            </a:r>
            <a:br>
              <a:rPr lang="fr-FR" sz="1700" dirty="0">
                <a:solidFill>
                  <a:schemeClr val="bg1"/>
                </a:solidFill>
              </a:rPr>
            </a:br>
            <a:r>
              <a:rPr lang="fr-FR" sz="1700" dirty="0">
                <a:solidFill>
                  <a:schemeClr val="bg1"/>
                </a:solidFill>
              </a:rPr>
              <a:t>inondations et tempêtes rendent plus difficile la culture des plantes, </a:t>
            </a:r>
          </a:p>
          <a:p>
            <a:pPr algn="ctr">
              <a:lnSpc>
                <a:spcPct val="100000"/>
              </a:lnSpc>
              <a:buNone/>
            </a:pPr>
            <a:r>
              <a:rPr lang="fr-FR" sz="1700" dirty="0">
                <a:solidFill>
                  <a:schemeClr val="bg1"/>
                </a:solidFill>
              </a:rPr>
              <a:t>ce qui peut provoquer une pénurie de nourriture. Le manque d’eau aggrave également certaines maladies ou infections, car l’eau est essentielle pour l’hygiène. Cela touche surtout les personnes déjà en difficulté (pauvres ou vivant dans des zones avec un mauvais système de santé).</a:t>
            </a:r>
            <a:endParaRPr lang="en-US" sz="1700" strike="noStrike" spc="-1" dirty="0">
              <a:solidFill>
                <a:schemeClr val="bg1"/>
              </a:solidFill>
              <a:latin typeface="Arial"/>
            </a:endParaRPr>
          </a:p>
        </p:txBody>
      </p:sp>
      <p:sp>
        <p:nvSpPr>
          <p:cNvPr id="21" name="Bulle 1">
            <a:extLst>
              <a:ext uri="{FF2B5EF4-FFF2-40B4-BE49-F238E27FC236}">
                <a16:creationId xmlns:a16="http://schemas.microsoft.com/office/drawing/2014/main" id="{0EE7AF09-85E8-74C2-CB9A-999F8B6DFDC7}"/>
              </a:ext>
            </a:extLst>
          </p:cNvPr>
          <p:cNvSpPr/>
          <p:nvPr/>
        </p:nvSpPr>
        <p:spPr>
          <a:xfrm>
            <a:off x="9969733" y="4017530"/>
            <a:ext cx="1989127" cy="788348"/>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r>
              <a:rPr lang="fr-FR" sz="1700" dirty="0">
                <a:solidFill>
                  <a:schemeClr val="bg1"/>
                </a:solidFill>
              </a:rPr>
              <a:t>Il y a aussi augmentation des espèces invasives. </a:t>
            </a:r>
          </a:p>
        </p:txBody>
      </p:sp>
      <p:pic>
        <p:nvPicPr>
          <p:cNvPr id="6" name="Picto vidéo vert">
            <a:hlinkClick r:id="rId15"/>
            <a:extLst>
              <a:ext uri="{FF2B5EF4-FFF2-40B4-BE49-F238E27FC236}">
                <a16:creationId xmlns:a16="http://schemas.microsoft.com/office/drawing/2014/main" id="{28FD84FB-794C-F89E-0F88-40962A86CABD}"/>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84886" y="3770540"/>
            <a:ext cx="756397" cy="641164"/>
          </a:xfrm>
          <a:prstGeom prst="rect">
            <a:avLst/>
          </a:prstGeom>
        </p:spPr>
      </p:pic>
      <p:sp>
        <p:nvSpPr>
          <p:cNvPr id="34" name="Carré meteo">
            <a:extLst>
              <a:ext uri="{FF2B5EF4-FFF2-40B4-BE49-F238E27FC236}">
                <a16:creationId xmlns:a16="http://schemas.microsoft.com/office/drawing/2014/main" id="{E44415CE-58B1-48D3-9B55-D3B907160E24}"/>
              </a:ext>
            </a:extLst>
          </p:cNvPr>
          <p:cNvSpPr/>
          <p:nvPr/>
        </p:nvSpPr>
        <p:spPr>
          <a:xfrm>
            <a:off x="48780" y="4100828"/>
            <a:ext cx="1358258" cy="2399173"/>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marL="85725" indent="-85725">
              <a:buFont typeface="+mj-lt"/>
              <a:buAutoNum type="arabicPeriod"/>
              <a:defRPr/>
            </a:pPr>
            <a:r>
              <a:rPr lang="fr-FR" sz="1000" b="1" dirty="0">
                <a:solidFill>
                  <a:srgbClr val="0070C0"/>
                </a:solidFill>
              </a:rPr>
              <a:t>Migrations forcées et réfugiés climatiques</a:t>
            </a:r>
          </a:p>
          <a:p>
            <a:pPr marL="85725" indent="-85725">
              <a:buFont typeface="+mj-lt"/>
              <a:buAutoNum type="arabicPeriod"/>
              <a:defRPr/>
            </a:pPr>
            <a:r>
              <a:rPr lang="fr-FR" sz="1000" b="1" dirty="0">
                <a:solidFill>
                  <a:srgbClr val="0070C0"/>
                </a:solidFill>
              </a:rPr>
              <a:t>Menace sur les ressources en eau et nourriture</a:t>
            </a:r>
          </a:p>
          <a:p>
            <a:pPr marL="85725" indent="-85725">
              <a:buFont typeface="+mj-lt"/>
              <a:buAutoNum type="arabicPeriod"/>
              <a:defRPr/>
            </a:pPr>
            <a:r>
              <a:rPr lang="fr-FR" sz="1000" b="1" dirty="0">
                <a:solidFill>
                  <a:srgbClr val="0070C0"/>
                </a:solidFill>
              </a:rPr>
              <a:t>Menace sur les habitations</a:t>
            </a:r>
          </a:p>
          <a:p>
            <a:pPr marL="85725" indent="-85725">
              <a:buFont typeface="+mj-lt"/>
              <a:buAutoNum type="arabicPeriod"/>
              <a:defRPr/>
            </a:pPr>
            <a:r>
              <a:rPr lang="fr-FR" sz="1000" b="1" dirty="0">
                <a:solidFill>
                  <a:srgbClr val="0070C0"/>
                </a:solidFill>
              </a:rPr>
              <a:t>Variation de la pollution de l’air</a:t>
            </a:r>
          </a:p>
          <a:p>
            <a:pPr marL="85725" indent="-85725">
              <a:buFont typeface="+mj-lt"/>
              <a:buAutoNum type="arabicPeriod"/>
              <a:defRPr/>
            </a:pPr>
            <a:r>
              <a:rPr lang="fr-FR" sz="1000" b="1" dirty="0">
                <a:solidFill>
                  <a:srgbClr val="0070C0"/>
                </a:solidFill>
              </a:rPr>
              <a:t>Augmentation des maladies et de l’exposition aux canicules</a:t>
            </a:r>
          </a:p>
          <a:p>
            <a:pPr marL="85725" indent="-85725">
              <a:buFont typeface="+mj-lt"/>
              <a:buAutoNum type="arabicPeriod"/>
              <a:defRPr/>
            </a:pPr>
            <a:r>
              <a:rPr lang="fr-FR" sz="1000" b="1" dirty="0">
                <a:solidFill>
                  <a:srgbClr val="0070C0"/>
                </a:solidFill>
              </a:rPr>
              <a:t>D’autres encore…</a:t>
            </a:r>
          </a:p>
        </p:txBody>
      </p:sp>
      <p:sp>
        <p:nvSpPr>
          <p:cNvPr id="40" name="Bulle 5">
            <a:extLst>
              <a:ext uri="{FF2B5EF4-FFF2-40B4-BE49-F238E27FC236}">
                <a16:creationId xmlns:a16="http://schemas.microsoft.com/office/drawing/2014/main" id="{0796AB61-D66D-1A00-3F15-5F2F8349FC0D}"/>
              </a:ext>
            </a:extLst>
          </p:cNvPr>
          <p:cNvSpPr/>
          <p:nvPr/>
        </p:nvSpPr>
        <p:spPr>
          <a:xfrm>
            <a:off x="1434846" y="1108982"/>
            <a:ext cx="7018406" cy="2561636"/>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lnSpc>
                <a:spcPct val="100000"/>
              </a:lnSpc>
              <a:buNone/>
            </a:pPr>
            <a:r>
              <a:rPr lang="fr-FR" sz="1700" dirty="0">
                <a:solidFill>
                  <a:schemeClr val="bg1"/>
                </a:solidFill>
              </a:rPr>
              <a:t>Le changement climatique favorise la propagation</a:t>
            </a:r>
          </a:p>
          <a:p>
            <a:pPr algn="ctr"/>
            <a:r>
              <a:rPr lang="fr-FR" sz="1700" dirty="0">
                <a:solidFill>
                  <a:schemeClr val="bg1"/>
                </a:solidFill>
              </a:rPr>
              <a:t>de maladies comme le paludisme et la dengue, car les moustiques se développent dans de nouvelles régions devenues plus chaudes et humides. De plus, la fonte des glaces et le dégel des sols peuvent libérer d’anciens virus et bactéries, accroissant le risque de déclenchement de nouvelles épidémies. Les canicules augmentent les </a:t>
            </a:r>
          </a:p>
          <a:p>
            <a:pPr algn="ctr"/>
            <a:r>
              <a:rPr lang="fr-FR" sz="1700" dirty="0">
                <a:solidFill>
                  <a:schemeClr val="bg1"/>
                </a:solidFill>
              </a:rPr>
              <a:t>risques de coups de chaleur, épuisement, déshydratation, décès, surtout chez les personnes sensibles. </a:t>
            </a:r>
          </a:p>
        </p:txBody>
      </p:sp>
      <p:pic>
        <p:nvPicPr>
          <p:cNvPr id="5" name="Picto + 4">
            <a:extLst>
              <a:ext uri="{FF2B5EF4-FFF2-40B4-BE49-F238E27FC236}">
                <a16:creationId xmlns:a16="http://schemas.microsoft.com/office/drawing/2014/main" id="{13FE8D6A-0C35-99FB-243D-26CBAE62F1FE}"/>
              </a:ext>
            </a:extLst>
          </p:cNvPr>
          <p:cNvPicPr/>
          <p:nvPr/>
        </p:nvPicPr>
        <p:blipFill>
          <a:blip r:embed="rId12" cstate="screen">
            <a:extLst>
              <a:ext uri="{28A0092B-C50C-407E-A947-70E740481C1C}">
                <a14:useLocalDpi xmlns:a14="http://schemas.microsoft.com/office/drawing/2010/main"/>
              </a:ext>
            </a:extLst>
          </a:blip>
          <a:stretch/>
        </p:blipFill>
        <p:spPr>
          <a:xfrm>
            <a:off x="11381454" y="5729258"/>
            <a:ext cx="453543" cy="365410"/>
          </a:xfrm>
          <a:prstGeom prst="rect">
            <a:avLst/>
          </a:prstGeom>
          <a:ln w="0">
            <a:noFill/>
          </a:ln>
        </p:spPr>
      </p:pic>
      <p:sp>
        <p:nvSpPr>
          <p:cNvPr id="14" name="Bulle 1">
            <a:extLst>
              <a:ext uri="{FF2B5EF4-FFF2-40B4-BE49-F238E27FC236}">
                <a16:creationId xmlns:a16="http://schemas.microsoft.com/office/drawing/2014/main" id="{0EADFBB4-0A96-ACE0-44B4-DD9F26043C77}"/>
              </a:ext>
            </a:extLst>
          </p:cNvPr>
          <p:cNvSpPr/>
          <p:nvPr/>
        </p:nvSpPr>
        <p:spPr>
          <a:xfrm>
            <a:off x="9827322" y="1191360"/>
            <a:ext cx="1609345" cy="788348"/>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r>
              <a:rPr lang="fr-FR" sz="1700" dirty="0">
                <a:solidFill>
                  <a:schemeClr val="bg1"/>
                </a:solidFill>
              </a:rPr>
              <a:t>Fissures, éboulements…</a:t>
            </a:r>
          </a:p>
        </p:txBody>
      </p:sp>
    </p:spTree>
    <p:extLst>
      <p:ext uri="{BB962C8B-B14F-4D97-AF65-F5344CB8AC3E}">
        <p14:creationId xmlns:p14="http://schemas.microsoft.com/office/powerpoint/2010/main" val="28602977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par>
                                <p:cTn id="16" presetID="1" presetClass="exit"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8" restart="whenNotActive" fill="hold" evtFilter="cancelBubble" nodeType="interactiveSeq">
                <p:stCondLst>
                  <p:cond evt="onClick" delay="0">
                    <p:tgtEl>
                      <p:spTgt spid="11"/>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xit"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9"/>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9"/>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35"/>
                                        </p:tgtEl>
                                        <p:attrNameLst>
                                          <p:attrName>style.visibility</p:attrName>
                                        </p:attrNameLst>
                                      </p:cBhvr>
                                      <p:to>
                                        <p:strVal val="visible"/>
                                      </p:to>
                                    </p:set>
                                  </p:childTnLst>
                                </p:cTn>
                              </p:par>
                              <p:par>
                                <p:cTn id="40" presetID="1" presetClass="exit" presetSubtype="0" fill="hold" grpId="0" nodeType="withEffect">
                                  <p:stCondLst>
                                    <p:cond delay="0"/>
                                  </p:stCondLst>
                                  <p:childTnLst>
                                    <p:set>
                                      <p:cBhvr>
                                        <p:cTn id="41"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42" restart="whenNotActive" fill="hold" evtFilter="cancelBubble" nodeType="interactiveSeq">
                <p:stCondLst>
                  <p:cond evt="onClick" delay="0">
                    <p:tgtEl>
                      <p:spTgt spid="7"/>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1"/>
                                        </p:tgtEl>
                                        <p:attrNameLst>
                                          <p:attrName>style.visibility</p:attrName>
                                        </p:attrNameLst>
                                      </p:cBhvr>
                                      <p:to>
                                        <p:strVal val="visible"/>
                                      </p:to>
                                    </p:set>
                                  </p:childTnLst>
                                </p:cTn>
                              </p:par>
                              <p:par>
                                <p:cTn id="51" presetID="1" presetClass="exit" presetSubtype="0" fill="hold" grpId="0" nodeType="withEffect">
                                  <p:stCondLst>
                                    <p:cond delay="0"/>
                                  </p:stCondLst>
                                  <p:childTnLst>
                                    <p:set>
                                      <p:cBhvr>
                                        <p:cTn id="5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3" restart="whenNotActive" fill="hold" evtFilter="cancelBubble" nodeType="interactiveSeq">
                <p:stCondLst>
                  <p:cond evt="onClick" delay="0">
                    <p:tgtEl>
                      <p:spTgt spid="22"/>
                    </p:tgtEl>
                  </p:cond>
                </p:stCondLst>
                <p:endSync evt="end" delay="0">
                  <p:rtn val="all"/>
                </p:endSync>
                <p:childTnLst>
                  <p:par>
                    <p:cTn id="54" fill="hold">
                      <p:stCondLst>
                        <p:cond delay="0"/>
                      </p:stCondLst>
                      <p:childTnLst>
                        <p:par>
                          <p:cTn id="55" fill="hold">
                            <p:stCondLst>
                              <p:cond delay="0"/>
                            </p:stCondLst>
                            <p:childTnLst>
                              <p:par>
                                <p:cTn id="56" presetID="1" presetClass="exit" presetSubtype="0" fill="hold" grpId="0" nodeType="withEffect">
                                  <p:stCondLst>
                                    <p:cond delay="0"/>
                                  </p:stCondLst>
                                  <p:childTnLst>
                                    <p:set>
                                      <p:cBhvr>
                                        <p:cTn id="57" dur="1" fill="hold">
                                          <p:stCondLst>
                                            <p:cond delay="0"/>
                                          </p:stCondLst>
                                        </p:cTn>
                                        <p:tgtEl>
                                          <p:spTgt spid="22"/>
                                        </p:tgtEl>
                                        <p:attrNameLst>
                                          <p:attrName>style.visibility</p:attrName>
                                        </p:attrNameLst>
                                      </p:cBhvr>
                                      <p:to>
                                        <p:strVal val="hidden"/>
                                      </p:to>
                                    </p:set>
                                  </p:childTnLst>
                                </p:cTn>
                              </p:par>
                              <p:par>
                                <p:cTn id="58" presetID="1" presetClass="entr" presetSubtype="0" fill="hold" nodeType="withEffect">
                                  <p:stCondLst>
                                    <p:cond delay="0"/>
                                  </p:stCondLst>
                                  <p:childTnLst>
                                    <p:set>
                                      <p:cBhvr>
                                        <p:cTn id="59" dur="1" fill="hold">
                                          <p:stCondLst>
                                            <p:cond delay="0"/>
                                          </p:stCondLst>
                                        </p:cTn>
                                        <p:tgtEl>
                                          <p:spTgt spid="32"/>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62" restart="whenNotActive" fill="hold" evtFilter="cancelBubble" nodeType="interactiveSeq">
                <p:stCondLst>
                  <p:cond evt="onClick" delay="0">
                    <p:tgtEl>
                      <p:spTgt spid="17"/>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grpId="1" nodeType="clickEffect">
                                  <p:stCondLst>
                                    <p:cond delay="0"/>
                                  </p:stCondLst>
                                  <p:childTnLst>
                                    <p:set>
                                      <p:cBhvr>
                                        <p:cTn id="70"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71" restart="whenNotActive" fill="hold" evtFilter="cancelBubble" nodeType="interactiveSeq">
                <p:stCondLst>
                  <p:cond evt="onClick" delay="0">
                    <p:tgtEl>
                      <p:spTgt spid="41"/>
                    </p:tgtEl>
                  </p:cond>
                </p:stCondLst>
                <p:endSync evt="end" delay="0">
                  <p:rtn val="all"/>
                </p:endSync>
                <p:childTnLst>
                  <p:par>
                    <p:cTn id="72" fill="hold">
                      <p:stCondLst>
                        <p:cond delay="0"/>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40"/>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xit" presetSubtype="0" fill="hold" grpId="1" nodeType="clickEffect">
                                  <p:stCondLst>
                                    <p:cond delay="0"/>
                                  </p:stCondLst>
                                  <p:childTnLst>
                                    <p:set>
                                      <p:cBhvr>
                                        <p:cTn id="79" dur="1" fill="hold">
                                          <p:stCondLst>
                                            <p:cond delay="0"/>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80" restart="whenNotActive" fill="hold" evtFilter="cancelBubble" nodeType="interactiveSeq">
                <p:stCondLst>
                  <p:cond evt="onClick" delay="0">
                    <p:tgtEl>
                      <p:spTgt spid="36"/>
                    </p:tgtEl>
                  </p:cond>
                </p:stCondLst>
                <p:endSync evt="end" delay="0">
                  <p:rtn val="all"/>
                </p:endSync>
                <p:childTnLst>
                  <p:par>
                    <p:cTn id="81" fill="hold">
                      <p:stCondLst>
                        <p:cond delay="0"/>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34"/>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xit" presetSubtype="0" fill="hold" grpId="1" nodeType="clickEffect">
                                  <p:stCondLst>
                                    <p:cond delay="0"/>
                                  </p:stCondLst>
                                  <p:childTnLst>
                                    <p:set>
                                      <p:cBhvr>
                                        <p:cTn id="88"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89" restart="whenNotActive" fill="hold" evtFilter="cancelBubble" nodeType="interactiveSeq">
                <p:stCondLst>
                  <p:cond evt="onClick" delay="0">
                    <p:tgtEl>
                      <p:spTgt spid="5"/>
                    </p:tgtEl>
                  </p:cond>
                </p:stCondLst>
                <p:endSync evt="end" delay="0">
                  <p:rtn val="all"/>
                </p:endSync>
                <p:childTnLst>
                  <p:par>
                    <p:cTn id="90" fill="hold">
                      <p:stCondLst>
                        <p:cond delay="0"/>
                      </p:stCondLst>
                      <p:childTnLst>
                        <p:par>
                          <p:cTn id="91" fill="hold">
                            <p:stCondLst>
                              <p:cond delay="0"/>
                            </p:stCondLst>
                            <p:childTnLst>
                              <p:par>
                                <p:cTn id="92" presetID="1" presetClass="entr" presetSubtype="0" fill="hold" grpId="0" nodeType="withEffect">
                                  <p:stCondLst>
                                    <p:cond delay="0"/>
                                  </p:stCondLst>
                                  <p:childTnLst>
                                    <p:set>
                                      <p:cBhvr>
                                        <p:cTn id="93" dur="1" fill="hold">
                                          <p:stCondLst>
                                            <p:cond delay="0"/>
                                          </p:stCondLst>
                                        </p:cTn>
                                        <p:tgtEl>
                                          <p:spTgt spid="21"/>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1" presetClass="exit" presetSubtype="0" fill="hold" grpId="1" nodeType="clickEffect">
                                  <p:stCondLst>
                                    <p:cond delay="0"/>
                                  </p:stCondLst>
                                  <p:childTnLst>
                                    <p:set>
                                      <p:cBhvr>
                                        <p:cTn id="97"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98" restart="whenNotActive" fill="hold" evtFilter="cancelBubble" nodeType="interactiveSeq">
                <p:stCondLst>
                  <p:cond evt="onClick" delay="0">
                    <p:tgtEl>
                      <p:spTgt spid="23"/>
                    </p:tgtEl>
                  </p:cond>
                </p:stCondLst>
                <p:endSync evt="end" delay="0">
                  <p:rtn val="all"/>
                </p:endSync>
                <p:childTnLst>
                  <p:par>
                    <p:cTn id="99" fill="hold">
                      <p:stCondLst>
                        <p:cond delay="0"/>
                      </p:stCondLst>
                      <p:childTnLst>
                        <p:par>
                          <p:cTn id="100" fill="hold">
                            <p:stCondLst>
                              <p:cond delay="0"/>
                            </p:stCondLst>
                            <p:childTnLst>
                              <p:par>
                                <p:cTn id="101" presetID="1" presetClass="entr" presetSubtype="0" fill="hold" grpId="0" nodeType="withEffect">
                                  <p:stCondLst>
                                    <p:cond delay="0"/>
                                  </p:stCondLst>
                                  <p:childTnLst>
                                    <p:set>
                                      <p:cBhvr>
                                        <p:cTn id="102" dur="1" fill="hold">
                                          <p:stCondLst>
                                            <p:cond delay="0"/>
                                          </p:stCondLst>
                                        </p:cTn>
                                        <p:tgtEl>
                                          <p:spTgt spid="14"/>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xit" presetSubtype="0" fill="hold" grpId="1" nodeType="clickEffect">
                                  <p:stCondLst>
                                    <p:cond delay="0"/>
                                  </p:stCondLst>
                                  <p:childTnLst>
                                    <p:set>
                                      <p:cBhvr>
                                        <p:cTn id="10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24" grpId="0"/>
      <p:bldP spid="26" grpId="0"/>
      <p:bldP spid="29" grpId="0"/>
      <p:bldP spid="7" grpId="0" animBg="1"/>
      <p:bldP spid="9" grpId="0" animBg="1"/>
      <p:bldP spid="11" grpId="0" animBg="1"/>
      <p:bldP spid="13" grpId="0" animBg="1"/>
      <p:bldP spid="15" grpId="0" animBg="1"/>
      <p:bldP spid="22" grpId="0" animBg="1"/>
      <p:bldP spid="3" grpId="0" animBg="1"/>
      <p:bldP spid="3" grpId="1" animBg="1"/>
      <p:bldP spid="21" grpId="0" animBg="1"/>
      <p:bldP spid="21" grpId="1" animBg="1"/>
      <p:bldP spid="34" grpId="0" animBg="1"/>
      <p:bldP spid="34" grpId="1" animBg="1"/>
      <p:bldP spid="40" grpId="0" animBg="1"/>
      <p:bldP spid="40" grpId="1" animBg="1"/>
      <p:bldP spid="14" grpId="0" animBg="1"/>
      <p:bldP spid="14"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870D9242-DDFE-48C7-9BA0-18F00EF64A0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17" y="0"/>
            <a:ext cx="12192717" cy="6857596"/>
          </a:xfrm>
          <a:prstGeom prst="rect">
            <a:avLst/>
          </a:prstGeom>
        </p:spPr>
      </p:pic>
      <p:sp>
        <p:nvSpPr>
          <p:cNvPr id="2" name="Espace réservé du numéro de diapositive 1">
            <a:extLst>
              <a:ext uri="{FF2B5EF4-FFF2-40B4-BE49-F238E27FC236}">
                <a16:creationId xmlns:a16="http://schemas.microsoft.com/office/drawing/2014/main" id="{F5A8EAE8-D629-EE1B-4027-F527497D74BB}"/>
              </a:ext>
            </a:extLst>
          </p:cNvPr>
          <p:cNvSpPr txBox="1">
            <a:spLocks/>
          </p:cNvSpPr>
          <p:nvPr/>
        </p:nvSpPr>
        <p:spPr bwMode="auto">
          <a:xfrm>
            <a:off x="11009234" y="6359441"/>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10</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 </a:t>
            </a:r>
            <a:fld id="{9B26143A-E688-476E-9DE6-4015160990BE}" type="slidenum">
              <a:rPr kumimoji="0" lang="fr-FR" altLang="fr-FR" sz="1800" b="1" i="0" u="none" strike="noStrike" kern="1200" cap="none" spc="0" normalizeH="0" baseline="0" noProof="0">
                <a:ln>
                  <a:noFill/>
                </a:ln>
                <a:solidFill>
                  <a:prstClr val="white"/>
                </a:solidFill>
                <a:effectLst/>
                <a:uLnTx/>
                <a:uFillTx/>
                <a:latin typeface="Calibri" panose="020F0502020204030204" pitchFamily="34" charset="0"/>
                <a:ea typeface="+mn-ea"/>
                <a:cs typeface="+mn-cs"/>
              </a:rPr>
              <a:pPr marL="0" marR="0" lvl="0" indent="0" algn="l" defTabSz="914400" rtl="0" eaLnBrk="1" fontAlgn="auto" latinLnBrk="0" hangingPunct="1">
                <a:lnSpc>
                  <a:spcPct val="100000"/>
                </a:lnSpc>
                <a:spcBef>
                  <a:spcPct val="0"/>
                </a:spcBef>
                <a:spcAft>
                  <a:spcPts val="0"/>
                </a:spcAft>
                <a:buClrTx/>
                <a:buSzTx/>
                <a:buFontTx/>
                <a:buNone/>
                <a:tabLst/>
                <a:defRPr/>
              </a:pPr>
              <a:t>21</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6" name="Rectangle 5">
            <a:extLst>
              <a:ext uri="{FF2B5EF4-FFF2-40B4-BE49-F238E27FC236}">
                <a16:creationId xmlns:a16="http://schemas.microsoft.com/office/drawing/2014/main" id="{4FFEE2AE-0974-5775-8E50-22DB2B07B75F}"/>
              </a:ext>
            </a:extLst>
          </p:cNvPr>
          <p:cNvSpPr/>
          <p:nvPr/>
        </p:nvSpPr>
        <p:spPr>
          <a:xfrm>
            <a:off x="6722989" y="792830"/>
            <a:ext cx="5466944" cy="2587558"/>
          </a:xfrm>
          <a:prstGeom prst="rect">
            <a:avLst/>
          </a:prstGeom>
          <a:solidFill>
            <a:srgbClr val="008CB4"/>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70C0"/>
              </a:solidFill>
            </a:endParaRPr>
          </a:p>
        </p:txBody>
      </p:sp>
      <p:sp>
        <p:nvSpPr>
          <p:cNvPr id="7" name="Bulle narrative : ronde 6">
            <a:extLst>
              <a:ext uri="{FF2B5EF4-FFF2-40B4-BE49-F238E27FC236}">
                <a16:creationId xmlns:a16="http://schemas.microsoft.com/office/drawing/2014/main" id="{2EF0CEFB-ACA0-709A-2BAA-3BDE764FA590}"/>
              </a:ext>
            </a:extLst>
          </p:cNvPr>
          <p:cNvSpPr/>
          <p:nvPr/>
        </p:nvSpPr>
        <p:spPr>
          <a:xfrm>
            <a:off x="3062855" y="4454535"/>
            <a:ext cx="3180945" cy="2270031"/>
          </a:xfrm>
          <a:prstGeom prst="wedgeEllipseCallout">
            <a:avLst>
              <a:gd name="adj1" fmla="val 54545"/>
              <a:gd name="adj2" fmla="val 3876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23BFCF59-9286-FCAA-1B4E-61A77F9514D1}"/>
              </a:ext>
            </a:extLst>
          </p:cNvPr>
          <p:cNvSpPr txBox="1"/>
          <p:nvPr/>
        </p:nvSpPr>
        <p:spPr>
          <a:xfrm>
            <a:off x="3225184" y="4804720"/>
            <a:ext cx="2856286" cy="1569660"/>
          </a:xfrm>
          <a:prstGeom prst="rect">
            <a:avLst/>
          </a:prstGeom>
          <a:noFill/>
        </p:spPr>
        <p:txBody>
          <a:bodyPr wrap="square">
            <a:spAutoFit/>
          </a:bodyPr>
          <a:lstStyle/>
          <a:p>
            <a:pPr algn="ctr"/>
            <a:r>
              <a:rPr lang="fr-FR" sz="2400" b="1" dirty="0"/>
              <a:t>Comment les activités humaines </a:t>
            </a:r>
            <a:br>
              <a:rPr lang="fr-FR" sz="2400" b="1" dirty="0"/>
            </a:br>
            <a:r>
              <a:rPr lang="fr-FR" sz="2400" b="1" dirty="0"/>
              <a:t>peuvent-elles modifier le climat ? </a:t>
            </a:r>
          </a:p>
        </p:txBody>
      </p:sp>
      <p:sp>
        <p:nvSpPr>
          <p:cNvPr id="12" name="Titre 1">
            <a:extLst>
              <a:ext uri="{FF2B5EF4-FFF2-40B4-BE49-F238E27FC236}">
                <a16:creationId xmlns:a16="http://schemas.microsoft.com/office/drawing/2014/main" id="{1C82B760-EC88-FA1C-A632-51BC05E32E22}"/>
              </a:ext>
            </a:extLst>
          </p:cNvPr>
          <p:cNvSpPr>
            <a:spLocks noGrp="1"/>
          </p:cNvSpPr>
          <p:nvPr>
            <p:ph type="title"/>
          </p:nvPr>
        </p:nvSpPr>
        <p:spPr>
          <a:xfrm>
            <a:off x="6756400" y="754063"/>
            <a:ext cx="5435600" cy="2540000"/>
          </a:xfrm>
        </p:spPr>
        <p:txBody>
          <a:bodyPr>
            <a:normAutofit/>
          </a:bodyPr>
          <a:lstStyle/>
          <a:p>
            <a:pPr>
              <a:lnSpc>
                <a:spcPct val="150000"/>
              </a:lnSpc>
            </a:pPr>
            <a:r>
              <a:rPr lang="fr-FR" sz="4000" dirty="0"/>
              <a:t>LE DÉRÈGLEMENT CLIMATIQUE</a:t>
            </a:r>
          </a:p>
        </p:txBody>
      </p:sp>
    </p:spTree>
    <p:extLst>
      <p:ext uri="{BB962C8B-B14F-4D97-AF65-F5344CB8AC3E}">
        <p14:creationId xmlns:p14="http://schemas.microsoft.com/office/powerpoint/2010/main" val="30423327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a:extLst>
              <a:ext uri="{FF2B5EF4-FFF2-40B4-BE49-F238E27FC236}">
                <a16:creationId xmlns:a16="http://schemas.microsoft.com/office/drawing/2014/main" id="{67B9AEF1-D44D-8E6B-C636-AE3FA47842C7}"/>
              </a:ext>
            </a:extLst>
          </p:cNvPr>
          <p:cNvSpPr>
            <a:spLocks noGrp="1"/>
          </p:cNvSpPr>
          <p:nvPr>
            <p:ph type="title"/>
          </p:nvPr>
        </p:nvSpPr>
        <p:spPr/>
        <p:txBody>
          <a:bodyPr>
            <a:normAutofit/>
          </a:bodyPr>
          <a:lstStyle/>
          <a:p>
            <a:r>
              <a:rPr lang="fr-FR" dirty="0">
                <a:solidFill>
                  <a:schemeClr val="accent1">
                    <a:lumMod val="75000"/>
                  </a:schemeClr>
                </a:solidFill>
              </a:rPr>
              <a:t>Sais-tu à quoi sert l’atmosphère ? </a:t>
            </a:r>
          </a:p>
        </p:txBody>
      </p:sp>
      <p:pic>
        <p:nvPicPr>
          <p:cNvPr id="34" name="Image 3">
            <a:extLst>
              <a:ext uri="{FF2B5EF4-FFF2-40B4-BE49-F238E27FC236}">
                <a16:creationId xmlns:a16="http://schemas.microsoft.com/office/drawing/2014/main" id="{A5B4720E-21FD-A5EF-AF27-707FFFB1469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25545" y="3133014"/>
            <a:ext cx="3445334" cy="2002495"/>
          </a:xfrm>
          <a:prstGeom prst="rect">
            <a:avLst/>
          </a:prstGeom>
        </p:spPr>
      </p:pic>
      <p:grpSp>
        <p:nvGrpSpPr>
          <p:cNvPr id="27" name="image 2">
            <a:extLst>
              <a:ext uri="{FF2B5EF4-FFF2-40B4-BE49-F238E27FC236}">
                <a16:creationId xmlns:a16="http://schemas.microsoft.com/office/drawing/2014/main" id="{B5CF64DF-2045-F042-89F5-79B664DC620E}"/>
              </a:ext>
            </a:extLst>
          </p:cNvPr>
          <p:cNvGrpSpPr/>
          <p:nvPr/>
        </p:nvGrpSpPr>
        <p:grpSpPr>
          <a:xfrm>
            <a:off x="5054929" y="1935624"/>
            <a:ext cx="3037045" cy="3066368"/>
            <a:chOff x="5142013" y="2182366"/>
            <a:chExt cx="3037045" cy="3066368"/>
          </a:xfrm>
        </p:grpSpPr>
        <p:sp>
          <p:nvSpPr>
            <p:cNvPr id="21" name="Éclair 3">
              <a:extLst>
                <a:ext uri="{FF2B5EF4-FFF2-40B4-BE49-F238E27FC236}">
                  <a16:creationId xmlns:a16="http://schemas.microsoft.com/office/drawing/2014/main" id="{BBB632A4-1E86-0A9F-AF29-8ECB4A4BC4FE}"/>
                </a:ext>
              </a:extLst>
            </p:cNvPr>
            <p:cNvSpPr/>
            <p:nvPr/>
          </p:nvSpPr>
          <p:spPr>
            <a:xfrm rot="4158423">
              <a:off x="7212273" y="2622876"/>
              <a:ext cx="519141" cy="637170"/>
            </a:xfrm>
            <a:prstGeom prst="lightningBol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atmosphère">
              <a:extLst>
                <a:ext uri="{FF2B5EF4-FFF2-40B4-BE49-F238E27FC236}">
                  <a16:creationId xmlns:a16="http://schemas.microsoft.com/office/drawing/2014/main" id="{8A366595-E8A4-295E-8B9A-545E1BEC6DA3}"/>
                </a:ext>
              </a:extLst>
            </p:cNvPr>
            <p:cNvSpPr/>
            <p:nvPr/>
          </p:nvSpPr>
          <p:spPr>
            <a:xfrm>
              <a:off x="5142013" y="2927202"/>
              <a:ext cx="2427550" cy="2321532"/>
            </a:xfrm>
            <a:prstGeom prst="ellipse">
              <a:avLst/>
            </a:prstGeom>
            <a:solidFill>
              <a:srgbClr val="CFEDEF"/>
            </a:solidFill>
            <a:ln>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terre">
              <a:extLst>
                <a:ext uri="{FF2B5EF4-FFF2-40B4-BE49-F238E27FC236}">
                  <a16:creationId xmlns:a16="http://schemas.microsoft.com/office/drawing/2014/main" id="{0D07BDB7-F6B4-8438-A842-38730596DCF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43391" y="3197954"/>
              <a:ext cx="1817590" cy="1764874"/>
            </a:xfrm>
            <a:prstGeom prst="rect">
              <a:avLst/>
            </a:prstGeom>
          </p:spPr>
        </p:pic>
        <p:pic>
          <p:nvPicPr>
            <p:cNvPr id="12" name="soleil">
              <a:extLst>
                <a:ext uri="{FF2B5EF4-FFF2-40B4-BE49-F238E27FC236}">
                  <a16:creationId xmlns:a16="http://schemas.microsoft.com/office/drawing/2014/main" id="{A8227C5B-23B4-8FCB-92F5-A1E7273A6EA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719260" y="2182366"/>
              <a:ext cx="459798" cy="491609"/>
            </a:xfrm>
            <a:prstGeom prst="rect">
              <a:avLst/>
            </a:prstGeom>
          </p:spPr>
        </p:pic>
        <p:sp>
          <p:nvSpPr>
            <p:cNvPr id="18" name="Éclair 1">
              <a:extLst>
                <a:ext uri="{FF2B5EF4-FFF2-40B4-BE49-F238E27FC236}">
                  <a16:creationId xmlns:a16="http://schemas.microsoft.com/office/drawing/2014/main" id="{A41377FD-54DD-E829-F48B-2024ACE12129}"/>
                </a:ext>
              </a:extLst>
            </p:cNvPr>
            <p:cNvSpPr/>
            <p:nvPr/>
          </p:nvSpPr>
          <p:spPr>
            <a:xfrm rot="5400000">
              <a:off x="6885219" y="2314207"/>
              <a:ext cx="519141" cy="637170"/>
            </a:xfrm>
            <a:prstGeom prst="lightningBol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Éclair 2">
              <a:extLst>
                <a:ext uri="{FF2B5EF4-FFF2-40B4-BE49-F238E27FC236}">
                  <a16:creationId xmlns:a16="http://schemas.microsoft.com/office/drawing/2014/main" id="{92005A19-547D-F2FE-3266-EFE09A6C576A}"/>
                </a:ext>
              </a:extLst>
            </p:cNvPr>
            <p:cNvSpPr/>
            <p:nvPr/>
          </p:nvSpPr>
          <p:spPr>
            <a:xfrm rot="2911217">
              <a:off x="7568768" y="2877026"/>
              <a:ext cx="519141" cy="637170"/>
            </a:xfrm>
            <a:prstGeom prst="lightningBol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pic>
        <p:nvPicPr>
          <p:cNvPr id="28" name="Image 1">
            <a:extLst>
              <a:ext uri="{FF2B5EF4-FFF2-40B4-BE49-F238E27FC236}">
                <a16:creationId xmlns:a16="http://schemas.microsoft.com/office/drawing/2014/main" id="{605DB97B-D20C-33DD-118D-DF4722121B1E}"/>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840730" y="2483898"/>
            <a:ext cx="1772490" cy="2370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e 3">
            <a:extLst>
              <a:ext uri="{FF2B5EF4-FFF2-40B4-BE49-F238E27FC236}">
                <a16:creationId xmlns:a16="http://schemas.microsoft.com/office/drawing/2014/main" id="{B87FD7AA-5361-E053-D752-7F202E9CB9D6}"/>
              </a:ext>
            </a:extLst>
          </p:cNvPr>
          <p:cNvSpPr>
            <a:spLocks noChangeArrowheads="1"/>
          </p:cNvSpPr>
          <p:nvPr/>
        </p:nvSpPr>
        <p:spPr bwMode="auto">
          <a:xfrm>
            <a:off x="8445260" y="5214705"/>
            <a:ext cx="3605903" cy="707886"/>
          </a:xfrm>
          <a:prstGeom prst="rect">
            <a:avLst/>
          </a:prstGeom>
          <a:noFill/>
          <a:ln>
            <a:noFill/>
          </a:ln>
        </p:spPr>
        <p:txBody>
          <a:bodyPr wrap="squar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latin typeface="+mn-lt"/>
              </a:rPr>
              <a:t>Maintenir une température propice à la vie sur Terre</a:t>
            </a:r>
            <a:endParaRPr lang="fr-FR" altLang="fr-FR" sz="2000" b="1" baseline="-25000" dirty="0">
              <a:solidFill>
                <a:schemeClr val="accent1">
                  <a:lumMod val="75000"/>
                </a:schemeClr>
              </a:solidFill>
              <a:latin typeface="+mn-lt"/>
            </a:endParaRPr>
          </a:p>
        </p:txBody>
      </p:sp>
      <p:sp>
        <p:nvSpPr>
          <p:cNvPr id="6" name="texte 2">
            <a:extLst>
              <a:ext uri="{FF2B5EF4-FFF2-40B4-BE49-F238E27FC236}">
                <a16:creationId xmlns:a16="http://schemas.microsoft.com/office/drawing/2014/main" id="{9A52AD42-0152-F3E5-5233-EF26E4E17D30}"/>
              </a:ext>
            </a:extLst>
          </p:cNvPr>
          <p:cNvSpPr>
            <a:spLocks noChangeArrowheads="1"/>
          </p:cNvSpPr>
          <p:nvPr/>
        </p:nvSpPr>
        <p:spPr bwMode="auto">
          <a:xfrm>
            <a:off x="4667678" y="5229692"/>
            <a:ext cx="3052598" cy="707886"/>
          </a:xfrm>
          <a:prstGeom prst="rect">
            <a:avLst/>
          </a:prstGeom>
          <a:noFill/>
          <a:ln>
            <a:noFill/>
          </a:ln>
        </p:spPr>
        <p:txBody>
          <a:bodyPr wrap="squar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latin typeface="+mn-lt"/>
              </a:rPr>
              <a:t>Protéger la Terre des rayons nocifs du soleil </a:t>
            </a:r>
            <a:endParaRPr lang="fr-FR" altLang="fr-FR" sz="2000" b="1" baseline="-25000" dirty="0">
              <a:solidFill>
                <a:schemeClr val="accent1">
                  <a:lumMod val="75000"/>
                </a:schemeClr>
              </a:solidFill>
              <a:latin typeface="+mn-lt"/>
            </a:endParaRPr>
          </a:p>
        </p:txBody>
      </p:sp>
      <p:sp>
        <p:nvSpPr>
          <p:cNvPr id="15" name="texte 1">
            <a:extLst>
              <a:ext uri="{FF2B5EF4-FFF2-40B4-BE49-F238E27FC236}">
                <a16:creationId xmlns:a16="http://schemas.microsoft.com/office/drawing/2014/main" id="{D263ACF4-8736-1EA1-0808-35B0A21F51A4}"/>
              </a:ext>
            </a:extLst>
          </p:cNvPr>
          <p:cNvSpPr>
            <a:spLocks noChangeArrowheads="1"/>
          </p:cNvSpPr>
          <p:nvPr/>
        </p:nvSpPr>
        <p:spPr bwMode="auto">
          <a:xfrm>
            <a:off x="2149348" y="5214705"/>
            <a:ext cx="1067665" cy="400110"/>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000" b="1" dirty="0">
                <a:solidFill>
                  <a:schemeClr val="accent1">
                    <a:lumMod val="75000"/>
                  </a:schemeClr>
                </a:solidFill>
                <a:latin typeface="+mn-lt"/>
              </a:rPr>
              <a:t>Respirer</a:t>
            </a:r>
          </a:p>
        </p:txBody>
      </p:sp>
      <p:sp>
        <p:nvSpPr>
          <p:cNvPr id="22" name="Numéro 3">
            <a:extLst>
              <a:ext uri="{FF2B5EF4-FFF2-40B4-BE49-F238E27FC236}">
                <a16:creationId xmlns:a16="http://schemas.microsoft.com/office/drawing/2014/main" id="{8C728BED-213D-FD68-43F3-9653F0C69F7C}"/>
              </a:ext>
            </a:extLst>
          </p:cNvPr>
          <p:cNvSpPr/>
          <p:nvPr/>
        </p:nvSpPr>
        <p:spPr bwMode="auto">
          <a:xfrm>
            <a:off x="10124379" y="3326442"/>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16" name="Numéro 2">
            <a:extLst>
              <a:ext uri="{FF2B5EF4-FFF2-40B4-BE49-F238E27FC236}">
                <a16:creationId xmlns:a16="http://schemas.microsoft.com/office/drawing/2014/main" id="{FE108CB0-61B1-4321-02C5-D417D0FC0C67}"/>
              </a:ext>
            </a:extLst>
          </p:cNvPr>
          <p:cNvSpPr/>
          <p:nvPr/>
        </p:nvSpPr>
        <p:spPr bwMode="auto">
          <a:xfrm>
            <a:off x="5918866" y="3359077"/>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17" name="Numéro 1">
            <a:extLst>
              <a:ext uri="{FF2B5EF4-FFF2-40B4-BE49-F238E27FC236}">
                <a16:creationId xmlns:a16="http://schemas.microsoft.com/office/drawing/2014/main" id="{45FB6528-56B7-DD62-42EB-F66FCA009AB9}"/>
              </a:ext>
            </a:extLst>
          </p:cNvPr>
          <p:cNvSpPr/>
          <p:nvPr/>
        </p:nvSpPr>
        <p:spPr bwMode="auto">
          <a:xfrm>
            <a:off x="2219375" y="333362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sp>
        <p:nvSpPr>
          <p:cNvPr id="9" name="def atmopshère">
            <a:extLst>
              <a:ext uri="{FF2B5EF4-FFF2-40B4-BE49-F238E27FC236}">
                <a16:creationId xmlns:a16="http://schemas.microsoft.com/office/drawing/2014/main" id="{20A833B3-3B88-6AF2-8BA9-5B9D5B047238}"/>
              </a:ext>
            </a:extLst>
          </p:cNvPr>
          <p:cNvSpPr txBox="1"/>
          <p:nvPr/>
        </p:nvSpPr>
        <p:spPr>
          <a:xfrm>
            <a:off x="1840730" y="1322382"/>
            <a:ext cx="10226018" cy="400110"/>
          </a:xfrm>
          <a:prstGeom prst="rect">
            <a:avLst/>
          </a:prstGeom>
          <a:noFill/>
        </p:spPr>
        <p:txBody>
          <a:bodyPr wrap="square">
            <a:spAutoFit/>
          </a:bodyPr>
          <a:lstStyle/>
          <a:p>
            <a:r>
              <a:rPr lang="fr-FR" sz="2000" b="1" dirty="0">
                <a:solidFill>
                  <a:srgbClr val="0070C0"/>
                </a:solidFill>
              </a:rPr>
              <a:t>L’atmosphère est une enveloppe de gaz composée de plusieurs couches qui entoure la Terre. </a:t>
            </a:r>
          </a:p>
        </p:txBody>
      </p:sp>
      <p:sp>
        <p:nvSpPr>
          <p:cNvPr id="30" name="bulle +1">
            <a:extLst>
              <a:ext uri="{FF2B5EF4-FFF2-40B4-BE49-F238E27FC236}">
                <a16:creationId xmlns:a16="http://schemas.microsoft.com/office/drawing/2014/main" id="{E6F75AB5-4D93-3690-DB56-5F87B22D4DE9}"/>
              </a:ext>
            </a:extLst>
          </p:cNvPr>
          <p:cNvSpPr/>
          <p:nvPr/>
        </p:nvSpPr>
        <p:spPr>
          <a:xfrm>
            <a:off x="3249159" y="2942196"/>
            <a:ext cx="2270748" cy="2272509"/>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algn="ctr"/>
            <a:r>
              <a:rPr lang="fr-FR" sz="1700" dirty="0">
                <a:solidFill>
                  <a:schemeClr val="bg1"/>
                </a:solidFill>
              </a:rPr>
              <a:t>La couche de l’atmosphère la plus proche de nous est la Troposphère. C’est la couche où l’on peut respirer car le dioxygène y est présent en quantité suffisante.</a:t>
            </a:r>
          </a:p>
        </p:txBody>
      </p:sp>
      <p:pic>
        <p:nvPicPr>
          <p:cNvPr id="29" name="Picto +1">
            <a:extLst>
              <a:ext uri="{FF2B5EF4-FFF2-40B4-BE49-F238E27FC236}">
                <a16:creationId xmlns:a16="http://schemas.microsoft.com/office/drawing/2014/main" id="{D04B03D1-0D62-5447-6415-D7D70945D411}"/>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356516" y="5564325"/>
            <a:ext cx="740915" cy="638966"/>
          </a:xfrm>
          <a:prstGeom prst="rect">
            <a:avLst/>
          </a:prstGeom>
          <a:noFill/>
          <a:ln>
            <a:noFill/>
          </a:ln>
        </p:spPr>
      </p:pic>
      <p:sp>
        <p:nvSpPr>
          <p:cNvPr id="25" name="Carré info">
            <a:extLst>
              <a:ext uri="{FF2B5EF4-FFF2-40B4-BE49-F238E27FC236}">
                <a16:creationId xmlns:a16="http://schemas.microsoft.com/office/drawing/2014/main" id="{701E78A4-B513-4EDB-96E5-458D99F87990}"/>
              </a:ext>
            </a:extLst>
          </p:cNvPr>
          <p:cNvSpPr/>
          <p:nvPr/>
        </p:nvSpPr>
        <p:spPr>
          <a:xfrm>
            <a:off x="48780" y="5115483"/>
            <a:ext cx="1358258" cy="1458944"/>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marL="85725" indent="-85725">
              <a:buFont typeface="+mj-lt"/>
              <a:buAutoNum type="arabicPeriod"/>
              <a:defRPr/>
            </a:pPr>
            <a:r>
              <a:rPr lang="fr-FR" sz="1000" b="1" dirty="0">
                <a:solidFill>
                  <a:srgbClr val="0070C0"/>
                </a:solidFill>
              </a:rPr>
              <a:t>Respirer</a:t>
            </a:r>
          </a:p>
          <a:p>
            <a:pPr marL="85725" indent="-85725">
              <a:buFont typeface="+mj-lt"/>
              <a:buAutoNum type="arabicPeriod"/>
              <a:defRPr/>
            </a:pPr>
            <a:r>
              <a:rPr lang="fr-FR" sz="1000" b="1" dirty="0">
                <a:solidFill>
                  <a:srgbClr val="0070C0"/>
                </a:solidFill>
              </a:rPr>
              <a:t>Protéger la Terre des rayons nocifs du soleil </a:t>
            </a:r>
          </a:p>
          <a:p>
            <a:pPr marL="85725" indent="-85725">
              <a:buFont typeface="+mj-lt"/>
              <a:buAutoNum type="arabicPeriod"/>
              <a:defRPr/>
            </a:pPr>
            <a:r>
              <a:rPr lang="fr-FR" sz="1000" b="1" dirty="0">
                <a:solidFill>
                  <a:srgbClr val="0070C0"/>
                </a:solidFill>
              </a:rPr>
              <a:t>Maintenir une température propice à la vie sur Terre</a:t>
            </a:r>
          </a:p>
        </p:txBody>
      </p:sp>
      <p:pic>
        <p:nvPicPr>
          <p:cNvPr id="26" name="picto info">
            <a:extLst>
              <a:ext uri="{FF2B5EF4-FFF2-40B4-BE49-F238E27FC236}">
                <a16:creationId xmlns:a16="http://schemas.microsoft.com/office/drawing/2014/main" id="{42E232D2-A7FC-4C1C-B218-B626FF8C0E8B}"/>
              </a:ext>
            </a:extLst>
          </p:cNvPr>
          <p:cNvPicPr>
            <a:picLocks noChangeAspect="1"/>
          </p:cNvPicPr>
          <p:nvPr/>
        </p:nvPicPr>
        <p:blipFill>
          <a:blip r:embed="rId7"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46726" y="1702856"/>
            <a:ext cx="808197" cy="686392"/>
          </a:xfrm>
          <a:prstGeom prst="rect">
            <a:avLst/>
          </a:prstGeom>
          <a:noFill/>
          <a:ln>
            <a:noFill/>
          </a:ln>
        </p:spPr>
      </p:pic>
      <p:pic>
        <p:nvPicPr>
          <p:cNvPr id="3" name="Picto Savoir +">
            <a:hlinkClick r:id="rId8" action="ppaction://hlinksldjump"/>
            <a:extLst>
              <a:ext uri="{FF2B5EF4-FFF2-40B4-BE49-F238E27FC236}">
                <a16:creationId xmlns:a16="http://schemas.microsoft.com/office/drawing/2014/main" id="{ED1B446B-B190-8D74-7E1F-0F17412D3986}"/>
              </a:ext>
            </a:extLst>
          </p:cNvPr>
          <p:cNvPicPr/>
          <p:nvPr/>
        </p:nvPicPr>
        <p:blipFill>
          <a:blip r:embed="rId9" cstate="screen">
            <a:extLst>
              <a:ext uri="{28A0092B-C50C-407E-A947-70E740481C1C}">
                <a14:useLocalDpi xmlns:a14="http://schemas.microsoft.com/office/drawing/2010/main"/>
              </a:ext>
            </a:extLst>
          </a:blip>
          <a:stretch/>
        </p:blipFill>
        <p:spPr>
          <a:xfrm>
            <a:off x="10124379" y="463070"/>
            <a:ext cx="613026" cy="569958"/>
          </a:xfrm>
          <a:prstGeom prst="rect">
            <a:avLst/>
          </a:prstGeom>
          <a:ln w="0">
            <a:noFill/>
          </a:ln>
        </p:spPr>
      </p:pic>
      <p:sp>
        <p:nvSpPr>
          <p:cNvPr id="4" name="texte">
            <a:extLst>
              <a:ext uri="{FF2B5EF4-FFF2-40B4-BE49-F238E27FC236}">
                <a16:creationId xmlns:a16="http://schemas.microsoft.com/office/drawing/2014/main" id="{19F3EA39-3111-2245-E63E-46B40D4BAACD}"/>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R - R - T </a:t>
            </a:r>
          </a:p>
        </p:txBody>
      </p:sp>
    </p:spTree>
    <p:extLst>
      <p:ext uri="{BB962C8B-B14F-4D97-AF65-F5344CB8AC3E}">
        <p14:creationId xmlns:p14="http://schemas.microsoft.com/office/powerpoint/2010/main" val="2117930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7"/>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8"/>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9"/>
                                        </p:tgtEl>
                                        <p:attrNameLst>
                                          <p:attrName>style.visibility</p:attrName>
                                        </p:attrNameLst>
                                      </p:cBhvr>
                                      <p:to>
                                        <p:strVal val="visible"/>
                                      </p:to>
                                    </p:set>
                                  </p:childTnLst>
                                </p:cTn>
                              </p:par>
                              <p:par>
                                <p:cTn id="16" presetID="1" presetClass="exit"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8" restart="whenNotActive" fill="hold" evtFilter="cancelBubble" nodeType="interactiveSeq">
                <p:stCondLst>
                  <p:cond evt="onClick" delay="0">
                    <p:tgtEl>
                      <p:spTgt spid="16"/>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xit"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7" restart="whenNotActive" fill="hold" evtFilter="cancelBubble" nodeType="interactiveSeq">
                <p:stCondLst>
                  <p:cond evt="onClick" delay="0">
                    <p:tgtEl>
                      <p:spTgt spid="22"/>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hidden"/>
                                      </p:to>
                                    </p:set>
                                  </p:childTnLst>
                                </p:cTn>
                              </p:par>
                              <p:par>
                                <p:cTn id="32" presetID="1"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36" restart="whenNotActive" fill="hold" evtFilter="cancelBubble" nodeType="interactiveSeq">
                <p:stCondLst>
                  <p:cond evt="onClick" delay="0">
                    <p:tgtEl>
                      <p:spTgt spid="29"/>
                    </p:tgtEl>
                  </p:cond>
                </p:stCondLst>
                <p:endSync evt="end" delay="0">
                  <p:rtn val="all"/>
                </p:endSync>
                <p:childTnLst>
                  <p:par>
                    <p:cTn id="37" fill="hold">
                      <p:stCondLst>
                        <p:cond delay="0"/>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1" nodeType="clickEffect">
                                  <p:stCondLst>
                                    <p:cond delay="0"/>
                                  </p:stCondLst>
                                  <p:childTnLst>
                                    <p:set>
                                      <p:cBhvr>
                                        <p:cTn id="44"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45" restart="whenNotActive" fill="hold" evtFilter="cancelBubble" nodeType="interactiveSeq">
                <p:stCondLst>
                  <p:cond evt="onClick" delay="0">
                    <p:tgtEl>
                      <p:spTgt spid="26"/>
                    </p:tgtEl>
                  </p:cond>
                </p:stCondLst>
                <p:endSync evt="end" delay="0">
                  <p:rtn val="all"/>
                </p:endSync>
                <p:childTnLst>
                  <p:par>
                    <p:cTn id="46" fill="hold">
                      <p:stCondLst>
                        <p:cond delay="0"/>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xit" presetSubtype="0" fill="hold" grpId="1" nodeType="clickEffect">
                                  <p:stCondLst>
                                    <p:cond delay="0"/>
                                  </p:stCondLst>
                                  <p:childTnLst>
                                    <p:set>
                                      <p:cBhvr>
                                        <p:cTn id="53"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14" grpId="0"/>
      <p:bldP spid="6" grpId="0"/>
      <p:bldP spid="15" grpId="0"/>
      <p:bldP spid="22" grpId="0" animBg="1"/>
      <p:bldP spid="16" grpId="0" animBg="1"/>
      <p:bldP spid="17" grpId="0" animBg="1"/>
      <p:bldP spid="30" grpId="0" animBg="1"/>
      <p:bldP spid="30" grpId="1" animBg="1"/>
      <p:bldP spid="25" grpId="0" animBg="1"/>
      <p:bldP spid="25"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128975-A8A5-3381-F521-133C51B705D2}"/>
              </a:ext>
            </a:extLst>
          </p:cNvPr>
          <p:cNvSpPr>
            <a:spLocks noGrp="1"/>
          </p:cNvSpPr>
          <p:nvPr>
            <p:ph type="title"/>
          </p:nvPr>
        </p:nvSpPr>
        <p:spPr/>
        <p:txBody>
          <a:bodyPr>
            <a:normAutofit fontScale="90000"/>
          </a:bodyPr>
          <a:lstStyle/>
          <a:p>
            <a:r>
              <a:rPr lang="fr-FR" sz="3200" dirty="0">
                <a:solidFill>
                  <a:schemeClr val="accent1">
                    <a:lumMod val="75000"/>
                  </a:schemeClr>
                </a:solidFill>
              </a:rPr>
              <a:t>Quel est le phénomène qui permet à l’atmosphère de maintenir </a:t>
            </a:r>
            <a:br>
              <a:rPr lang="fr-FR" sz="3200" dirty="0">
                <a:solidFill>
                  <a:schemeClr val="accent1">
                    <a:lumMod val="75000"/>
                  </a:schemeClr>
                </a:solidFill>
              </a:rPr>
            </a:br>
            <a:r>
              <a:rPr lang="fr-FR" sz="3200" dirty="0">
                <a:solidFill>
                  <a:schemeClr val="accent1">
                    <a:lumMod val="75000"/>
                  </a:schemeClr>
                </a:solidFill>
              </a:rPr>
              <a:t>une température propice à la vie sur la Terre ? </a:t>
            </a:r>
          </a:p>
        </p:txBody>
      </p:sp>
      <p:pic>
        <p:nvPicPr>
          <p:cNvPr id="8" name="Image terre">
            <a:extLst>
              <a:ext uri="{FF2B5EF4-FFF2-40B4-BE49-F238E27FC236}">
                <a16:creationId xmlns:a16="http://schemas.microsoft.com/office/drawing/2014/main" id="{41EF0E7E-BAAA-16B5-51BF-86856963502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33251" y="2237332"/>
            <a:ext cx="4060421" cy="4033865"/>
          </a:xfrm>
          <a:prstGeom prst="rect">
            <a:avLst/>
          </a:prstGeom>
        </p:spPr>
      </p:pic>
      <p:pic>
        <p:nvPicPr>
          <p:cNvPr id="12" name="Image 4">
            <a:extLst>
              <a:ext uri="{FF2B5EF4-FFF2-40B4-BE49-F238E27FC236}">
                <a16:creationId xmlns:a16="http://schemas.microsoft.com/office/drawing/2014/main" id="{74170429-33FB-5CF1-AB39-DCC124B19B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1156534">
            <a:off x="3350828" y="2678146"/>
            <a:ext cx="1990348" cy="1834900"/>
          </a:xfrm>
          <a:prstGeom prst="rect">
            <a:avLst/>
          </a:prstGeom>
        </p:spPr>
      </p:pic>
      <p:pic>
        <p:nvPicPr>
          <p:cNvPr id="14" name="Image 3">
            <a:extLst>
              <a:ext uri="{FF2B5EF4-FFF2-40B4-BE49-F238E27FC236}">
                <a16:creationId xmlns:a16="http://schemas.microsoft.com/office/drawing/2014/main" id="{00D748F1-C63A-2597-F8C4-F8EBD6D3236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1221897">
            <a:off x="4032037" y="2110496"/>
            <a:ext cx="1575819" cy="1697739"/>
          </a:xfrm>
          <a:prstGeom prst="rect">
            <a:avLst/>
          </a:prstGeom>
        </p:spPr>
      </p:pic>
      <p:pic>
        <p:nvPicPr>
          <p:cNvPr id="10" name="Image 1">
            <a:extLst>
              <a:ext uri="{FF2B5EF4-FFF2-40B4-BE49-F238E27FC236}">
                <a16:creationId xmlns:a16="http://schemas.microsoft.com/office/drawing/2014/main" id="{2BF311D8-EDD5-9690-6BEB-6FD82A217CE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19895" y="2010666"/>
            <a:ext cx="1350267" cy="1411227"/>
          </a:xfrm>
          <a:prstGeom prst="rect">
            <a:avLst/>
          </a:prstGeom>
        </p:spPr>
      </p:pic>
      <p:sp>
        <p:nvSpPr>
          <p:cNvPr id="22" name="texte 4">
            <a:extLst>
              <a:ext uri="{FF2B5EF4-FFF2-40B4-BE49-F238E27FC236}">
                <a16:creationId xmlns:a16="http://schemas.microsoft.com/office/drawing/2014/main" id="{FE281F05-1ECA-60AE-EF5D-1C81C45EDC7C}"/>
              </a:ext>
            </a:extLst>
          </p:cNvPr>
          <p:cNvSpPr txBox="1"/>
          <p:nvPr/>
        </p:nvSpPr>
        <p:spPr>
          <a:xfrm>
            <a:off x="6897807" y="4073523"/>
            <a:ext cx="5110764" cy="1323439"/>
          </a:xfrm>
          <a:prstGeom prst="rect">
            <a:avLst/>
          </a:prstGeom>
          <a:noFill/>
        </p:spPr>
        <p:txBody>
          <a:bodyPr wrap="square">
            <a:spAutoFit/>
          </a:bodyPr>
          <a:lstStyle/>
          <a:p>
            <a:r>
              <a:rPr lang="fr-FR" sz="2000" b="1" dirty="0">
                <a:solidFill>
                  <a:schemeClr val="accent1">
                    <a:lumMod val="75000"/>
                  </a:schemeClr>
                </a:solidFill>
              </a:rPr>
              <a:t>Une partie de cette chaleur renvoyée vers l’espace est arrêtée par des gaz à effet de serre présents dans l’atmosphère </a:t>
            </a:r>
            <a:r>
              <a:rPr lang="fr-FR" sz="2000" dirty="0">
                <a:solidFill>
                  <a:schemeClr val="accent1">
                    <a:lumMod val="75000"/>
                  </a:schemeClr>
                </a:solidFill>
              </a:rPr>
              <a:t>et renvoyée vers la Terre ou dans l’atmosphère. </a:t>
            </a:r>
          </a:p>
        </p:txBody>
      </p:sp>
      <p:sp>
        <p:nvSpPr>
          <p:cNvPr id="20" name="texte 3">
            <a:extLst>
              <a:ext uri="{FF2B5EF4-FFF2-40B4-BE49-F238E27FC236}">
                <a16:creationId xmlns:a16="http://schemas.microsoft.com/office/drawing/2014/main" id="{317515F8-DA8A-558C-7CFD-1DB119341ECB}"/>
              </a:ext>
            </a:extLst>
          </p:cNvPr>
          <p:cNvSpPr txBox="1"/>
          <p:nvPr/>
        </p:nvSpPr>
        <p:spPr>
          <a:xfrm>
            <a:off x="6897807" y="3431562"/>
            <a:ext cx="5110764" cy="400110"/>
          </a:xfrm>
          <a:prstGeom prst="rect">
            <a:avLst/>
          </a:prstGeom>
          <a:noFill/>
        </p:spPr>
        <p:txBody>
          <a:bodyPr wrap="square">
            <a:spAutoFit/>
          </a:bodyPr>
          <a:lstStyle/>
          <a:p>
            <a:r>
              <a:rPr lang="fr-FR" sz="2000" b="1" dirty="0">
                <a:solidFill>
                  <a:schemeClr val="accent1">
                    <a:lumMod val="75000"/>
                  </a:schemeClr>
                </a:solidFill>
              </a:rPr>
              <a:t>Et elle en renvoie une autre vers l’espace. </a:t>
            </a:r>
          </a:p>
        </p:txBody>
      </p:sp>
      <p:sp>
        <p:nvSpPr>
          <p:cNvPr id="19" name="Texte 2">
            <a:extLst>
              <a:ext uri="{FF2B5EF4-FFF2-40B4-BE49-F238E27FC236}">
                <a16:creationId xmlns:a16="http://schemas.microsoft.com/office/drawing/2014/main" id="{01681BE2-B99C-1908-AA7B-E8E19D0DEFDC}"/>
              </a:ext>
            </a:extLst>
          </p:cNvPr>
          <p:cNvSpPr txBox="1"/>
          <p:nvPr/>
        </p:nvSpPr>
        <p:spPr>
          <a:xfrm>
            <a:off x="6887495" y="2561183"/>
            <a:ext cx="4902393" cy="707886"/>
          </a:xfrm>
          <a:prstGeom prst="rect">
            <a:avLst/>
          </a:prstGeom>
          <a:noFill/>
        </p:spPr>
        <p:txBody>
          <a:bodyPr wrap="square">
            <a:spAutoFit/>
          </a:bodyPr>
          <a:lstStyle/>
          <a:p>
            <a:r>
              <a:rPr lang="fr-FR" sz="2000" b="1" dirty="0">
                <a:solidFill>
                  <a:schemeClr val="accent1">
                    <a:lumMod val="75000"/>
                  </a:schemeClr>
                </a:solidFill>
              </a:rPr>
              <a:t>La Terre absorbe une partie de la chaleur du soleil…</a:t>
            </a:r>
            <a:endParaRPr lang="fr-FR" sz="2000" b="1" u="sng" dirty="0">
              <a:solidFill>
                <a:schemeClr val="accent1">
                  <a:lumMod val="75000"/>
                </a:schemeClr>
              </a:solidFill>
            </a:endParaRPr>
          </a:p>
        </p:txBody>
      </p:sp>
      <p:sp>
        <p:nvSpPr>
          <p:cNvPr id="16" name="Texte1">
            <a:extLst>
              <a:ext uri="{FF2B5EF4-FFF2-40B4-BE49-F238E27FC236}">
                <a16:creationId xmlns:a16="http://schemas.microsoft.com/office/drawing/2014/main" id="{D7FBAD5E-B246-0D99-D2B8-062D322E0D3F}"/>
              </a:ext>
            </a:extLst>
          </p:cNvPr>
          <p:cNvSpPr txBox="1"/>
          <p:nvPr/>
        </p:nvSpPr>
        <p:spPr>
          <a:xfrm>
            <a:off x="6887494" y="1854971"/>
            <a:ext cx="4623785" cy="400110"/>
          </a:xfrm>
          <a:prstGeom prst="rect">
            <a:avLst/>
          </a:prstGeom>
          <a:noFill/>
        </p:spPr>
        <p:txBody>
          <a:bodyPr wrap="square">
            <a:spAutoFit/>
          </a:bodyPr>
          <a:lstStyle/>
          <a:p>
            <a:r>
              <a:rPr lang="fr-FR" sz="2000" b="1" dirty="0">
                <a:solidFill>
                  <a:schemeClr val="accent1">
                    <a:lumMod val="75000"/>
                  </a:schemeClr>
                </a:solidFill>
              </a:rPr>
              <a:t>Les rayons du soleil chauffent la Terre.</a:t>
            </a:r>
          </a:p>
        </p:txBody>
      </p:sp>
      <p:sp>
        <p:nvSpPr>
          <p:cNvPr id="23" name="Numéro 4">
            <a:extLst>
              <a:ext uri="{FF2B5EF4-FFF2-40B4-BE49-F238E27FC236}">
                <a16:creationId xmlns:a16="http://schemas.microsoft.com/office/drawing/2014/main" id="{A225EC55-5C7B-009B-5FD6-00E2F1C65B53}"/>
              </a:ext>
            </a:extLst>
          </p:cNvPr>
          <p:cNvSpPr/>
          <p:nvPr/>
        </p:nvSpPr>
        <p:spPr bwMode="auto">
          <a:xfrm>
            <a:off x="6106312" y="4146646"/>
            <a:ext cx="677352" cy="62855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FBB907"/>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3600" b="1" dirty="0">
                <a:solidFill>
                  <a:schemeClr val="bg1"/>
                </a:solidFill>
              </a:rPr>
              <a:t>4</a:t>
            </a:r>
          </a:p>
        </p:txBody>
      </p:sp>
      <p:sp>
        <p:nvSpPr>
          <p:cNvPr id="21" name="Numéro 3">
            <a:extLst>
              <a:ext uri="{FF2B5EF4-FFF2-40B4-BE49-F238E27FC236}">
                <a16:creationId xmlns:a16="http://schemas.microsoft.com/office/drawing/2014/main" id="{12721B3F-948D-3F71-0BCE-E8C1AA383867}"/>
              </a:ext>
            </a:extLst>
          </p:cNvPr>
          <p:cNvSpPr/>
          <p:nvPr/>
        </p:nvSpPr>
        <p:spPr bwMode="auto">
          <a:xfrm>
            <a:off x="6106312" y="3354006"/>
            <a:ext cx="677352" cy="62855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FBB907"/>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3600" b="1" dirty="0">
                <a:solidFill>
                  <a:schemeClr val="bg1"/>
                </a:solidFill>
              </a:rPr>
              <a:t>3</a:t>
            </a:r>
          </a:p>
        </p:txBody>
      </p:sp>
      <p:sp>
        <p:nvSpPr>
          <p:cNvPr id="18" name="Numéro 2">
            <a:extLst>
              <a:ext uri="{FF2B5EF4-FFF2-40B4-BE49-F238E27FC236}">
                <a16:creationId xmlns:a16="http://schemas.microsoft.com/office/drawing/2014/main" id="{5BA9F340-5018-FA60-E1A5-D83BA53315E9}"/>
              </a:ext>
            </a:extLst>
          </p:cNvPr>
          <p:cNvSpPr/>
          <p:nvPr/>
        </p:nvSpPr>
        <p:spPr bwMode="auto">
          <a:xfrm>
            <a:off x="6096000" y="2561365"/>
            <a:ext cx="677352" cy="62855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FBB907"/>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3600" b="1" dirty="0">
                <a:solidFill>
                  <a:schemeClr val="bg1"/>
                </a:solidFill>
              </a:rPr>
              <a:t>2</a:t>
            </a:r>
          </a:p>
        </p:txBody>
      </p:sp>
      <p:sp>
        <p:nvSpPr>
          <p:cNvPr id="17" name="Numéro 1">
            <a:extLst>
              <a:ext uri="{FF2B5EF4-FFF2-40B4-BE49-F238E27FC236}">
                <a16:creationId xmlns:a16="http://schemas.microsoft.com/office/drawing/2014/main" id="{2C9E9D6C-53F8-7D8C-3A72-02FE809A9F54}"/>
              </a:ext>
            </a:extLst>
          </p:cNvPr>
          <p:cNvSpPr/>
          <p:nvPr/>
        </p:nvSpPr>
        <p:spPr bwMode="auto">
          <a:xfrm>
            <a:off x="6096267" y="1768236"/>
            <a:ext cx="676818" cy="62904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FBB907"/>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3600" b="1" dirty="0">
                <a:solidFill>
                  <a:schemeClr val="bg1"/>
                </a:solidFill>
              </a:rPr>
              <a:t>1</a:t>
            </a:r>
          </a:p>
        </p:txBody>
      </p:sp>
      <p:sp>
        <p:nvSpPr>
          <p:cNvPr id="24" name="texte fin">
            <a:extLst>
              <a:ext uri="{FF2B5EF4-FFF2-40B4-BE49-F238E27FC236}">
                <a16:creationId xmlns:a16="http://schemas.microsoft.com/office/drawing/2014/main" id="{0D03EE29-8632-763D-A407-7A97DACC0FCF}"/>
              </a:ext>
            </a:extLst>
          </p:cNvPr>
          <p:cNvSpPr txBox="1"/>
          <p:nvPr/>
        </p:nvSpPr>
        <p:spPr>
          <a:xfrm>
            <a:off x="6049180" y="5416798"/>
            <a:ext cx="6094040" cy="1323439"/>
          </a:xfrm>
          <a:prstGeom prst="rect">
            <a:avLst/>
          </a:prstGeom>
          <a:noFill/>
        </p:spPr>
        <p:txBody>
          <a:bodyPr wrap="square">
            <a:spAutoFit/>
          </a:bodyPr>
          <a:lstStyle/>
          <a:p>
            <a:pPr algn="just"/>
            <a:r>
              <a:rPr lang="fr-FR" sz="2000" b="1" dirty="0">
                <a:solidFill>
                  <a:schemeClr val="accent1">
                    <a:lumMod val="75000"/>
                  </a:schemeClr>
                </a:solidFill>
              </a:rPr>
              <a:t>Il y a un équilibre entre la chaleur qui reste dans l’atmosphère et celle qui repart vers l’espace. </a:t>
            </a:r>
            <a:r>
              <a:rPr lang="fr-FR" sz="2000" dirty="0">
                <a:solidFill>
                  <a:schemeClr val="accent1">
                    <a:lumMod val="75000"/>
                  </a:schemeClr>
                </a:solidFill>
              </a:rPr>
              <a:t>Sans cela, toute la chaleur repartirait vers l’espace et il ferait trop froid pour que l’on puisse vivre sur la Terre. </a:t>
            </a:r>
            <a:endParaRPr lang="fr-FR" sz="2000" b="1" dirty="0">
              <a:solidFill>
                <a:schemeClr val="accent1">
                  <a:lumMod val="75000"/>
                </a:schemeClr>
              </a:solidFill>
            </a:endParaRPr>
          </a:p>
        </p:txBody>
      </p:sp>
      <p:sp>
        <p:nvSpPr>
          <p:cNvPr id="25" name="Carré meteo">
            <a:extLst>
              <a:ext uri="{FF2B5EF4-FFF2-40B4-BE49-F238E27FC236}">
                <a16:creationId xmlns:a16="http://schemas.microsoft.com/office/drawing/2014/main" id="{4B7265B9-E085-4942-AB92-1482780E4EA8}"/>
              </a:ext>
            </a:extLst>
          </p:cNvPr>
          <p:cNvSpPr/>
          <p:nvPr/>
        </p:nvSpPr>
        <p:spPr>
          <a:xfrm>
            <a:off x="48780" y="4704080"/>
            <a:ext cx="1358258" cy="2083002"/>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marL="85725" indent="-85725">
              <a:buFont typeface="+mj-lt"/>
              <a:buAutoNum type="arabicPeriod"/>
              <a:defRPr/>
            </a:pPr>
            <a:r>
              <a:rPr lang="fr-FR" sz="1000" b="1" dirty="0">
                <a:solidFill>
                  <a:srgbClr val="0070C0"/>
                </a:solidFill>
              </a:rPr>
              <a:t>Les rayons du soleil chauffent la Terre.</a:t>
            </a:r>
          </a:p>
          <a:p>
            <a:pPr marL="85725" indent="-85725">
              <a:buFont typeface="+mj-lt"/>
              <a:buAutoNum type="arabicPeriod"/>
              <a:defRPr/>
            </a:pPr>
            <a:r>
              <a:rPr lang="fr-FR" sz="1000" b="1" dirty="0">
                <a:solidFill>
                  <a:srgbClr val="0070C0"/>
                </a:solidFill>
              </a:rPr>
              <a:t>La Terre absorbe la chaleur du soleil</a:t>
            </a:r>
          </a:p>
          <a:p>
            <a:pPr marL="85725" indent="-85725">
              <a:buFont typeface="+mj-lt"/>
              <a:buAutoNum type="arabicPeriod"/>
              <a:defRPr/>
            </a:pPr>
            <a:r>
              <a:rPr lang="fr-FR" sz="1000" b="1" dirty="0">
                <a:solidFill>
                  <a:srgbClr val="0070C0"/>
                </a:solidFill>
              </a:rPr>
              <a:t>Elle en renvoie une partie vers l’espace. </a:t>
            </a:r>
          </a:p>
          <a:p>
            <a:pPr marL="85725" indent="-85725">
              <a:buFont typeface="+mj-lt"/>
              <a:buAutoNum type="arabicPeriod"/>
              <a:defRPr/>
            </a:pPr>
            <a:r>
              <a:rPr lang="fr-FR" sz="1000" b="1" dirty="0">
                <a:solidFill>
                  <a:srgbClr val="0070C0"/>
                </a:solidFill>
              </a:rPr>
              <a:t>Une partie de la chaleur est arrêtée par les gaz à effet de serre </a:t>
            </a:r>
          </a:p>
        </p:txBody>
      </p:sp>
      <p:pic>
        <p:nvPicPr>
          <p:cNvPr id="26" name="picto info">
            <a:extLst>
              <a:ext uri="{FF2B5EF4-FFF2-40B4-BE49-F238E27FC236}">
                <a16:creationId xmlns:a16="http://schemas.microsoft.com/office/drawing/2014/main" id="{349790DB-E9EE-4442-8F60-C665564C0093}"/>
              </a:ext>
            </a:extLst>
          </p:cNvPr>
          <p:cNvPicPr>
            <a:picLocks noChangeAspect="1"/>
          </p:cNvPicPr>
          <p:nvPr/>
        </p:nvPicPr>
        <p:blipFill>
          <a:blip r:embed="rId7"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49275" y="1695744"/>
            <a:ext cx="795939" cy="675981"/>
          </a:xfrm>
          <a:prstGeom prst="rect">
            <a:avLst/>
          </a:prstGeom>
          <a:noFill/>
          <a:ln>
            <a:noFill/>
          </a:ln>
        </p:spPr>
      </p:pic>
      <p:pic>
        <p:nvPicPr>
          <p:cNvPr id="6" name="Picto +">
            <a:extLst>
              <a:ext uri="{FF2B5EF4-FFF2-40B4-BE49-F238E27FC236}">
                <a16:creationId xmlns:a16="http://schemas.microsoft.com/office/drawing/2014/main" id="{2234588E-D76B-5978-5740-83113A6EFA81}"/>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11338150" y="3906478"/>
            <a:ext cx="740915" cy="638966"/>
          </a:xfrm>
          <a:prstGeom prst="rect">
            <a:avLst/>
          </a:prstGeom>
          <a:noFill/>
          <a:ln>
            <a:noFill/>
          </a:ln>
        </p:spPr>
      </p:pic>
      <p:sp>
        <p:nvSpPr>
          <p:cNvPr id="7" name="bulle">
            <a:extLst>
              <a:ext uri="{FF2B5EF4-FFF2-40B4-BE49-F238E27FC236}">
                <a16:creationId xmlns:a16="http://schemas.microsoft.com/office/drawing/2014/main" id="{A9866E92-9A5A-1EF2-1542-AE27EF57C314}"/>
              </a:ext>
            </a:extLst>
          </p:cNvPr>
          <p:cNvSpPr/>
          <p:nvPr/>
        </p:nvSpPr>
        <p:spPr>
          <a:xfrm>
            <a:off x="1548649" y="4704080"/>
            <a:ext cx="4500531" cy="1691632"/>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700" dirty="0">
              <a:solidFill>
                <a:srgbClr val="F2F2F2"/>
              </a:solidFill>
              <a:latin typeface="Calibri"/>
              <a:ea typeface="Calibri"/>
              <a:cs typeface="Calibri"/>
              <a:sym typeface="Calibri"/>
            </a:endParaRPr>
          </a:p>
        </p:txBody>
      </p:sp>
      <p:sp>
        <p:nvSpPr>
          <p:cNvPr id="9" name="texte bulle">
            <a:extLst>
              <a:ext uri="{FF2B5EF4-FFF2-40B4-BE49-F238E27FC236}">
                <a16:creationId xmlns:a16="http://schemas.microsoft.com/office/drawing/2014/main" id="{6F2815CC-D70D-985C-D601-4F678B035550}"/>
              </a:ext>
            </a:extLst>
          </p:cNvPr>
          <p:cNvSpPr txBox="1"/>
          <p:nvPr/>
        </p:nvSpPr>
        <p:spPr>
          <a:xfrm>
            <a:off x="1874379" y="5071151"/>
            <a:ext cx="3747457" cy="1015622"/>
          </a:xfrm>
          <a:prstGeom prst="rect">
            <a:avLst/>
          </a:prstGeom>
          <a:noFill/>
          <a:ln>
            <a:noFill/>
          </a:ln>
        </p:spPr>
        <p:txBody>
          <a:bodyPr spcFirstLastPara="1" wrap="square" lIns="91425" tIns="45700" rIns="91425" bIns="45700" anchor="t" anchorCtr="0">
            <a:spAutoFit/>
          </a:bodyPr>
          <a:lstStyle/>
          <a:p>
            <a:pPr algn="ctr"/>
            <a:r>
              <a:rPr lang="fr-FR" sz="2000" dirty="0">
                <a:solidFill>
                  <a:srgbClr val="FFFFFF"/>
                </a:solidFill>
              </a:rPr>
              <a:t>Le dioxyde de carbone (ou CO</a:t>
            </a:r>
            <a:r>
              <a:rPr lang="fr-FR" sz="2000" baseline="-25000" dirty="0">
                <a:solidFill>
                  <a:srgbClr val="FFFFFF"/>
                </a:solidFill>
              </a:rPr>
              <a:t>2</a:t>
            </a:r>
            <a:r>
              <a:rPr lang="fr-FR" sz="2000" dirty="0">
                <a:solidFill>
                  <a:srgbClr val="FFFFFF"/>
                </a:solidFill>
              </a:rPr>
              <a:t>), le méthane ou la vapeur d’eau sont des gaz à effet de serre. </a:t>
            </a:r>
            <a:endParaRPr lang="fr-FR" sz="2000" b="1" dirty="0">
              <a:solidFill>
                <a:srgbClr val="FFFFFF"/>
              </a:solidFill>
            </a:endParaRPr>
          </a:p>
        </p:txBody>
      </p:sp>
      <p:sp>
        <p:nvSpPr>
          <p:cNvPr id="11" name="texte 2">
            <a:extLst>
              <a:ext uri="{FF2B5EF4-FFF2-40B4-BE49-F238E27FC236}">
                <a16:creationId xmlns:a16="http://schemas.microsoft.com/office/drawing/2014/main" id="{B781C4C2-D923-8924-3D71-68C3EF81A492}"/>
              </a:ext>
            </a:extLst>
          </p:cNvPr>
          <p:cNvSpPr/>
          <p:nvPr/>
        </p:nvSpPr>
        <p:spPr>
          <a:xfrm>
            <a:off x="1633251" y="1197205"/>
            <a:ext cx="6416183" cy="42943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2200" b="1" strike="noStrike" spc="-1" dirty="0">
                <a:solidFill>
                  <a:srgbClr val="0070C0"/>
                </a:solidFill>
                <a:latin typeface="Calibri"/>
              </a:rPr>
              <a:t>On appelle ce phénomène naturel l’effet de serre !</a:t>
            </a:r>
            <a:endParaRPr lang="en-US" sz="2200" b="0" strike="noStrike" spc="-1" dirty="0">
              <a:latin typeface="Arial"/>
            </a:endParaRPr>
          </a:p>
        </p:txBody>
      </p:sp>
      <p:sp>
        <p:nvSpPr>
          <p:cNvPr id="13" name="ZoneTexte 12">
            <a:extLst>
              <a:ext uri="{FF2B5EF4-FFF2-40B4-BE49-F238E27FC236}">
                <a16:creationId xmlns:a16="http://schemas.microsoft.com/office/drawing/2014/main" id="{7DABF65E-2417-967D-746E-0A2AC93D24BD}"/>
              </a:ext>
            </a:extLst>
          </p:cNvPr>
          <p:cNvSpPr txBox="1"/>
          <p:nvPr/>
        </p:nvSpPr>
        <p:spPr>
          <a:xfrm>
            <a:off x="7903003" y="1226528"/>
            <a:ext cx="3773455" cy="400110"/>
          </a:xfrm>
          <a:prstGeom prst="rect">
            <a:avLst/>
          </a:prstGeom>
          <a:noFill/>
        </p:spPr>
        <p:txBody>
          <a:bodyPr wrap="square" rtlCol="0">
            <a:spAutoFit/>
          </a:bodyPr>
          <a:lstStyle/>
          <a:p>
            <a:pPr algn="ctr"/>
            <a:r>
              <a:rPr lang="fr-FR" sz="2000" b="1" dirty="0">
                <a:solidFill>
                  <a:srgbClr val="2F5597"/>
                </a:solidFill>
              </a:rPr>
              <a:t>Sans lui, il ferait -18°C sur la Terre</a:t>
            </a:r>
            <a:r>
              <a:rPr lang="fr-FR" b="1" dirty="0">
                <a:solidFill>
                  <a:srgbClr val="2F5597"/>
                </a:solidFill>
              </a:rPr>
              <a:t>.</a:t>
            </a:r>
            <a:endParaRPr lang="fr-FR" dirty="0"/>
          </a:p>
        </p:txBody>
      </p:sp>
    </p:spTree>
    <p:extLst>
      <p:ext uri="{BB962C8B-B14F-4D97-AF65-F5344CB8AC3E}">
        <p14:creationId xmlns:p14="http://schemas.microsoft.com/office/powerpoint/2010/main" val="415709799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250"/>
                                  </p:stCondLst>
                                  <p:childTnLst>
                                    <p:set>
                                      <p:cBhvr>
                                        <p:cTn id="11" dur="1" fill="hold">
                                          <p:stCondLst>
                                            <p:cond delay="0"/>
                                          </p:stCondLst>
                                        </p:cTn>
                                        <p:tgtEl>
                                          <p:spTgt spid="10"/>
                                        </p:tgtEl>
                                        <p:attrNameLst>
                                          <p:attrName>style.visibility</p:attrName>
                                        </p:attrNameLst>
                                      </p:cBhvr>
                                      <p:to>
                                        <p:strVal val="visible"/>
                                      </p:to>
                                    </p:set>
                                  </p:childTnLst>
                                </p:cTn>
                              </p:par>
                            </p:childTnLst>
                          </p:cTn>
                        </p:par>
                        <p:par>
                          <p:cTn id="12" fill="hold">
                            <p:stCondLst>
                              <p:cond delay="250"/>
                            </p:stCondLst>
                            <p:childTnLst>
                              <p:par>
                                <p:cTn id="13" presetID="1" presetClass="entr" presetSubtype="0" fill="hold" grpId="0" nodeType="afterEffect">
                                  <p:stCondLst>
                                    <p:cond delay="25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15" restart="whenNotActive" fill="hold" evtFilter="cancelBubble" nodeType="interactiveSeq">
                <p:stCondLst>
                  <p:cond evt="onClick" delay="0">
                    <p:tgtEl>
                      <p:spTgt spid="1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20" restart="whenNotActive" fill="hold" evtFilter="cancelBubble" nodeType="interactiveSeq">
                <p:stCondLst>
                  <p:cond evt="onClick" delay="0">
                    <p:tgtEl>
                      <p:spTgt spid="21"/>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27" restart="whenNotActive" fill="hold" evtFilter="cancelBubble" nodeType="interactiveSeq">
                <p:stCondLst>
                  <p:cond evt="onClick" delay="0">
                    <p:tgtEl>
                      <p:spTgt spid="23"/>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grpId="0" nodeType="afterEffect">
                                  <p:stCondLst>
                                    <p:cond delay="50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seq concurrent="1" nextAc="seek">
              <p:cTn id="39" restart="whenNotActive" fill="hold" evtFilter="cancelBubble" nodeType="interactiveSeq">
                <p:stCondLst>
                  <p:cond evt="onClick" delay="0">
                    <p:tgtEl>
                      <p:spTgt spid="26"/>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5"/>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1" nodeType="clickEffect">
                                  <p:stCondLst>
                                    <p:cond delay="0"/>
                                  </p:stCondLst>
                                  <p:childTnLst>
                                    <p:set>
                                      <p:cBhvr>
                                        <p:cTn id="47"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48" restart="whenNotActive" fill="hold" evtFilter="cancelBubble" nodeType="interactiveSeq">
                <p:stCondLst>
                  <p:cond evt="onClick" delay="0">
                    <p:tgtEl>
                      <p:spTgt spid="6"/>
                    </p:tgtEl>
                  </p:cond>
                </p:stCondLst>
                <p:endSync evt="end" delay="0">
                  <p:rtn val="all"/>
                </p:endSync>
                <p:childTnLst>
                  <p:par>
                    <p:cTn id="49" fill="hold">
                      <p:stCondLst>
                        <p:cond delay="0"/>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1" nodeType="clickEffect">
                                  <p:stCondLst>
                                    <p:cond delay="0"/>
                                  </p:stCondLst>
                                  <p:childTnLst>
                                    <p:set>
                                      <p:cBhvr>
                                        <p:cTn id="58" dur="1" fill="hold">
                                          <p:stCondLst>
                                            <p:cond delay="0"/>
                                          </p:stCondLst>
                                        </p:cTn>
                                        <p:tgtEl>
                                          <p:spTgt spid="9"/>
                                        </p:tgtEl>
                                        <p:attrNameLst>
                                          <p:attrName>style.visibility</p:attrName>
                                        </p:attrNameLst>
                                      </p:cBhvr>
                                      <p:to>
                                        <p:strVal val="hidden"/>
                                      </p:to>
                                    </p:set>
                                  </p:childTnLst>
                                </p:cTn>
                              </p:par>
                              <p:par>
                                <p:cTn id="59" presetID="1" presetClass="exit" presetSubtype="0" fill="hold" grpId="1" nodeType="withEffect">
                                  <p:stCondLst>
                                    <p:cond delay="0"/>
                                  </p:stCondLst>
                                  <p:childTnLst>
                                    <p:set>
                                      <p:cBhvr>
                                        <p:cTn id="6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22" grpId="0"/>
      <p:bldP spid="20" grpId="0"/>
      <p:bldP spid="19" grpId="0"/>
      <p:bldP spid="16" grpId="0"/>
      <p:bldP spid="24" grpId="0"/>
      <p:bldP spid="25" grpId="0" animBg="1"/>
      <p:bldP spid="25" grpId="1" animBg="1"/>
      <p:bldP spid="7" grpId="0" animBg="1"/>
      <p:bldP spid="7" grpId="1" animBg="1"/>
      <p:bldP spid="9" grpId="0"/>
      <p:bldP spid="9" grpId="1"/>
      <p:bldP spid="11"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a:extLst>
              <a:ext uri="{FF2B5EF4-FFF2-40B4-BE49-F238E27FC236}">
                <a16:creationId xmlns:a16="http://schemas.microsoft.com/office/drawing/2014/main" id="{44285BE5-3027-F6C9-BF93-E280648E2B6D}"/>
              </a:ext>
            </a:extLst>
          </p:cNvPr>
          <p:cNvSpPr>
            <a:spLocks noGrp="1"/>
          </p:cNvSpPr>
          <p:nvPr>
            <p:ph type="title"/>
          </p:nvPr>
        </p:nvSpPr>
        <p:spPr/>
        <p:txBody>
          <a:bodyPr>
            <a:normAutofit/>
          </a:bodyPr>
          <a:lstStyle/>
          <a:p>
            <a:r>
              <a:rPr lang="fr-FR" dirty="0">
                <a:solidFill>
                  <a:schemeClr val="accent1">
                    <a:lumMod val="75000"/>
                  </a:schemeClr>
                </a:solidFill>
              </a:rPr>
              <a:t>Comment les activités humaines </a:t>
            </a:r>
            <a:br>
              <a:rPr lang="fr-FR" dirty="0">
                <a:solidFill>
                  <a:schemeClr val="accent1">
                    <a:lumMod val="75000"/>
                  </a:schemeClr>
                </a:solidFill>
              </a:rPr>
            </a:br>
            <a:r>
              <a:rPr lang="fr-FR" dirty="0">
                <a:solidFill>
                  <a:schemeClr val="accent1">
                    <a:lumMod val="75000"/>
                  </a:schemeClr>
                </a:solidFill>
              </a:rPr>
              <a:t>peuvent-elles modifier l’effet de serre ? </a:t>
            </a:r>
          </a:p>
        </p:txBody>
      </p:sp>
      <p:pic>
        <p:nvPicPr>
          <p:cNvPr id="17" name="Abeille">
            <a:extLst>
              <a:ext uri="{FF2B5EF4-FFF2-40B4-BE49-F238E27FC236}">
                <a16:creationId xmlns:a16="http://schemas.microsoft.com/office/drawing/2014/main" id="{086C3FEF-97EC-E6B2-F5FF-A0A9D1C61E77}"/>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20616039">
            <a:off x="11019277" y="-34909"/>
            <a:ext cx="1187180" cy="1296735"/>
          </a:xfrm>
          <a:prstGeom prst="rect">
            <a:avLst/>
          </a:prstGeom>
          <a:noFill/>
          <a:ln>
            <a:noFill/>
          </a:ln>
        </p:spPr>
      </p:pic>
      <p:sp>
        <p:nvSpPr>
          <p:cNvPr id="18" name="texte">
            <a:extLst>
              <a:ext uri="{FF2B5EF4-FFF2-40B4-BE49-F238E27FC236}">
                <a16:creationId xmlns:a16="http://schemas.microsoft.com/office/drawing/2014/main" id="{C1E7E41C-52D0-79B1-2642-B7579D3FECA0}"/>
              </a:ext>
            </a:extLst>
          </p:cNvPr>
          <p:cNvSpPr txBox="1"/>
          <p:nvPr/>
        </p:nvSpPr>
        <p:spPr>
          <a:xfrm>
            <a:off x="7334890" y="2460073"/>
            <a:ext cx="4105270" cy="3170099"/>
          </a:xfrm>
          <a:prstGeom prst="rect">
            <a:avLst/>
          </a:prstGeom>
          <a:noFill/>
        </p:spPr>
        <p:txBody>
          <a:bodyPr wrap="square">
            <a:spAutoFit/>
          </a:bodyPr>
          <a:lstStyle/>
          <a:p>
            <a:r>
              <a:rPr lang="fr-FR" sz="2000" dirty="0">
                <a:solidFill>
                  <a:srgbClr val="2F5597"/>
                </a:solidFill>
              </a:rPr>
              <a:t>Certaines activités humaines émettent des </a:t>
            </a:r>
            <a:r>
              <a:rPr lang="fr-FR" sz="2000" b="1" dirty="0">
                <a:solidFill>
                  <a:srgbClr val="2F5597"/>
                </a:solidFill>
              </a:rPr>
              <a:t>gaz à effet de serre.</a:t>
            </a:r>
          </a:p>
          <a:p>
            <a:endParaRPr lang="fr-FR" sz="1000" dirty="0">
              <a:solidFill>
                <a:srgbClr val="2F5597"/>
              </a:solidFill>
            </a:endParaRPr>
          </a:p>
          <a:p>
            <a:r>
              <a:rPr lang="fr-FR" sz="2000" dirty="0">
                <a:solidFill>
                  <a:srgbClr val="2F5597"/>
                </a:solidFill>
              </a:rPr>
              <a:t>Elles augmentent donc la quantité de gaz à effet de serre présents dans l’atmosphère et </a:t>
            </a:r>
            <a:r>
              <a:rPr lang="fr-FR" sz="2000" b="1" dirty="0">
                <a:solidFill>
                  <a:srgbClr val="2F5597"/>
                </a:solidFill>
              </a:rPr>
              <a:t>accentuent l’effet de serre naturel. </a:t>
            </a:r>
          </a:p>
          <a:p>
            <a:endParaRPr lang="fr-FR" sz="1000" dirty="0">
              <a:solidFill>
                <a:srgbClr val="2F5597"/>
              </a:solidFill>
            </a:endParaRPr>
          </a:p>
          <a:p>
            <a:r>
              <a:rPr lang="fr-FR" sz="2000" dirty="0">
                <a:solidFill>
                  <a:srgbClr val="2F5597"/>
                </a:solidFill>
              </a:rPr>
              <a:t>La chaleur piégée dans l’atmosphère est alors plus importante et provoque un dérèglement climatique. </a:t>
            </a:r>
          </a:p>
        </p:txBody>
      </p:sp>
      <p:pic>
        <p:nvPicPr>
          <p:cNvPr id="7" name="Image 6">
            <a:extLst>
              <a:ext uri="{FF2B5EF4-FFF2-40B4-BE49-F238E27FC236}">
                <a16:creationId xmlns:a16="http://schemas.microsoft.com/office/drawing/2014/main" id="{01C7213B-BF71-C992-92A1-E3E03C376D8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82728" y="1785754"/>
            <a:ext cx="4592595" cy="4486271"/>
          </a:xfrm>
          <a:prstGeom prst="rect">
            <a:avLst/>
          </a:prstGeom>
        </p:spPr>
      </p:pic>
      <p:pic>
        <p:nvPicPr>
          <p:cNvPr id="14" name="Image 13">
            <a:extLst>
              <a:ext uri="{FF2B5EF4-FFF2-40B4-BE49-F238E27FC236}">
                <a16:creationId xmlns:a16="http://schemas.microsoft.com/office/drawing/2014/main" id="{3E12D773-562E-EFC2-A2C9-00613FDF585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682728" y="1785754"/>
            <a:ext cx="4524808" cy="4486271"/>
          </a:xfrm>
          <a:prstGeom prst="rect">
            <a:avLst/>
          </a:prstGeom>
        </p:spPr>
      </p:pic>
      <p:pic>
        <p:nvPicPr>
          <p:cNvPr id="3" name="Picto vidéo vert">
            <a:hlinkClick r:id="rId6"/>
            <a:extLst>
              <a:ext uri="{FF2B5EF4-FFF2-40B4-BE49-F238E27FC236}">
                <a16:creationId xmlns:a16="http://schemas.microsoft.com/office/drawing/2014/main" id="{2CE7915E-4380-EF0B-D0C5-0B6BDA3DF23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84886" y="3770540"/>
            <a:ext cx="756397" cy="641164"/>
          </a:xfrm>
          <a:prstGeom prst="rect">
            <a:avLst/>
          </a:prstGeom>
        </p:spPr>
      </p:pic>
    </p:spTree>
    <p:extLst>
      <p:ext uri="{BB962C8B-B14F-4D97-AF65-F5344CB8AC3E}">
        <p14:creationId xmlns:p14="http://schemas.microsoft.com/office/powerpoint/2010/main" val="138366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e6">
            <a:extLst>
              <a:ext uri="{FF2B5EF4-FFF2-40B4-BE49-F238E27FC236}">
                <a16:creationId xmlns:a16="http://schemas.microsoft.com/office/drawing/2014/main" id="{168EE566-71FC-B0D5-8783-B30C33B53114}"/>
              </a:ext>
            </a:extLst>
          </p:cNvPr>
          <p:cNvSpPr/>
          <p:nvPr/>
        </p:nvSpPr>
        <p:spPr bwMode="auto">
          <a:xfrm>
            <a:off x="9430716" y="4175343"/>
            <a:ext cx="2677313" cy="1485682"/>
          </a:xfrm>
          <a:prstGeom prst="wedgeEllipseCallout">
            <a:avLst>
              <a:gd name="adj1" fmla="val -31478"/>
              <a:gd name="adj2" fmla="val 58218"/>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600" dirty="0">
                <a:solidFill>
                  <a:schemeClr val="tx1"/>
                </a:solidFill>
              </a:rPr>
              <a:t>Et d’autres </a:t>
            </a:r>
          </a:p>
          <a:p>
            <a:pPr algn="ctr">
              <a:defRPr/>
            </a:pPr>
            <a:r>
              <a:rPr lang="fr-FR" sz="1600" dirty="0">
                <a:solidFill>
                  <a:schemeClr val="tx1"/>
                </a:solidFill>
              </a:rPr>
              <a:t>comme l’ozone (O</a:t>
            </a:r>
            <a:r>
              <a:rPr lang="fr-FR" altLang="fr-FR" sz="1600" baseline="-25000" dirty="0">
                <a:solidFill>
                  <a:schemeClr val="tx1"/>
                </a:solidFill>
              </a:rPr>
              <a:t>3</a:t>
            </a:r>
            <a:r>
              <a:rPr lang="fr-FR" altLang="fr-FR" sz="1600" dirty="0">
                <a:solidFill>
                  <a:schemeClr val="tx1"/>
                </a:solidFill>
              </a:rPr>
              <a:t>), </a:t>
            </a:r>
            <a:r>
              <a:rPr lang="fr-FR" sz="1600" dirty="0">
                <a:solidFill>
                  <a:schemeClr val="tx1"/>
                </a:solidFill>
              </a:rPr>
              <a:t>le </a:t>
            </a:r>
            <a:r>
              <a:rPr lang="fr-FR" sz="1600" dirty="0" err="1">
                <a:solidFill>
                  <a:schemeClr val="tx1"/>
                </a:solidFill>
              </a:rPr>
              <a:t>trifluorure</a:t>
            </a:r>
            <a:r>
              <a:rPr lang="fr-FR" sz="1600" dirty="0">
                <a:solidFill>
                  <a:schemeClr val="tx1"/>
                </a:solidFill>
              </a:rPr>
              <a:t> d’azote </a:t>
            </a:r>
            <a:r>
              <a:rPr lang="fr-FR" altLang="fr-FR" sz="1600" dirty="0">
                <a:solidFill>
                  <a:schemeClr val="tx1"/>
                </a:solidFill>
              </a:rPr>
              <a:t>(SF</a:t>
            </a:r>
            <a:r>
              <a:rPr lang="fr-FR" altLang="fr-FR" sz="1600" baseline="-25000" dirty="0">
                <a:solidFill>
                  <a:schemeClr val="tx1"/>
                </a:solidFill>
              </a:rPr>
              <a:t>3</a:t>
            </a:r>
            <a:r>
              <a:rPr lang="fr-FR" altLang="fr-FR" sz="1600" dirty="0">
                <a:solidFill>
                  <a:schemeClr val="tx1"/>
                </a:solidFill>
              </a:rPr>
              <a:t>) ou les gaz fluorés (HFP, PFC, CFC, HCFC)</a:t>
            </a:r>
            <a:r>
              <a:rPr lang="fr-FR" sz="1600" dirty="0">
                <a:solidFill>
                  <a:schemeClr val="tx1"/>
                </a:solidFill>
              </a:rPr>
              <a:t>.</a:t>
            </a:r>
          </a:p>
        </p:txBody>
      </p:sp>
      <p:grpSp>
        <p:nvGrpSpPr>
          <p:cNvPr id="66" name="Groupe 65">
            <a:extLst>
              <a:ext uri="{FF2B5EF4-FFF2-40B4-BE49-F238E27FC236}">
                <a16:creationId xmlns:a16="http://schemas.microsoft.com/office/drawing/2014/main" id="{A77E532C-23BC-0D36-B789-3B5EA5199271}"/>
              </a:ext>
            </a:extLst>
          </p:cNvPr>
          <p:cNvGrpSpPr/>
          <p:nvPr/>
        </p:nvGrpSpPr>
        <p:grpSpPr>
          <a:xfrm>
            <a:off x="5490723" y="4256002"/>
            <a:ext cx="3079724" cy="2604226"/>
            <a:chOff x="5490723" y="4256002"/>
            <a:chExt cx="3079724" cy="2604226"/>
          </a:xfrm>
        </p:grpSpPr>
        <p:sp>
          <p:nvSpPr>
            <p:cNvPr id="44" name="texte volcans">
              <a:extLst>
                <a:ext uri="{FF2B5EF4-FFF2-40B4-BE49-F238E27FC236}">
                  <a16:creationId xmlns:a16="http://schemas.microsoft.com/office/drawing/2014/main" id="{E94F5B30-00CF-E2E2-EE17-724D111E449C}"/>
                </a:ext>
              </a:extLst>
            </p:cNvPr>
            <p:cNvSpPr>
              <a:spLocks noChangeArrowheads="1"/>
            </p:cNvSpPr>
            <p:nvPr/>
          </p:nvSpPr>
          <p:spPr bwMode="auto">
            <a:xfrm>
              <a:off x="5542246" y="6090787"/>
              <a:ext cx="3028201" cy="769441"/>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200" b="1" dirty="0">
                  <a:solidFill>
                    <a:schemeClr val="accent1">
                      <a:lumMod val="75000"/>
                    </a:schemeClr>
                  </a:solidFill>
                  <a:latin typeface="+mn-lt"/>
                </a:rPr>
                <a:t>L’hexafluorure de soufre</a:t>
              </a:r>
            </a:p>
            <a:p>
              <a:pPr algn="ctr" eaLnBrk="1" hangingPunct="1">
                <a:lnSpc>
                  <a:spcPct val="100000"/>
                </a:lnSpc>
                <a:spcBef>
                  <a:spcPct val="0"/>
                </a:spcBef>
                <a:buFontTx/>
                <a:buNone/>
                <a:defRPr/>
              </a:pPr>
              <a:r>
                <a:rPr lang="fr-FR" altLang="fr-FR" sz="2200" b="1" dirty="0">
                  <a:solidFill>
                    <a:schemeClr val="accent1">
                      <a:lumMod val="75000"/>
                    </a:schemeClr>
                  </a:solidFill>
                  <a:latin typeface="+mn-lt"/>
                </a:rPr>
                <a:t>(SF</a:t>
              </a:r>
              <a:r>
                <a:rPr lang="fr-FR" altLang="fr-FR" sz="2200" b="1" baseline="-25000" dirty="0">
                  <a:solidFill>
                    <a:schemeClr val="accent1">
                      <a:lumMod val="75000"/>
                    </a:schemeClr>
                  </a:solidFill>
                  <a:latin typeface="+mn-lt"/>
                </a:rPr>
                <a:t>6</a:t>
              </a:r>
              <a:r>
                <a:rPr lang="fr-FR" altLang="fr-FR" sz="2200" b="1" dirty="0">
                  <a:solidFill>
                    <a:schemeClr val="accent1">
                      <a:lumMod val="75000"/>
                    </a:schemeClr>
                  </a:solidFill>
                  <a:latin typeface="+mn-lt"/>
                </a:rPr>
                <a:t>)</a:t>
              </a:r>
            </a:p>
          </p:txBody>
        </p:sp>
        <p:pic>
          <p:nvPicPr>
            <p:cNvPr id="50" name="Image 49">
              <a:extLst>
                <a:ext uri="{FF2B5EF4-FFF2-40B4-BE49-F238E27FC236}">
                  <a16:creationId xmlns:a16="http://schemas.microsoft.com/office/drawing/2014/main" id="{34C564FA-7D3B-20C7-0BC8-A493F7E8CE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90723" y="4256002"/>
              <a:ext cx="3074524" cy="1950952"/>
            </a:xfrm>
            <a:prstGeom prst="rect">
              <a:avLst/>
            </a:prstGeom>
          </p:spPr>
        </p:pic>
      </p:grpSp>
      <p:sp>
        <p:nvSpPr>
          <p:cNvPr id="58" name="Bulle 1">
            <a:extLst>
              <a:ext uri="{FF2B5EF4-FFF2-40B4-BE49-F238E27FC236}">
                <a16:creationId xmlns:a16="http://schemas.microsoft.com/office/drawing/2014/main" id="{16A70258-8065-58BF-1F49-BFB67597913E}"/>
              </a:ext>
            </a:extLst>
          </p:cNvPr>
          <p:cNvSpPr/>
          <p:nvPr/>
        </p:nvSpPr>
        <p:spPr>
          <a:xfrm>
            <a:off x="5823974" y="3881894"/>
            <a:ext cx="4360055" cy="1899745"/>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r>
              <a:rPr lang="fr-FR" sz="1600" dirty="0">
                <a:solidFill>
                  <a:schemeClr val="bg1"/>
                </a:solidFill>
              </a:rPr>
              <a:t> Le potentiel de réchauffement global de l’hexafluorure de soufre est de 25 200 (contre 1 pour le dioxyde de carbone). Il est principalement utilisé comme isolant électrique ou diélectrique dans les transformateurs, condensateurs, interrupteurs et disjoncteurs haute tension. </a:t>
            </a:r>
          </a:p>
        </p:txBody>
      </p:sp>
      <p:sp>
        <p:nvSpPr>
          <p:cNvPr id="59" name="Numéro 6">
            <a:extLst>
              <a:ext uri="{FF2B5EF4-FFF2-40B4-BE49-F238E27FC236}">
                <a16:creationId xmlns:a16="http://schemas.microsoft.com/office/drawing/2014/main" id="{7DDF58FD-F5A8-79FA-2905-08C1208F4E21}"/>
              </a:ext>
            </a:extLst>
          </p:cNvPr>
          <p:cNvSpPr/>
          <p:nvPr/>
        </p:nvSpPr>
        <p:spPr bwMode="auto">
          <a:xfrm>
            <a:off x="10180656" y="4665752"/>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6</a:t>
            </a:r>
          </a:p>
        </p:txBody>
      </p:sp>
      <p:grpSp>
        <p:nvGrpSpPr>
          <p:cNvPr id="17" name="Groupe 16">
            <a:extLst>
              <a:ext uri="{FF2B5EF4-FFF2-40B4-BE49-F238E27FC236}">
                <a16:creationId xmlns:a16="http://schemas.microsoft.com/office/drawing/2014/main" id="{BD2E1762-D211-375D-8930-203D224B2FB0}"/>
              </a:ext>
            </a:extLst>
          </p:cNvPr>
          <p:cNvGrpSpPr/>
          <p:nvPr/>
        </p:nvGrpSpPr>
        <p:grpSpPr>
          <a:xfrm>
            <a:off x="9220172" y="1137076"/>
            <a:ext cx="2442166" cy="2892805"/>
            <a:chOff x="9220172" y="1137076"/>
            <a:chExt cx="2442166" cy="2892805"/>
          </a:xfrm>
        </p:grpSpPr>
        <p:sp>
          <p:nvSpPr>
            <p:cNvPr id="23" name="texte volcans">
              <a:extLst>
                <a:ext uri="{FF2B5EF4-FFF2-40B4-BE49-F238E27FC236}">
                  <a16:creationId xmlns:a16="http://schemas.microsoft.com/office/drawing/2014/main" id="{37C54C36-05E1-0122-2A83-7688E9254DC3}"/>
                </a:ext>
              </a:extLst>
            </p:cNvPr>
            <p:cNvSpPr>
              <a:spLocks noChangeArrowheads="1"/>
            </p:cNvSpPr>
            <p:nvPr/>
          </p:nvSpPr>
          <p:spPr bwMode="auto">
            <a:xfrm>
              <a:off x="9430716" y="3260440"/>
              <a:ext cx="1561325" cy="769441"/>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200" b="1" dirty="0">
                  <a:solidFill>
                    <a:schemeClr val="accent1">
                      <a:lumMod val="75000"/>
                    </a:schemeClr>
                  </a:solidFill>
                  <a:latin typeface="+mn-lt"/>
                </a:rPr>
                <a:t>Le méthane</a:t>
              </a:r>
            </a:p>
            <a:p>
              <a:pPr algn="ctr" eaLnBrk="1" hangingPunct="1">
                <a:lnSpc>
                  <a:spcPct val="100000"/>
                </a:lnSpc>
                <a:spcBef>
                  <a:spcPct val="0"/>
                </a:spcBef>
                <a:buFontTx/>
                <a:buNone/>
                <a:defRPr/>
              </a:pPr>
              <a:r>
                <a:rPr lang="fr-FR" altLang="fr-FR" sz="2200" b="1" dirty="0">
                  <a:solidFill>
                    <a:schemeClr val="accent1">
                      <a:lumMod val="75000"/>
                    </a:schemeClr>
                  </a:solidFill>
                  <a:latin typeface="+mn-lt"/>
                </a:rPr>
                <a:t>(CH</a:t>
              </a:r>
              <a:r>
                <a:rPr lang="fr-FR" altLang="fr-FR" sz="2200" b="1" baseline="-25000" dirty="0">
                  <a:solidFill>
                    <a:schemeClr val="accent1">
                      <a:lumMod val="75000"/>
                    </a:schemeClr>
                  </a:solidFill>
                  <a:latin typeface="+mn-lt"/>
                </a:rPr>
                <a:t>4</a:t>
              </a:r>
              <a:r>
                <a:rPr lang="fr-FR" altLang="fr-FR" sz="2200" b="1" dirty="0">
                  <a:solidFill>
                    <a:schemeClr val="accent1">
                      <a:lumMod val="75000"/>
                    </a:schemeClr>
                  </a:solidFill>
                  <a:latin typeface="+mn-lt"/>
                </a:rPr>
                <a:t>)</a:t>
              </a:r>
            </a:p>
          </p:txBody>
        </p:sp>
        <p:pic>
          <p:nvPicPr>
            <p:cNvPr id="16" name="Image 15">
              <a:extLst>
                <a:ext uri="{FF2B5EF4-FFF2-40B4-BE49-F238E27FC236}">
                  <a16:creationId xmlns:a16="http://schemas.microsoft.com/office/drawing/2014/main" id="{77A55A34-E11D-E5F9-C881-15B0B357103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20172" y="1137076"/>
              <a:ext cx="2442166" cy="2407976"/>
            </a:xfrm>
            <a:prstGeom prst="rect">
              <a:avLst/>
            </a:prstGeom>
          </p:spPr>
        </p:pic>
      </p:grpSp>
      <p:grpSp>
        <p:nvGrpSpPr>
          <p:cNvPr id="69" name="Groupe 68">
            <a:extLst>
              <a:ext uri="{FF2B5EF4-FFF2-40B4-BE49-F238E27FC236}">
                <a16:creationId xmlns:a16="http://schemas.microsoft.com/office/drawing/2014/main" id="{300CA79C-2A6C-EEA2-E7AC-89D85285E733}"/>
              </a:ext>
            </a:extLst>
          </p:cNvPr>
          <p:cNvGrpSpPr/>
          <p:nvPr/>
        </p:nvGrpSpPr>
        <p:grpSpPr>
          <a:xfrm>
            <a:off x="1494722" y="766835"/>
            <a:ext cx="2995930" cy="3223498"/>
            <a:chOff x="1494722" y="766835"/>
            <a:chExt cx="2995930" cy="3223498"/>
          </a:xfrm>
        </p:grpSpPr>
        <p:sp>
          <p:nvSpPr>
            <p:cNvPr id="21" name="texte volcans">
              <a:extLst>
                <a:ext uri="{FF2B5EF4-FFF2-40B4-BE49-F238E27FC236}">
                  <a16:creationId xmlns:a16="http://schemas.microsoft.com/office/drawing/2014/main" id="{D5A44CFC-D29D-42AF-DDB6-8CEC2CA9B781}"/>
                </a:ext>
              </a:extLst>
            </p:cNvPr>
            <p:cNvSpPr>
              <a:spLocks noChangeArrowheads="1"/>
            </p:cNvSpPr>
            <p:nvPr/>
          </p:nvSpPr>
          <p:spPr bwMode="auto">
            <a:xfrm>
              <a:off x="1658528" y="3220892"/>
              <a:ext cx="2804742" cy="769441"/>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200" b="1" dirty="0">
                  <a:solidFill>
                    <a:schemeClr val="accent1">
                      <a:lumMod val="75000"/>
                    </a:schemeClr>
                  </a:solidFill>
                  <a:latin typeface="+mn-lt"/>
                </a:rPr>
                <a:t>Le dioxyde de carbone</a:t>
              </a:r>
            </a:p>
            <a:p>
              <a:pPr algn="ctr" eaLnBrk="1" hangingPunct="1">
                <a:lnSpc>
                  <a:spcPct val="100000"/>
                </a:lnSpc>
                <a:spcBef>
                  <a:spcPct val="0"/>
                </a:spcBef>
                <a:buFontTx/>
                <a:buNone/>
                <a:defRPr/>
              </a:pPr>
              <a:r>
                <a:rPr lang="fr-FR" altLang="fr-FR" sz="2200" b="1" dirty="0">
                  <a:solidFill>
                    <a:schemeClr val="accent1">
                      <a:lumMod val="75000"/>
                    </a:schemeClr>
                  </a:solidFill>
                  <a:latin typeface="+mn-lt"/>
                </a:rPr>
                <a:t>(CO</a:t>
              </a:r>
              <a:r>
                <a:rPr lang="fr-FR" altLang="fr-FR" sz="2200" b="1" baseline="-25000" dirty="0">
                  <a:solidFill>
                    <a:schemeClr val="accent1">
                      <a:lumMod val="75000"/>
                    </a:schemeClr>
                  </a:solidFill>
                  <a:latin typeface="+mn-lt"/>
                </a:rPr>
                <a:t>2</a:t>
              </a:r>
              <a:r>
                <a:rPr lang="fr-FR" altLang="fr-FR" sz="2200" b="1" dirty="0">
                  <a:solidFill>
                    <a:schemeClr val="accent1">
                      <a:lumMod val="75000"/>
                    </a:schemeClr>
                  </a:solidFill>
                  <a:latin typeface="+mn-lt"/>
                </a:rPr>
                <a:t>)</a:t>
              </a:r>
            </a:p>
          </p:txBody>
        </p:sp>
        <p:pic>
          <p:nvPicPr>
            <p:cNvPr id="68" name="Image 67">
              <a:extLst>
                <a:ext uri="{FF2B5EF4-FFF2-40B4-BE49-F238E27FC236}">
                  <a16:creationId xmlns:a16="http://schemas.microsoft.com/office/drawing/2014/main" id="{C48F0F89-FB31-F9F7-A1ED-2E43DF85BFD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94722" y="766835"/>
              <a:ext cx="2995930" cy="2995930"/>
            </a:xfrm>
            <a:prstGeom prst="rect">
              <a:avLst/>
            </a:prstGeom>
          </p:spPr>
        </p:pic>
      </p:grpSp>
      <p:grpSp>
        <p:nvGrpSpPr>
          <p:cNvPr id="19" name="Groupe 18">
            <a:extLst>
              <a:ext uri="{FF2B5EF4-FFF2-40B4-BE49-F238E27FC236}">
                <a16:creationId xmlns:a16="http://schemas.microsoft.com/office/drawing/2014/main" id="{B143398A-B88E-3CFA-4334-6E85EC1C811D}"/>
              </a:ext>
            </a:extLst>
          </p:cNvPr>
          <p:cNvGrpSpPr/>
          <p:nvPr/>
        </p:nvGrpSpPr>
        <p:grpSpPr>
          <a:xfrm>
            <a:off x="5964223" y="1188322"/>
            <a:ext cx="1811592" cy="2667472"/>
            <a:chOff x="5964223" y="1188322"/>
            <a:chExt cx="1811592" cy="2667472"/>
          </a:xfrm>
        </p:grpSpPr>
        <p:pic>
          <p:nvPicPr>
            <p:cNvPr id="18" name="Image 17">
              <a:extLst>
                <a:ext uri="{FF2B5EF4-FFF2-40B4-BE49-F238E27FC236}">
                  <a16:creationId xmlns:a16="http://schemas.microsoft.com/office/drawing/2014/main" id="{7AFDD42C-5C4F-BCBC-B990-EBEF2A65357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017284" y="1188322"/>
              <a:ext cx="1758531" cy="2056731"/>
            </a:xfrm>
            <a:prstGeom prst="rect">
              <a:avLst/>
            </a:prstGeom>
          </p:spPr>
        </p:pic>
        <p:sp>
          <p:nvSpPr>
            <p:cNvPr id="22" name="texte volcans">
              <a:extLst>
                <a:ext uri="{FF2B5EF4-FFF2-40B4-BE49-F238E27FC236}">
                  <a16:creationId xmlns:a16="http://schemas.microsoft.com/office/drawing/2014/main" id="{42C96D8D-3AE6-8FC9-64DD-A4B80C2C9357}"/>
                </a:ext>
              </a:extLst>
            </p:cNvPr>
            <p:cNvSpPr>
              <a:spLocks noChangeArrowheads="1"/>
            </p:cNvSpPr>
            <p:nvPr/>
          </p:nvSpPr>
          <p:spPr bwMode="auto">
            <a:xfrm>
              <a:off x="5964223" y="3228502"/>
              <a:ext cx="1706713" cy="627292"/>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200" b="1" dirty="0">
                  <a:solidFill>
                    <a:schemeClr val="accent1">
                      <a:lumMod val="75000"/>
                    </a:schemeClr>
                  </a:solidFill>
                  <a:latin typeface="+mn-lt"/>
                </a:rPr>
                <a:t>La vapeur d’eau</a:t>
              </a:r>
            </a:p>
            <a:p>
              <a:pPr algn="ctr" eaLnBrk="1" hangingPunct="1">
                <a:lnSpc>
                  <a:spcPct val="100000"/>
                </a:lnSpc>
                <a:spcBef>
                  <a:spcPct val="0"/>
                </a:spcBef>
                <a:buFontTx/>
                <a:buNone/>
                <a:defRPr/>
              </a:pPr>
              <a:r>
                <a:rPr lang="fr-FR" altLang="fr-FR" sz="2200" b="1" dirty="0">
                  <a:solidFill>
                    <a:schemeClr val="accent1">
                      <a:lumMod val="75000"/>
                    </a:schemeClr>
                  </a:solidFill>
                  <a:latin typeface="+mn-lt"/>
                </a:rPr>
                <a:t>(H</a:t>
              </a:r>
              <a:r>
                <a:rPr lang="fr-FR" altLang="fr-FR" sz="2200" b="1" baseline="-25000" dirty="0">
                  <a:solidFill>
                    <a:schemeClr val="accent1">
                      <a:lumMod val="75000"/>
                    </a:schemeClr>
                  </a:solidFill>
                  <a:latin typeface="+mn-lt"/>
                </a:rPr>
                <a:t>2</a:t>
              </a:r>
              <a:r>
                <a:rPr lang="fr-FR" altLang="fr-FR" sz="2200" b="1" dirty="0">
                  <a:solidFill>
                    <a:schemeClr val="accent1">
                      <a:lumMod val="75000"/>
                    </a:schemeClr>
                  </a:solidFill>
                  <a:latin typeface="+mn-lt"/>
                </a:rPr>
                <a:t>O)</a:t>
              </a:r>
            </a:p>
          </p:txBody>
        </p:sp>
      </p:grpSp>
      <p:sp>
        <p:nvSpPr>
          <p:cNvPr id="2" name="Rectangle 2">
            <a:extLst>
              <a:ext uri="{FF2B5EF4-FFF2-40B4-BE49-F238E27FC236}">
                <a16:creationId xmlns:a16="http://schemas.microsoft.com/office/drawing/2014/main" id="{67C03F62-87DF-97F4-9323-AB63D55127CC}"/>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Connais-tu les principaux gaz à effet de serre ?</a:t>
            </a:r>
          </a:p>
        </p:txBody>
      </p:sp>
      <p:sp>
        <p:nvSpPr>
          <p:cNvPr id="3" name="Rectangle 1">
            <a:extLst>
              <a:ext uri="{FF2B5EF4-FFF2-40B4-BE49-F238E27FC236}">
                <a16:creationId xmlns:a16="http://schemas.microsoft.com/office/drawing/2014/main" id="{5D8B40A6-7626-DFF9-4A72-325BF2C1BFE2}"/>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C5017FC9-200C-A747-00F0-E28DF2C77011}"/>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324CC95C-0B8E-2FA6-4B1A-8EDC98A54273}"/>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DE3B3B08-0B84-721A-28BF-C6DD1C0C499B}"/>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CC7870A4-05A6-693A-3540-6215B5303453}"/>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72DBE614-AD59-0C61-E011-A6758E4E01B7}"/>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107AC8AA-9DEA-02FD-C5EB-34600B018C42}"/>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39D95F95-451C-6D0F-4617-881B299B13AF}"/>
              </a:ext>
            </a:extLst>
          </p:cNvPr>
          <p:cNvPicPr>
            <a:picLocks noChangeAspect="1"/>
          </p:cNvPicPr>
          <p:nvPr/>
        </p:nvPicPr>
        <p:blipFill>
          <a:blip r:embed="rId9"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68FE0455-3DD3-3B0A-8509-3E9D37B7CCFC}"/>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Espace réservé du numéro de diapositive 1">
            <a:extLst>
              <a:ext uri="{FF2B5EF4-FFF2-40B4-BE49-F238E27FC236}">
                <a16:creationId xmlns:a16="http://schemas.microsoft.com/office/drawing/2014/main" id="{0D0784CA-FC34-CCC3-C0E3-3E67C570AA8B}"/>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25</a:t>
            </a:fld>
            <a:endParaRPr lang="fr-FR" altLang="fr-FR" sz="1800" b="1" dirty="0">
              <a:solidFill>
                <a:schemeClr val="bg1"/>
              </a:solidFill>
            </a:endParaRPr>
          </a:p>
        </p:txBody>
      </p:sp>
      <p:pic>
        <p:nvPicPr>
          <p:cNvPr id="48" name="Image6">
            <a:extLst>
              <a:ext uri="{FF2B5EF4-FFF2-40B4-BE49-F238E27FC236}">
                <a16:creationId xmlns:a16="http://schemas.microsoft.com/office/drawing/2014/main" id="{BF0CA95C-4C66-46D3-D95D-80192D673D72}"/>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9076440" y="5272374"/>
            <a:ext cx="1208842" cy="1495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 name="Groupe 24">
            <a:extLst>
              <a:ext uri="{FF2B5EF4-FFF2-40B4-BE49-F238E27FC236}">
                <a16:creationId xmlns:a16="http://schemas.microsoft.com/office/drawing/2014/main" id="{D9AD6DF0-AE20-42C7-4647-C473B7C49B82}"/>
              </a:ext>
            </a:extLst>
          </p:cNvPr>
          <p:cNvGrpSpPr/>
          <p:nvPr/>
        </p:nvGrpSpPr>
        <p:grpSpPr>
          <a:xfrm>
            <a:off x="1689782" y="4081259"/>
            <a:ext cx="2611036" cy="2763140"/>
            <a:chOff x="1689782" y="4081259"/>
            <a:chExt cx="2611036" cy="2763140"/>
          </a:xfrm>
        </p:grpSpPr>
        <p:pic>
          <p:nvPicPr>
            <p:cNvPr id="24" name="Image 23">
              <a:extLst>
                <a:ext uri="{FF2B5EF4-FFF2-40B4-BE49-F238E27FC236}">
                  <a16:creationId xmlns:a16="http://schemas.microsoft.com/office/drawing/2014/main" id="{922FDB7D-E330-8716-815F-2A86C28C2CE7}"/>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2104166" y="4081259"/>
              <a:ext cx="1913466" cy="2064490"/>
            </a:xfrm>
            <a:prstGeom prst="rect">
              <a:avLst/>
            </a:prstGeom>
          </p:spPr>
        </p:pic>
        <p:sp>
          <p:nvSpPr>
            <p:cNvPr id="41" name="texte volcans">
              <a:extLst>
                <a:ext uri="{FF2B5EF4-FFF2-40B4-BE49-F238E27FC236}">
                  <a16:creationId xmlns:a16="http://schemas.microsoft.com/office/drawing/2014/main" id="{C91DA677-ED54-89E2-D8E7-F26A3B4DA007}"/>
                </a:ext>
              </a:extLst>
            </p:cNvPr>
            <p:cNvSpPr>
              <a:spLocks noChangeArrowheads="1"/>
            </p:cNvSpPr>
            <p:nvPr/>
          </p:nvSpPr>
          <p:spPr bwMode="auto">
            <a:xfrm>
              <a:off x="1689782" y="6074958"/>
              <a:ext cx="2611036" cy="769441"/>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200" b="1" dirty="0">
                  <a:solidFill>
                    <a:schemeClr val="accent1">
                      <a:lumMod val="75000"/>
                    </a:schemeClr>
                  </a:solidFill>
                  <a:latin typeface="+mn-lt"/>
                </a:rPr>
                <a:t>Le protoxyde d’azote</a:t>
              </a:r>
            </a:p>
            <a:p>
              <a:pPr algn="ctr" eaLnBrk="1" hangingPunct="1">
                <a:lnSpc>
                  <a:spcPct val="100000"/>
                </a:lnSpc>
                <a:spcBef>
                  <a:spcPct val="0"/>
                </a:spcBef>
                <a:buFontTx/>
                <a:buNone/>
                <a:defRPr/>
              </a:pPr>
              <a:r>
                <a:rPr lang="fr-FR" altLang="fr-FR" sz="2200" b="1" dirty="0">
                  <a:solidFill>
                    <a:schemeClr val="accent1">
                      <a:lumMod val="75000"/>
                    </a:schemeClr>
                  </a:solidFill>
                  <a:latin typeface="+mn-lt"/>
                </a:rPr>
                <a:t>(N</a:t>
              </a:r>
              <a:r>
                <a:rPr lang="fr-FR" altLang="fr-FR" sz="2200" b="1" baseline="-25000" dirty="0">
                  <a:solidFill>
                    <a:schemeClr val="accent1">
                      <a:lumMod val="75000"/>
                    </a:schemeClr>
                  </a:solidFill>
                  <a:latin typeface="+mn-lt"/>
                </a:rPr>
                <a:t>2</a:t>
              </a:r>
              <a:r>
                <a:rPr lang="fr-FR" altLang="fr-FR" sz="2200" b="1" dirty="0">
                  <a:solidFill>
                    <a:schemeClr val="accent1">
                      <a:lumMod val="75000"/>
                    </a:schemeClr>
                  </a:solidFill>
                  <a:latin typeface="+mn-lt"/>
                </a:rPr>
                <a:t>O)</a:t>
              </a:r>
            </a:p>
          </p:txBody>
        </p:sp>
      </p:grpSp>
      <p:pic>
        <p:nvPicPr>
          <p:cNvPr id="53" name="Picto + 4">
            <a:extLst>
              <a:ext uri="{FF2B5EF4-FFF2-40B4-BE49-F238E27FC236}">
                <a16:creationId xmlns:a16="http://schemas.microsoft.com/office/drawing/2014/main" id="{2BD9852B-755B-BC99-DFD0-B6A63A41BDBE}"/>
              </a:ext>
            </a:extLst>
          </p:cNvPr>
          <p:cNvPicPr/>
          <p:nvPr/>
        </p:nvPicPr>
        <p:blipFill>
          <a:blip r:embed="rId13" cstate="screen">
            <a:extLst>
              <a:ext uri="{28A0092B-C50C-407E-A947-70E740481C1C}">
                <a14:useLocalDpi xmlns:a14="http://schemas.microsoft.com/office/drawing/2010/main"/>
              </a:ext>
            </a:extLst>
          </a:blip>
          <a:stretch/>
        </p:blipFill>
        <p:spPr>
          <a:xfrm>
            <a:off x="3896405" y="5807921"/>
            <a:ext cx="453543" cy="365410"/>
          </a:xfrm>
          <a:prstGeom prst="rect">
            <a:avLst/>
          </a:prstGeom>
          <a:ln w="0">
            <a:noFill/>
          </a:ln>
        </p:spPr>
      </p:pic>
      <p:sp>
        <p:nvSpPr>
          <p:cNvPr id="54" name="Bulle 1">
            <a:extLst>
              <a:ext uri="{FF2B5EF4-FFF2-40B4-BE49-F238E27FC236}">
                <a16:creationId xmlns:a16="http://schemas.microsoft.com/office/drawing/2014/main" id="{B8802B6E-1E75-66E7-6157-53717A5D7B1D}"/>
              </a:ext>
            </a:extLst>
          </p:cNvPr>
          <p:cNvSpPr/>
          <p:nvPr/>
        </p:nvSpPr>
        <p:spPr>
          <a:xfrm>
            <a:off x="7828876" y="1303820"/>
            <a:ext cx="4231647" cy="1852417"/>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r>
              <a:rPr lang="fr-FR" sz="1700" dirty="0">
                <a:solidFill>
                  <a:schemeClr val="bg1"/>
                </a:solidFill>
              </a:rPr>
              <a:t>Le potentiel de réchauffement global du méthane est de 28 (contre 1 pour le dioxyde de carbone). Il est principalement produit par les puits de pétrole,  les méthaniseurs, l’élevage intensif…</a:t>
            </a:r>
          </a:p>
        </p:txBody>
      </p:sp>
      <p:pic>
        <p:nvPicPr>
          <p:cNvPr id="55" name="Picto + 3">
            <a:extLst>
              <a:ext uri="{FF2B5EF4-FFF2-40B4-BE49-F238E27FC236}">
                <a16:creationId xmlns:a16="http://schemas.microsoft.com/office/drawing/2014/main" id="{AB7074FC-BAD2-FC06-0120-BF82A998C13C}"/>
              </a:ext>
            </a:extLst>
          </p:cNvPr>
          <p:cNvPicPr/>
          <p:nvPr/>
        </p:nvPicPr>
        <p:blipFill>
          <a:blip r:embed="rId13" cstate="screen">
            <a:extLst>
              <a:ext uri="{28A0092B-C50C-407E-A947-70E740481C1C}">
                <a14:useLocalDpi xmlns:a14="http://schemas.microsoft.com/office/drawing/2010/main"/>
              </a:ext>
            </a:extLst>
          </a:blip>
          <a:stretch/>
        </p:blipFill>
        <p:spPr>
          <a:xfrm>
            <a:off x="10824707" y="3033094"/>
            <a:ext cx="453543" cy="365410"/>
          </a:xfrm>
          <a:prstGeom prst="rect">
            <a:avLst/>
          </a:prstGeom>
          <a:ln w="0">
            <a:noFill/>
          </a:ln>
        </p:spPr>
      </p:pic>
      <p:sp>
        <p:nvSpPr>
          <p:cNvPr id="56" name="Bulle 1">
            <a:extLst>
              <a:ext uri="{FF2B5EF4-FFF2-40B4-BE49-F238E27FC236}">
                <a16:creationId xmlns:a16="http://schemas.microsoft.com/office/drawing/2014/main" id="{9B5130E0-5353-3FF8-EDD8-F0BB74DFBA62}"/>
              </a:ext>
            </a:extLst>
          </p:cNvPr>
          <p:cNvSpPr/>
          <p:nvPr/>
        </p:nvSpPr>
        <p:spPr>
          <a:xfrm>
            <a:off x="1529929" y="4068195"/>
            <a:ext cx="4360055" cy="1707991"/>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r>
              <a:rPr lang="fr-FR" sz="1600" dirty="0">
                <a:solidFill>
                  <a:schemeClr val="bg1"/>
                </a:solidFill>
              </a:rPr>
              <a:t>Le potentiel de réchauffement global du protoxyde d’azote est de 273 (contre 1 pour le dioxyde de carbone). Il est produit par les sols et l’océan via l’activité biologique, ainsi que par les activités humaines, notamment via l'utilisation de fertilisants azotés minéraux et organiques.</a:t>
            </a:r>
          </a:p>
        </p:txBody>
      </p:sp>
      <p:pic>
        <p:nvPicPr>
          <p:cNvPr id="57" name="Picto + 5">
            <a:extLst>
              <a:ext uri="{FF2B5EF4-FFF2-40B4-BE49-F238E27FC236}">
                <a16:creationId xmlns:a16="http://schemas.microsoft.com/office/drawing/2014/main" id="{F108758F-D73E-CECD-3EC3-3D71079EAD1A}"/>
              </a:ext>
            </a:extLst>
          </p:cNvPr>
          <p:cNvPicPr/>
          <p:nvPr/>
        </p:nvPicPr>
        <p:blipFill>
          <a:blip r:embed="rId13" cstate="screen">
            <a:extLst>
              <a:ext uri="{28A0092B-C50C-407E-A947-70E740481C1C}">
                <a14:useLocalDpi xmlns:a14="http://schemas.microsoft.com/office/drawing/2010/main"/>
              </a:ext>
            </a:extLst>
          </a:blip>
          <a:stretch/>
        </p:blipFill>
        <p:spPr>
          <a:xfrm>
            <a:off x="8108115" y="5814276"/>
            <a:ext cx="453543" cy="365410"/>
          </a:xfrm>
          <a:prstGeom prst="rect">
            <a:avLst/>
          </a:prstGeom>
          <a:ln w="0">
            <a:noFill/>
          </a:ln>
        </p:spPr>
      </p:pic>
      <p:sp>
        <p:nvSpPr>
          <p:cNvPr id="60" name="Numéro 4">
            <a:extLst>
              <a:ext uri="{FF2B5EF4-FFF2-40B4-BE49-F238E27FC236}">
                <a16:creationId xmlns:a16="http://schemas.microsoft.com/office/drawing/2014/main" id="{6BF42327-5426-0B93-BEAB-918E7A86976B}"/>
              </a:ext>
            </a:extLst>
          </p:cNvPr>
          <p:cNvSpPr/>
          <p:nvPr/>
        </p:nvSpPr>
        <p:spPr bwMode="auto">
          <a:xfrm>
            <a:off x="2472568" y="4665752"/>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sp>
        <p:nvSpPr>
          <p:cNvPr id="61" name="Numéro 3">
            <a:extLst>
              <a:ext uri="{FF2B5EF4-FFF2-40B4-BE49-F238E27FC236}">
                <a16:creationId xmlns:a16="http://schemas.microsoft.com/office/drawing/2014/main" id="{A79AB4E8-14E7-EC0D-CB9A-BF57CCE7C7BD}"/>
              </a:ext>
            </a:extLst>
          </p:cNvPr>
          <p:cNvSpPr/>
          <p:nvPr/>
        </p:nvSpPr>
        <p:spPr bwMode="auto">
          <a:xfrm>
            <a:off x="10180656" y="1960917"/>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62" name="Numéro 2">
            <a:extLst>
              <a:ext uri="{FF2B5EF4-FFF2-40B4-BE49-F238E27FC236}">
                <a16:creationId xmlns:a16="http://schemas.microsoft.com/office/drawing/2014/main" id="{80D71062-CC34-B888-09D6-534A999BD817}"/>
              </a:ext>
            </a:extLst>
          </p:cNvPr>
          <p:cNvSpPr/>
          <p:nvPr/>
        </p:nvSpPr>
        <p:spPr bwMode="auto">
          <a:xfrm>
            <a:off x="6326212" y="1960917"/>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63" name="Numéro 1">
            <a:extLst>
              <a:ext uri="{FF2B5EF4-FFF2-40B4-BE49-F238E27FC236}">
                <a16:creationId xmlns:a16="http://schemas.microsoft.com/office/drawing/2014/main" id="{71C3C739-469B-B3C9-01D2-F1ACDB6A1940}"/>
              </a:ext>
            </a:extLst>
          </p:cNvPr>
          <p:cNvSpPr/>
          <p:nvPr/>
        </p:nvSpPr>
        <p:spPr bwMode="auto">
          <a:xfrm>
            <a:off x="2472568" y="1973223"/>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sp>
        <p:nvSpPr>
          <p:cNvPr id="13" name="Carré meteo">
            <a:extLst>
              <a:ext uri="{FF2B5EF4-FFF2-40B4-BE49-F238E27FC236}">
                <a16:creationId xmlns:a16="http://schemas.microsoft.com/office/drawing/2014/main" id="{829565CE-D49D-4D25-7603-5EED6979B79F}"/>
              </a:ext>
            </a:extLst>
          </p:cNvPr>
          <p:cNvSpPr/>
          <p:nvPr/>
        </p:nvSpPr>
        <p:spPr>
          <a:xfrm>
            <a:off x="48780" y="4481249"/>
            <a:ext cx="1358258" cy="1912414"/>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marL="85725" indent="-85725">
              <a:buFont typeface="+mj-lt"/>
              <a:buAutoNum type="arabicPeriod"/>
              <a:defRPr/>
            </a:pPr>
            <a:r>
              <a:rPr lang="fr-FR" sz="1000" b="1" dirty="0">
                <a:solidFill>
                  <a:srgbClr val="0070C0"/>
                </a:solidFill>
              </a:rPr>
              <a:t>Le dioxyde de carbone (CO2)</a:t>
            </a:r>
          </a:p>
          <a:p>
            <a:pPr marL="85725" indent="-85725">
              <a:buFont typeface="+mj-lt"/>
              <a:buAutoNum type="arabicPeriod"/>
              <a:defRPr/>
            </a:pPr>
            <a:r>
              <a:rPr lang="fr-FR" sz="1000" b="1" dirty="0">
                <a:solidFill>
                  <a:srgbClr val="0070C0"/>
                </a:solidFill>
              </a:rPr>
              <a:t>La vapeur d’eau (H</a:t>
            </a:r>
            <a:r>
              <a:rPr lang="fr-FR" sz="1000" b="1" baseline="-25000" dirty="0">
                <a:solidFill>
                  <a:srgbClr val="0070C0"/>
                </a:solidFill>
              </a:rPr>
              <a:t>2</a:t>
            </a:r>
            <a:r>
              <a:rPr lang="fr-FR" sz="1000" b="1" dirty="0">
                <a:solidFill>
                  <a:srgbClr val="0070C0"/>
                </a:solidFill>
              </a:rPr>
              <a:t>O)</a:t>
            </a:r>
          </a:p>
          <a:p>
            <a:pPr marL="85725" indent="-85725">
              <a:buFont typeface="+mj-lt"/>
              <a:buAutoNum type="arabicPeriod"/>
              <a:defRPr/>
            </a:pPr>
            <a:r>
              <a:rPr lang="fr-FR" sz="1000" b="1" dirty="0">
                <a:solidFill>
                  <a:srgbClr val="0070C0"/>
                </a:solidFill>
              </a:rPr>
              <a:t>Le méthane (CH</a:t>
            </a:r>
            <a:r>
              <a:rPr lang="fr-FR" sz="1000" b="1" baseline="-25000" dirty="0">
                <a:solidFill>
                  <a:srgbClr val="0070C0"/>
                </a:solidFill>
              </a:rPr>
              <a:t>4</a:t>
            </a:r>
            <a:r>
              <a:rPr lang="fr-FR" sz="1000" b="1" dirty="0">
                <a:solidFill>
                  <a:srgbClr val="0070C0"/>
                </a:solidFill>
              </a:rPr>
              <a:t>)</a:t>
            </a:r>
          </a:p>
          <a:p>
            <a:pPr marL="85725" indent="-85725">
              <a:buFont typeface="+mj-lt"/>
              <a:buAutoNum type="arabicPeriod"/>
              <a:defRPr/>
            </a:pPr>
            <a:r>
              <a:rPr lang="fr-FR" sz="1000" b="1" dirty="0">
                <a:solidFill>
                  <a:srgbClr val="0070C0"/>
                </a:solidFill>
              </a:rPr>
              <a:t>Le protoxyde d’azote (N</a:t>
            </a:r>
            <a:r>
              <a:rPr lang="fr-FR" sz="1000" b="1" baseline="-25000" dirty="0">
                <a:solidFill>
                  <a:srgbClr val="0070C0"/>
                </a:solidFill>
              </a:rPr>
              <a:t>2</a:t>
            </a:r>
            <a:r>
              <a:rPr lang="fr-FR" sz="1000" b="1" dirty="0">
                <a:solidFill>
                  <a:srgbClr val="0070C0"/>
                </a:solidFill>
              </a:rPr>
              <a:t>O)</a:t>
            </a:r>
          </a:p>
          <a:p>
            <a:pPr marL="85725" indent="-85725">
              <a:buFont typeface="+mj-lt"/>
              <a:buAutoNum type="arabicPeriod"/>
              <a:defRPr/>
            </a:pPr>
            <a:r>
              <a:rPr lang="fr-FR" sz="1000" b="1" dirty="0">
                <a:solidFill>
                  <a:srgbClr val="0070C0"/>
                </a:solidFill>
              </a:rPr>
              <a:t>L’hexafluorure de soufre (SF</a:t>
            </a:r>
            <a:r>
              <a:rPr lang="fr-FR" sz="1000" b="1" baseline="-25000" dirty="0">
                <a:solidFill>
                  <a:srgbClr val="0070C0"/>
                </a:solidFill>
              </a:rPr>
              <a:t>6</a:t>
            </a:r>
            <a:r>
              <a:rPr lang="fr-FR" sz="1000" b="1" dirty="0">
                <a:solidFill>
                  <a:srgbClr val="0070C0"/>
                </a:solidFill>
              </a:rPr>
              <a:t>)</a:t>
            </a:r>
          </a:p>
          <a:p>
            <a:pPr marL="85725" indent="-85725">
              <a:buFont typeface="+mj-lt"/>
              <a:buAutoNum type="arabicPeriod"/>
              <a:defRPr/>
            </a:pPr>
            <a:r>
              <a:rPr lang="fr-FR" sz="1000" b="1" dirty="0">
                <a:solidFill>
                  <a:srgbClr val="0070C0"/>
                </a:solidFill>
              </a:rPr>
              <a:t>Et d’autres encore…</a:t>
            </a:r>
          </a:p>
        </p:txBody>
      </p:sp>
      <p:sp>
        <p:nvSpPr>
          <p:cNvPr id="15" name="texte">
            <a:extLst>
              <a:ext uri="{FF2B5EF4-FFF2-40B4-BE49-F238E27FC236}">
                <a16:creationId xmlns:a16="http://schemas.microsoft.com/office/drawing/2014/main" id="{418A64DD-57C7-3B0D-671F-7DF0C9B6A50C}"/>
              </a:ext>
            </a:extLst>
          </p:cNvPr>
          <p:cNvSpPr txBox="1"/>
          <p:nvPr/>
        </p:nvSpPr>
        <p:spPr>
          <a:xfrm>
            <a:off x="6279" y="6410003"/>
            <a:ext cx="1476445" cy="461665"/>
          </a:xfrm>
          <a:prstGeom prst="rect">
            <a:avLst/>
          </a:prstGeom>
          <a:noFill/>
        </p:spPr>
        <p:txBody>
          <a:bodyPr wrap="square">
            <a:spAutoFit/>
          </a:bodyPr>
          <a:lstStyle/>
          <a:p>
            <a:pPr algn="ctr"/>
            <a:r>
              <a:rPr lang="fr-FR" sz="1200" dirty="0">
                <a:solidFill>
                  <a:srgbClr val="2F5597"/>
                </a:solidFill>
              </a:rPr>
              <a:t>DC - VE - M - PA - HS - A</a:t>
            </a:r>
          </a:p>
        </p:txBody>
      </p:sp>
      <p:sp>
        <p:nvSpPr>
          <p:cNvPr id="64" name="Numéro 5">
            <a:extLst>
              <a:ext uri="{FF2B5EF4-FFF2-40B4-BE49-F238E27FC236}">
                <a16:creationId xmlns:a16="http://schemas.microsoft.com/office/drawing/2014/main" id="{7DD86B0C-78FB-CA2B-2554-BCDC49B491C6}"/>
              </a:ext>
            </a:extLst>
          </p:cNvPr>
          <p:cNvSpPr/>
          <p:nvPr/>
        </p:nvSpPr>
        <p:spPr bwMode="auto">
          <a:xfrm>
            <a:off x="6054410" y="4665752"/>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5</a:t>
            </a:r>
          </a:p>
        </p:txBody>
      </p:sp>
      <p:pic>
        <p:nvPicPr>
          <p:cNvPr id="20" name="Image 7">
            <a:extLst>
              <a:ext uri="{FF2B5EF4-FFF2-40B4-BE49-F238E27FC236}">
                <a16:creationId xmlns:a16="http://schemas.microsoft.com/office/drawing/2014/main" id="{9E82F3CB-B198-7091-C456-FD2FC9B09A59}"/>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14588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3"/>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63"/>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69"/>
                                        </p:tgtEl>
                                        <p:attrNameLst>
                                          <p:attrName>style.visibility</p:attrName>
                                        </p:attrNameLst>
                                      </p:cBhvr>
                                      <p:to>
                                        <p:strVal val="visible"/>
                                      </p:to>
                                    </p:set>
                                  </p:childTnLst>
                                </p:cTn>
                              </p:par>
                            </p:childTnLst>
                          </p:cTn>
                        </p:par>
                      </p:childTnLst>
                    </p:cTn>
                  </p:par>
                </p:childTnLst>
              </p:cTn>
              <p:nextCondLst>
                <p:cond evt="onClick" delay="0">
                  <p:tgtEl>
                    <p:spTgt spid="63"/>
                  </p:tgtEl>
                </p:cond>
              </p:nextCondLst>
            </p:seq>
            <p:seq concurrent="1" nextAc="seek">
              <p:cTn id="9" restart="whenNotActive" fill="hold" evtFilter="cancelBubble" nodeType="interactiveSeq">
                <p:stCondLst>
                  <p:cond evt="onClick" delay="0">
                    <p:tgtEl>
                      <p:spTgt spid="62"/>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grpId="0" nodeType="withEffect">
                                  <p:stCondLst>
                                    <p:cond delay="0"/>
                                  </p:stCondLst>
                                  <p:childTnLst>
                                    <p:set>
                                      <p:cBhvr>
                                        <p:cTn id="13" dur="1" fill="hold">
                                          <p:stCondLst>
                                            <p:cond delay="0"/>
                                          </p:stCondLst>
                                        </p:cTn>
                                        <p:tgtEl>
                                          <p:spTgt spid="62"/>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62"/>
                  </p:tgtEl>
                </p:cond>
              </p:nextCondLst>
            </p:seq>
            <p:seq concurrent="1" nextAc="seek">
              <p:cTn id="16" restart="whenNotActive" fill="hold" evtFilter="cancelBubble" nodeType="interactiveSeq">
                <p:stCondLst>
                  <p:cond evt="onClick" delay="0">
                    <p:tgtEl>
                      <p:spTgt spid="61"/>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grpId="0" nodeType="withEffect">
                                  <p:stCondLst>
                                    <p:cond delay="0"/>
                                  </p:stCondLst>
                                  <p:childTnLst>
                                    <p:set>
                                      <p:cBhvr>
                                        <p:cTn id="20" dur="1" fill="hold">
                                          <p:stCondLst>
                                            <p:cond delay="0"/>
                                          </p:stCondLst>
                                        </p:cTn>
                                        <p:tgtEl>
                                          <p:spTgt spid="61"/>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childTnLst>
                          </p:cTn>
                        </p:par>
                      </p:childTnLst>
                    </p:cTn>
                  </p:par>
                </p:childTnLst>
              </p:cTn>
              <p:nextCondLst>
                <p:cond evt="onClick" delay="0">
                  <p:tgtEl>
                    <p:spTgt spid="61"/>
                  </p:tgtEl>
                </p:cond>
              </p:nextCondLst>
            </p:seq>
            <p:seq concurrent="1" nextAc="seek">
              <p:cTn id="25" restart="whenNotActive" fill="hold" evtFilter="cancelBubble" nodeType="interactiveSeq">
                <p:stCondLst>
                  <p:cond evt="onClick" delay="0">
                    <p:tgtEl>
                      <p:spTgt spid="64"/>
                    </p:tgtEl>
                  </p:cond>
                </p:stCondLst>
                <p:endSync evt="end" delay="0">
                  <p:rtn val="all"/>
                </p:endSync>
                <p:childTnLst>
                  <p:par>
                    <p:cTn id="26" fill="hold">
                      <p:stCondLst>
                        <p:cond delay="0"/>
                      </p:stCondLst>
                      <p:childTnLst>
                        <p:par>
                          <p:cTn id="27" fill="hold">
                            <p:stCondLst>
                              <p:cond delay="0"/>
                            </p:stCondLst>
                            <p:childTnLst>
                              <p:par>
                                <p:cTn id="28" presetID="1" presetClass="exit" presetSubtype="0" fill="hold" grpId="0" nodeType="withEffect">
                                  <p:stCondLst>
                                    <p:cond delay="0"/>
                                  </p:stCondLst>
                                  <p:childTnLst>
                                    <p:set>
                                      <p:cBhvr>
                                        <p:cTn id="29" dur="1" fill="hold">
                                          <p:stCondLst>
                                            <p:cond delay="0"/>
                                          </p:stCondLst>
                                        </p:cTn>
                                        <p:tgtEl>
                                          <p:spTgt spid="64"/>
                                        </p:tgtEl>
                                        <p:attrNameLst>
                                          <p:attrName>style.visibility</p:attrName>
                                        </p:attrNameLst>
                                      </p:cBhvr>
                                      <p:to>
                                        <p:strVal val="hidden"/>
                                      </p:to>
                                    </p:set>
                                  </p:childTnLst>
                                </p:cTn>
                              </p:par>
                              <p:par>
                                <p:cTn id="30" presetID="1" presetClass="entr" presetSubtype="0" fill="hold" nodeType="withEffect">
                                  <p:stCondLst>
                                    <p:cond delay="0"/>
                                  </p:stCondLst>
                                  <p:childTnLst>
                                    <p:set>
                                      <p:cBhvr>
                                        <p:cTn id="31" dur="1" fill="hold">
                                          <p:stCondLst>
                                            <p:cond delay="0"/>
                                          </p:stCondLst>
                                        </p:cTn>
                                        <p:tgtEl>
                                          <p:spTgt spid="66"/>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57"/>
                                        </p:tgtEl>
                                        <p:attrNameLst>
                                          <p:attrName>style.visibility</p:attrName>
                                        </p:attrNameLst>
                                      </p:cBhvr>
                                      <p:to>
                                        <p:strVal val="visible"/>
                                      </p:to>
                                    </p:set>
                                  </p:childTnLst>
                                </p:cTn>
                              </p:par>
                            </p:childTnLst>
                          </p:cTn>
                        </p:par>
                      </p:childTnLst>
                    </p:cTn>
                  </p:par>
                </p:childTnLst>
              </p:cTn>
              <p:nextCondLst>
                <p:cond evt="onClick" delay="0">
                  <p:tgtEl>
                    <p:spTgt spid="64"/>
                  </p:tgtEl>
                </p:cond>
              </p:nextCondLst>
            </p:seq>
            <p:seq concurrent="1" nextAc="seek">
              <p:cTn id="34" restart="whenNotActive" fill="hold" evtFilter="cancelBubble" nodeType="interactiveSeq">
                <p:stCondLst>
                  <p:cond evt="onClick" delay="0">
                    <p:tgtEl>
                      <p:spTgt spid="60"/>
                    </p:tgtEl>
                  </p:cond>
                </p:stCondLst>
                <p:endSync evt="end" delay="0">
                  <p:rtn val="all"/>
                </p:endSync>
                <p:childTnLst>
                  <p:par>
                    <p:cTn id="35" fill="hold">
                      <p:stCondLst>
                        <p:cond delay="0"/>
                      </p:stCondLst>
                      <p:childTnLst>
                        <p:par>
                          <p:cTn id="36" fill="hold">
                            <p:stCondLst>
                              <p:cond delay="0"/>
                            </p:stCondLst>
                            <p:childTnLst>
                              <p:par>
                                <p:cTn id="37" presetID="1" presetClass="exit" presetSubtype="0" fill="hold" grpId="0" nodeType="withEffect">
                                  <p:stCondLst>
                                    <p:cond delay="0"/>
                                  </p:stCondLst>
                                  <p:childTnLst>
                                    <p:set>
                                      <p:cBhvr>
                                        <p:cTn id="38" dur="1" fill="hold">
                                          <p:stCondLst>
                                            <p:cond delay="0"/>
                                          </p:stCondLst>
                                        </p:cTn>
                                        <p:tgtEl>
                                          <p:spTgt spid="60"/>
                                        </p:tgtEl>
                                        <p:attrNameLst>
                                          <p:attrName>style.visibility</p:attrName>
                                        </p:attrNameLst>
                                      </p:cBhvr>
                                      <p:to>
                                        <p:strVal val="hidden"/>
                                      </p:to>
                                    </p:set>
                                  </p:childTnLst>
                                </p:cTn>
                              </p:par>
                              <p:par>
                                <p:cTn id="39" presetID="1" presetClass="entr" presetSubtype="0" fill="hold"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3"/>
                                        </p:tgtEl>
                                        <p:attrNameLst>
                                          <p:attrName>style.visibility</p:attrName>
                                        </p:attrNameLst>
                                      </p:cBhvr>
                                      <p:to>
                                        <p:strVal val="visible"/>
                                      </p:to>
                                    </p:set>
                                  </p:childTnLst>
                                </p:cTn>
                              </p:par>
                            </p:childTnLst>
                          </p:cTn>
                        </p:par>
                      </p:childTnLst>
                    </p:cTn>
                  </p:par>
                </p:childTnLst>
              </p:cTn>
              <p:nextCondLst>
                <p:cond evt="onClick" delay="0">
                  <p:tgtEl>
                    <p:spTgt spid="60"/>
                  </p:tgtEl>
                </p:cond>
              </p:nextCondLst>
            </p:seq>
            <p:seq concurrent="1" nextAc="seek">
              <p:cTn id="43" restart="whenNotActive" fill="hold" evtFilter="cancelBubble" nodeType="interactiveSeq">
                <p:stCondLst>
                  <p:cond evt="onClick" delay="0">
                    <p:tgtEl>
                      <p:spTgt spid="59"/>
                    </p:tgtEl>
                  </p:cond>
                </p:stCondLst>
                <p:endSync evt="end" delay="0">
                  <p:rtn val="all"/>
                </p:endSync>
                <p:childTnLst>
                  <p:par>
                    <p:cTn id="44" fill="hold">
                      <p:stCondLst>
                        <p:cond delay="0"/>
                      </p:stCondLst>
                      <p:childTnLst>
                        <p:par>
                          <p:cTn id="45" fill="hold">
                            <p:stCondLst>
                              <p:cond delay="0"/>
                            </p:stCondLst>
                            <p:childTnLst>
                              <p:par>
                                <p:cTn id="46" presetID="1" presetClass="exit" presetSubtype="0" fill="hold" grpId="0" nodeType="withEffect">
                                  <p:stCondLst>
                                    <p:cond delay="0"/>
                                  </p:stCondLst>
                                  <p:childTnLst>
                                    <p:set>
                                      <p:cBhvr>
                                        <p:cTn id="47" dur="1" fill="hold">
                                          <p:stCondLst>
                                            <p:cond delay="0"/>
                                          </p:stCondLst>
                                        </p:cTn>
                                        <p:tgtEl>
                                          <p:spTgt spid="59"/>
                                        </p:tgtEl>
                                        <p:attrNameLst>
                                          <p:attrName>style.visibility</p:attrName>
                                        </p:attrNameLst>
                                      </p:cBhvr>
                                      <p:to>
                                        <p:strVal val="hidden"/>
                                      </p:to>
                                    </p:set>
                                  </p:childTnLst>
                                </p:cTn>
                              </p:par>
                              <p:par>
                                <p:cTn id="48" presetID="1" presetClass="entr" presetSubtype="0" fill="hold" nodeType="withEffect">
                                  <p:stCondLst>
                                    <p:cond delay="0"/>
                                  </p:stCondLst>
                                  <p:childTnLst>
                                    <p:set>
                                      <p:cBhvr>
                                        <p:cTn id="49" dur="1" fill="hold">
                                          <p:stCondLst>
                                            <p:cond delay="0"/>
                                          </p:stCondLst>
                                        </p:cTn>
                                        <p:tgtEl>
                                          <p:spTgt spid="48"/>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47"/>
                                        </p:tgtEl>
                                        <p:attrNameLst>
                                          <p:attrName>style.visibility</p:attrName>
                                        </p:attrNameLst>
                                      </p:cBhvr>
                                      <p:to>
                                        <p:strVal val="visible"/>
                                      </p:to>
                                    </p:set>
                                  </p:childTnLst>
                                </p:cTn>
                              </p:par>
                            </p:childTnLst>
                          </p:cTn>
                        </p:par>
                      </p:childTnLst>
                    </p:cTn>
                  </p:par>
                </p:childTnLst>
              </p:cTn>
              <p:nextCondLst>
                <p:cond evt="onClick" delay="0">
                  <p:tgtEl>
                    <p:spTgt spid="59"/>
                  </p:tgtEl>
                </p:cond>
              </p:nextCondLst>
            </p:seq>
            <p:seq concurrent="1" nextAc="seek">
              <p:cTn id="52" restart="whenNotActive" fill="hold" evtFilter="cancelBubble" nodeType="interactiveSeq">
                <p:stCondLst>
                  <p:cond evt="onClick" delay="0">
                    <p:tgtEl>
                      <p:spTgt spid="55"/>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grpId="0" nodeType="withEffect">
                                  <p:stCondLst>
                                    <p:cond delay="0"/>
                                  </p:stCondLst>
                                  <p:childTnLst>
                                    <p:set>
                                      <p:cBhvr>
                                        <p:cTn id="56" dur="1" fill="hold">
                                          <p:stCondLst>
                                            <p:cond delay="0"/>
                                          </p:stCondLst>
                                        </p:cTn>
                                        <p:tgtEl>
                                          <p:spTgt spid="5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grpId="1" nodeType="clickEffect">
                                  <p:stCondLst>
                                    <p:cond delay="0"/>
                                  </p:stCondLst>
                                  <p:childTnLst>
                                    <p:set>
                                      <p:cBhvr>
                                        <p:cTn id="60" dur="1" fill="hold">
                                          <p:stCondLst>
                                            <p:cond delay="0"/>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61" restart="whenNotActive" fill="hold" evtFilter="cancelBubble" nodeType="interactiveSeq">
                <p:stCondLst>
                  <p:cond evt="onClick" delay="0">
                    <p:tgtEl>
                      <p:spTgt spid="53"/>
                    </p:tgtEl>
                  </p:cond>
                </p:stCondLst>
                <p:endSync evt="end" delay="0">
                  <p:rtn val="all"/>
                </p:endSync>
                <p:childTnLst>
                  <p:par>
                    <p:cTn id="62" fill="hold">
                      <p:stCondLst>
                        <p:cond delay="0"/>
                      </p:stCondLst>
                      <p:childTnLst>
                        <p:par>
                          <p:cTn id="63" fill="hold">
                            <p:stCondLst>
                              <p:cond delay="0"/>
                            </p:stCondLst>
                            <p:childTnLst>
                              <p:par>
                                <p:cTn id="64" presetID="1" presetClass="entr" presetSubtype="0" fill="hold" grpId="0" nodeType="withEffect">
                                  <p:stCondLst>
                                    <p:cond delay="0"/>
                                  </p:stCondLst>
                                  <p:childTnLst>
                                    <p:set>
                                      <p:cBhvr>
                                        <p:cTn id="65" dur="1" fill="hold">
                                          <p:stCondLst>
                                            <p:cond delay="0"/>
                                          </p:stCondLst>
                                        </p:cTn>
                                        <p:tgtEl>
                                          <p:spTgt spid="56"/>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xit" presetSubtype="0" fill="hold" grpId="1" nodeType="clickEffect">
                                  <p:stCondLst>
                                    <p:cond delay="0"/>
                                  </p:stCondLst>
                                  <p:childTnLst>
                                    <p:set>
                                      <p:cBhvr>
                                        <p:cTn id="69" dur="1" fill="hold">
                                          <p:stCondLst>
                                            <p:cond delay="0"/>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70" restart="whenNotActive" fill="hold" evtFilter="cancelBubble" nodeType="interactiveSeq">
                <p:stCondLst>
                  <p:cond evt="onClick" delay="0">
                    <p:tgtEl>
                      <p:spTgt spid="57"/>
                    </p:tgtEl>
                  </p:cond>
                </p:stCondLst>
                <p:endSync evt="end" delay="0">
                  <p:rtn val="all"/>
                </p:endSync>
                <p:childTnLst>
                  <p:par>
                    <p:cTn id="71" fill="hold">
                      <p:stCondLst>
                        <p:cond delay="0"/>
                      </p:stCondLst>
                      <p:childTnLst>
                        <p:par>
                          <p:cTn id="72" fill="hold">
                            <p:stCondLst>
                              <p:cond delay="0"/>
                            </p:stCondLst>
                            <p:childTnLst>
                              <p:par>
                                <p:cTn id="73" presetID="1" presetClass="entr" presetSubtype="0" fill="hold" grpId="0" nodeType="withEffect">
                                  <p:stCondLst>
                                    <p:cond delay="0"/>
                                  </p:stCondLst>
                                  <p:childTnLst>
                                    <p:set>
                                      <p:cBhvr>
                                        <p:cTn id="74" dur="1" fill="hold">
                                          <p:stCondLst>
                                            <p:cond delay="0"/>
                                          </p:stCondLst>
                                        </p:cTn>
                                        <p:tgtEl>
                                          <p:spTgt spid="58"/>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xit" presetSubtype="0" fill="hold" grpId="1" nodeType="clickEffect">
                                  <p:stCondLst>
                                    <p:cond delay="0"/>
                                  </p:stCondLst>
                                  <p:childTnLst>
                                    <p:set>
                                      <p:cBhvr>
                                        <p:cTn id="78" dur="1" fill="hold">
                                          <p:stCondLst>
                                            <p:cond delay="0"/>
                                          </p:stCondLst>
                                        </p:cTn>
                                        <p:tgtEl>
                                          <p:spTgt spid="58"/>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79" restart="whenNotActive" fill="hold" evtFilter="cancelBubble" nodeType="interactiveSeq">
                <p:stCondLst>
                  <p:cond evt="onClick" delay="0">
                    <p:tgtEl>
                      <p:spTgt spid="10"/>
                    </p:tgtEl>
                  </p:cond>
                </p:stCondLst>
                <p:endSync evt="end" delay="0">
                  <p:rtn val="all"/>
                </p:endSync>
                <p:childTnLst>
                  <p:par>
                    <p:cTn id="80" fill="hold">
                      <p:stCondLst>
                        <p:cond delay="0"/>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13"/>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 presetClass="exit" presetSubtype="0" fill="hold" grpId="1" nodeType="clickEffect">
                                  <p:stCondLst>
                                    <p:cond delay="0"/>
                                  </p:stCondLst>
                                  <p:childTnLst>
                                    <p:set>
                                      <p:cBhvr>
                                        <p:cTn id="87"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47" grpId="0" animBg="1"/>
      <p:bldP spid="58" grpId="0" animBg="1"/>
      <p:bldP spid="58" grpId="1" animBg="1"/>
      <p:bldP spid="59" grpId="0" animBg="1"/>
      <p:bldP spid="54" grpId="0" animBg="1"/>
      <p:bldP spid="54" grpId="1" animBg="1"/>
      <p:bldP spid="56" grpId="0" animBg="1"/>
      <p:bldP spid="56" grpId="1" animBg="1"/>
      <p:bldP spid="60" grpId="0" animBg="1"/>
      <p:bldP spid="61" grpId="0" animBg="1"/>
      <p:bldP spid="62" grpId="0" animBg="1"/>
      <p:bldP spid="63" grpId="0" animBg="1"/>
      <p:bldP spid="13" grpId="0" animBg="1"/>
      <p:bldP spid="13" grpId="1" animBg="1"/>
      <p:bldP spid="6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e 22">
            <a:extLst>
              <a:ext uri="{FF2B5EF4-FFF2-40B4-BE49-F238E27FC236}">
                <a16:creationId xmlns:a16="http://schemas.microsoft.com/office/drawing/2014/main" id="{74B320A5-CB1D-9FA3-B1EA-0C01ADBFDE12}"/>
              </a:ext>
            </a:extLst>
          </p:cNvPr>
          <p:cNvGrpSpPr/>
          <p:nvPr/>
        </p:nvGrpSpPr>
        <p:grpSpPr>
          <a:xfrm>
            <a:off x="9068993" y="1189290"/>
            <a:ext cx="2525011" cy="2846379"/>
            <a:chOff x="9068993" y="1189290"/>
            <a:chExt cx="2525011" cy="2846379"/>
          </a:xfrm>
        </p:grpSpPr>
        <p:sp>
          <p:nvSpPr>
            <p:cNvPr id="7" name="texte 3">
              <a:extLst>
                <a:ext uri="{FF2B5EF4-FFF2-40B4-BE49-F238E27FC236}">
                  <a16:creationId xmlns:a16="http://schemas.microsoft.com/office/drawing/2014/main" id="{56FE3C29-CE80-B926-E887-0F3CF27C4BB4}"/>
                </a:ext>
              </a:extLst>
            </p:cNvPr>
            <p:cNvSpPr txBox="1"/>
            <p:nvPr/>
          </p:nvSpPr>
          <p:spPr>
            <a:xfrm>
              <a:off x="9068993" y="3604782"/>
              <a:ext cx="2525011" cy="430887"/>
            </a:xfrm>
            <a:prstGeom prst="rect">
              <a:avLst/>
            </a:prstGeom>
            <a:noFill/>
          </p:spPr>
          <p:txBody>
            <a:bodyPr wrap="square" rtlCol="0">
              <a:spAutoFit/>
            </a:bodyPr>
            <a:lstStyle/>
            <a:p>
              <a:pPr algn="ctr"/>
              <a:r>
                <a:rPr lang="fr-FR" sz="2200" b="1" dirty="0">
                  <a:solidFill>
                    <a:srgbClr val="2F5597"/>
                  </a:solidFill>
                </a:rPr>
                <a:t>Les océans </a:t>
              </a:r>
            </a:p>
          </p:txBody>
        </p:sp>
        <p:pic>
          <p:nvPicPr>
            <p:cNvPr id="21" name="Image 20">
              <a:extLst>
                <a:ext uri="{FF2B5EF4-FFF2-40B4-BE49-F238E27FC236}">
                  <a16:creationId xmlns:a16="http://schemas.microsoft.com/office/drawing/2014/main" id="{7E22578B-E066-E139-7699-EF823679B3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59734" y="1189290"/>
              <a:ext cx="2088137" cy="2391614"/>
            </a:xfrm>
            <a:prstGeom prst="rect">
              <a:avLst/>
            </a:prstGeom>
          </p:spPr>
        </p:pic>
      </p:grpSp>
      <p:sp>
        <p:nvSpPr>
          <p:cNvPr id="31" name="bulle  +3">
            <a:extLst>
              <a:ext uri="{FF2B5EF4-FFF2-40B4-BE49-F238E27FC236}">
                <a16:creationId xmlns:a16="http://schemas.microsoft.com/office/drawing/2014/main" id="{454B453B-FC6C-8211-FF7A-9B12E1622EA1}"/>
              </a:ext>
            </a:extLst>
          </p:cNvPr>
          <p:cNvSpPr/>
          <p:nvPr/>
        </p:nvSpPr>
        <p:spPr bwMode="auto">
          <a:xfrm>
            <a:off x="8955054" y="1111314"/>
            <a:ext cx="2997021" cy="19764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dirty="0">
                <a:solidFill>
                  <a:schemeClr val="bg1"/>
                </a:solidFill>
              </a:rPr>
              <a:t>La vapeur d’eau qui </a:t>
            </a:r>
          </a:p>
          <a:p>
            <a:pPr algn="ctr">
              <a:defRPr/>
            </a:pPr>
            <a:r>
              <a:rPr lang="fr-FR" dirty="0">
                <a:solidFill>
                  <a:schemeClr val="bg1"/>
                </a:solidFill>
              </a:rPr>
              <a:t>provient principalement </a:t>
            </a:r>
          </a:p>
          <a:p>
            <a:pPr algn="ctr">
              <a:defRPr/>
            </a:pPr>
            <a:r>
              <a:rPr lang="fr-FR" dirty="0">
                <a:solidFill>
                  <a:schemeClr val="bg1"/>
                </a:solidFill>
              </a:rPr>
              <a:t>des océans est le gaz à effet de serre le plus présent </a:t>
            </a:r>
          </a:p>
          <a:p>
            <a:pPr algn="ctr">
              <a:defRPr/>
            </a:pPr>
            <a:r>
              <a:rPr lang="fr-FR" dirty="0">
                <a:solidFill>
                  <a:schemeClr val="bg1"/>
                </a:solidFill>
              </a:rPr>
              <a:t>dans l’atmosphère. </a:t>
            </a:r>
          </a:p>
        </p:txBody>
      </p:sp>
      <p:pic>
        <p:nvPicPr>
          <p:cNvPr id="17" name="image 2">
            <a:extLst>
              <a:ext uri="{FF2B5EF4-FFF2-40B4-BE49-F238E27FC236}">
                <a16:creationId xmlns:a16="http://schemas.microsoft.com/office/drawing/2014/main" id="{BC3D1014-4E9B-DDD9-A7F0-54BA1C479F1F}"/>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20911957">
            <a:off x="5816407" y="1190351"/>
            <a:ext cx="2382729" cy="2435803"/>
          </a:xfrm>
          <a:prstGeom prst="rect">
            <a:avLst/>
          </a:prstGeom>
          <a:noFill/>
          <a:ln>
            <a:noFill/>
          </a:ln>
        </p:spPr>
      </p:pic>
      <p:sp>
        <p:nvSpPr>
          <p:cNvPr id="6" name="texte 2">
            <a:extLst>
              <a:ext uri="{FF2B5EF4-FFF2-40B4-BE49-F238E27FC236}">
                <a16:creationId xmlns:a16="http://schemas.microsoft.com/office/drawing/2014/main" id="{56FE3C29-CE80-B926-E887-0F3CF27C4BB4}"/>
              </a:ext>
            </a:extLst>
          </p:cNvPr>
          <p:cNvSpPr txBox="1"/>
          <p:nvPr/>
        </p:nvSpPr>
        <p:spPr>
          <a:xfrm>
            <a:off x="5737249" y="3604782"/>
            <a:ext cx="2494660" cy="430887"/>
          </a:xfrm>
          <a:prstGeom prst="rect">
            <a:avLst/>
          </a:prstGeom>
          <a:noFill/>
        </p:spPr>
        <p:txBody>
          <a:bodyPr wrap="square" rtlCol="0">
            <a:spAutoFit/>
          </a:bodyPr>
          <a:lstStyle/>
          <a:p>
            <a:pPr algn="ctr"/>
            <a:r>
              <a:rPr lang="fr-FR" sz="2200" b="1" dirty="0">
                <a:solidFill>
                  <a:srgbClr val="2F5597"/>
                </a:solidFill>
              </a:rPr>
              <a:t>Les incendies</a:t>
            </a:r>
          </a:p>
        </p:txBody>
      </p:sp>
      <p:sp>
        <p:nvSpPr>
          <p:cNvPr id="30" name="bulle  +2">
            <a:extLst>
              <a:ext uri="{FF2B5EF4-FFF2-40B4-BE49-F238E27FC236}">
                <a16:creationId xmlns:a16="http://schemas.microsoft.com/office/drawing/2014/main" id="{D7193523-26BA-9D1D-58C9-E954B2914692}"/>
              </a:ext>
            </a:extLst>
          </p:cNvPr>
          <p:cNvSpPr/>
          <p:nvPr/>
        </p:nvSpPr>
        <p:spPr bwMode="auto">
          <a:xfrm>
            <a:off x="5260548" y="1111315"/>
            <a:ext cx="3121800" cy="191475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dirty="0">
                <a:solidFill>
                  <a:schemeClr val="bg1"/>
                </a:solidFill>
              </a:rPr>
              <a:t>Les incendies émettent de grandes quantités de CO</a:t>
            </a:r>
            <a:r>
              <a:rPr lang="fr-FR" baseline="-25000" dirty="0">
                <a:solidFill>
                  <a:schemeClr val="bg1"/>
                </a:solidFill>
              </a:rPr>
              <a:t>2</a:t>
            </a:r>
            <a:r>
              <a:rPr lang="fr-FR" dirty="0">
                <a:solidFill>
                  <a:schemeClr val="bg1"/>
                </a:solidFill>
              </a:rPr>
              <a:t> dans l’atmosphère. </a:t>
            </a:r>
            <a:r>
              <a:rPr lang="fr-FR" dirty="0"/>
              <a:t>Les incendies incontrôlés vont augmenter de 50% d’ici à 2100*.</a:t>
            </a:r>
          </a:p>
          <a:p>
            <a:pPr algn="ctr">
              <a:defRPr/>
            </a:pPr>
            <a:r>
              <a:rPr lang="fr-FR" sz="1000" dirty="0">
                <a:solidFill>
                  <a:schemeClr val="bg1"/>
                </a:solidFill>
                <a:latin typeface="Calibri" panose="020F0502020204030204" pitchFamily="34" charset="0"/>
              </a:rPr>
              <a:t>*selon les alertes du Programme des Nations Unies pour l'environnement (PNUE)</a:t>
            </a:r>
          </a:p>
        </p:txBody>
      </p:sp>
      <p:pic>
        <p:nvPicPr>
          <p:cNvPr id="22" name="image 1">
            <a:extLst>
              <a:ext uri="{FF2B5EF4-FFF2-40B4-BE49-F238E27FC236}">
                <a16:creationId xmlns:a16="http://schemas.microsoft.com/office/drawing/2014/main" id="{5DDDEEF3-1B59-63A5-35FB-D531B82F773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502239" y="1159461"/>
            <a:ext cx="2044356" cy="2381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e 1">
            <a:extLst>
              <a:ext uri="{FF2B5EF4-FFF2-40B4-BE49-F238E27FC236}">
                <a16:creationId xmlns:a16="http://schemas.microsoft.com/office/drawing/2014/main" id="{56FE3C29-CE80-B926-E887-0F3CF27C4BB4}"/>
              </a:ext>
            </a:extLst>
          </p:cNvPr>
          <p:cNvSpPr txBox="1"/>
          <p:nvPr/>
        </p:nvSpPr>
        <p:spPr>
          <a:xfrm>
            <a:off x="1942705" y="3604782"/>
            <a:ext cx="3193323" cy="430887"/>
          </a:xfrm>
          <a:prstGeom prst="rect">
            <a:avLst/>
          </a:prstGeom>
          <a:noFill/>
        </p:spPr>
        <p:txBody>
          <a:bodyPr wrap="square" rtlCol="0">
            <a:spAutoFit/>
          </a:bodyPr>
          <a:lstStyle/>
          <a:p>
            <a:pPr algn="ctr"/>
            <a:r>
              <a:rPr lang="fr-FR" sz="2200" b="1" dirty="0">
                <a:solidFill>
                  <a:srgbClr val="2F5597"/>
                </a:solidFill>
              </a:rPr>
              <a:t>Les éruptions volcaniques</a:t>
            </a:r>
          </a:p>
        </p:txBody>
      </p:sp>
      <p:sp>
        <p:nvSpPr>
          <p:cNvPr id="27" name="bulle  +1">
            <a:extLst>
              <a:ext uri="{FF2B5EF4-FFF2-40B4-BE49-F238E27FC236}">
                <a16:creationId xmlns:a16="http://schemas.microsoft.com/office/drawing/2014/main" id="{454B453B-FC6C-8211-FF7A-9B12E1622EA1}"/>
              </a:ext>
            </a:extLst>
          </p:cNvPr>
          <p:cNvSpPr/>
          <p:nvPr/>
        </p:nvSpPr>
        <p:spPr bwMode="auto">
          <a:xfrm>
            <a:off x="1942158" y="1609521"/>
            <a:ext cx="3204639" cy="16188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dirty="0">
                <a:solidFill>
                  <a:schemeClr val="bg1"/>
                </a:solidFill>
              </a:rPr>
              <a:t>Une éruption volcanique de grande ampleur peut provoquer un changement de climat en émettant de grandes quantités de C0</a:t>
            </a:r>
            <a:r>
              <a:rPr lang="fr-FR" baseline="-25000" dirty="0">
                <a:solidFill>
                  <a:schemeClr val="bg1"/>
                </a:solidFill>
              </a:rPr>
              <a:t>2 </a:t>
            </a:r>
            <a:r>
              <a:rPr lang="fr-FR" dirty="0">
                <a:solidFill>
                  <a:schemeClr val="bg1"/>
                </a:solidFill>
              </a:rPr>
              <a:t> dans l’atmosphère.</a:t>
            </a:r>
            <a:endParaRPr lang="fr-FR" sz="1700" dirty="0">
              <a:solidFill>
                <a:schemeClr val="bg1">
                  <a:lumMod val="95000"/>
                </a:schemeClr>
              </a:solidFill>
              <a:latin typeface="Calibri" panose="020F0502020204030204" pitchFamily="34" charset="0"/>
            </a:endParaRPr>
          </a:p>
        </p:txBody>
      </p:sp>
      <p:pic>
        <p:nvPicPr>
          <p:cNvPr id="18" name="Image 4">
            <a:extLst>
              <a:ext uri="{FF2B5EF4-FFF2-40B4-BE49-F238E27FC236}">
                <a16:creationId xmlns:a16="http://schemas.microsoft.com/office/drawing/2014/main" id="{5552DA20-BAE9-B19F-F6EF-38E02F36ECBE}"/>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2291752" y="3865217"/>
            <a:ext cx="2541588" cy="2402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e 4">
            <a:extLst>
              <a:ext uri="{FF2B5EF4-FFF2-40B4-BE49-F238E27FC236}">
                <a16:creationId xmlns:a16="http://schemas.microsoft.com/office/drawing/2014/main" id="{56FE3C29-CE80-B926-E887-0F3CF27C4BB4}"/>
              </a:ext>
            </a:extLst>
          </p:cNvPr>
          <p:cNvSpPr txBox="1"/>
          <p:nvPr/>
        </p:nvSpPr>
        <p:spPr>
          <a:xfrm>
            <a:off x="2374054" y="6116161"/>
            <a:ext cx="2376984" cy="440259"/>
          </a:xfrm>
          <a:prstGeom prst="rect">
            <a:avLst/>
          </a:prstGeom>
          <a:noFill/>
        </p:spPr>
        <p:txBody>
          <a:bodyPr wrap="square" rtlCol="0">
            <a:spAutoFit/>
          </a:bodyPr>
          <a:lstStyle/>
          <a:p>
            <a:pPr algn="ctr"/>
            <a:r>
              <a:rPr lang="fr-FR" sz="2200" b="1" dirty="0">
                <a:solidFill>
                  <a:srgbClr val="2F5597"/>
                </a:solidFill>
              </a:rPr>
              <a:t>Les ruminants</a:t>
            </a:r>
          </a:p>
        </p:txBody>
      </p:sp>
      <p:sp>
        <p:nvSpPr>
          <p:cNvPr id="37" name="bulle  +4">
            <a:extLst>
              <a:ext uri="{FF2B5EF4-FFF2-40B4-BE49-F238E27FC236}">
                <a16:creationId xmlns:a16="http://schemas.microsoft.com/office/drawing/2014/main" id="{454B453B-FC6C-8211-FF7A-9B12E1622EA1}"/>
              </a:ext>
            </a:extLst>
          </p:cNvPr>
          <p:cNvSpPr/>
          <p:nvPr/>
        </p:nvSpPr>
        <p:spPr bwMode="auto">
          <a:xfrm>
            <a:off x="2032658" y="4194268"/>
            <a:ext cx="3059776" cy="164757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dirty="0">
                <a:solidFill>
                  <a:schemeClr val="bg1"/>
                </a:solidFill>
              </a:rPr>
              <a:t>Lorsqu’ils pètent ou rotent, </a:t>
            </a:r>
          </a:p>
          <a:p>
            <a:pPr algn="ctr">
              <a:defRPr/>
            </a:pPr>
            <a:r>
              <a:rPr lang="fr-FR" dirty="0">
                <a:solidFill>
                  <a:schemeClr val="bg1"/>
                </a:solidFill>
              </a:rPr>
              <a:t>les ruminants émettent du méthane, un puissant gaz à effet de serre.</a:t>
            </a:r>
            <a:endParaRPr lang="fr-FR" sz="1700" dirty="0">
              <a:solidFill>
                <a:schemeClr val="bg1">
                  <a:lumMod val="95000"/>
                </a:schemeClr>
              </a:solidFill>
              <a:latin typeface="Calibri" panose="020F0502020204030204" pitchFamily="34" charset="0"/>
            </a:endParaRPr>
          </a:p>
        </p:txBody>
      </p:sp>
      <p:grpSp>
        <p:nvGrpSpPr>
          <p:cNvPr id="38" name="Groupe 37">
            <a:extLst>
              <a:ext uri="{FF2B5EF4-FFF2-40B4-BE49-F238E27FC236}">
                <a16:creationId xmlns:a16="http://schemas.microsoft.com/office/drawing/2014/main" id="{C5E95061-0395-1CD0-F068-ECAE9E5875E8}"/>
              </a:ext>
            </a:extLst>
          </p:cNvPr>
          <p:cNvGrpSpPr/>
          <p:nvPr/>
        </p:nvGrpSpPr>
        <p:grpSpPr>
          <a:xfrm>
            <a:off x="5420876" y="4206703"/>
            <a:ext cx="3104728" cy="2685197"/>
            <a:chOff x="5420876" y="4206703"/>
            <a:chExt cx="3104728" cy="2685197"/>
          </a:xfrm>
        </p:grpSpPr>
        <p:pic>
          <p:nvPicPr>
            <p:cNvPr id="32" name="Image 31">
              <a:extLst>
                <a:ext uri="{FF2B5EF4-FFF2-40B4-BE49-F238E27FC236}">
                  <a16:creationId xmlns:a16="http://schemas.microsoft.com/office/drawing/2014/main" id="{338AA707-6A7A-68FB-D27C-3047879363AA}"/>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420876" y="4206703"/>
              <a:ext cx="3104728" cy="1946950"/>
            </a:xfrm>
            <a:prstGeom prst="rect">
              <a:avLst/>
            </a:prstGeom>
          </p:spPr>
        </p:pic>
        <p:sp>
          <p:nvSpPr>
            <p:cNvPr id="8" name="texte 5">
              <a:extLst>
                <a:ext uri="{FF2B5EF4-FFF2-40B4-BE49-F238E27FC236}">
                  <a16:creationId xmlns:a16="http://schemas.microsoft.com/office/drawing/2014/main" id="{56FE3C29-CE80-B926-E887-0F3CF27C4BB4}"/>
                </a:ext>
              </a:extLst>
            </p:cNvPr>
            <p:cNvSpPr txBox="1"/>
            <p:nvPr/>
          </p:nvSpPr>
          <p:spPr>
            <a:xfrm>
              <a:off x="5525231" y="6122459"/>
              <a:ext cx="2918697" cy="769441"/>
            </a:xfrm>
            <a:prstGeom prst="rect">
              <a:avLst/>
            </a:prstGeom>
            <a:noFill/>
          </p:spPr>
          <p:txBody>
            <a:bodyPr wrap="square" rtlCol="0">
              <a:spAutoFit/>
            </a:bodyPr>
            <a:lstStyle/>
            <a:p>
              <a:pPr algn="ctr"/>
              <a:r>
                <a:rPr lang="fr-FR" sz="2200" b="1" dirty="0">
                  <a:solidFill>
                    <a:srgbClr val="2F5597"/>
                  </a:solidFill>
                </a:rPr>
                <a:t>Les marécages, rizières  et zones humides </a:t>
              </a:r>
            </a:p>
          </p:txBody>
        </p:sp>
      </p:grpSp>
      <p:sp>
        <p:nvSpPr>
          <p:cNvPr id="3" name="Titre">
            <a:extLst>
              <a:ext uri="{FF2B5EF4-FFF2-40B4-BE49-F238E27FC236}">
                <a16:creationId xmlns:a16="http://schemas.microsoft.com/office/drawing/2014/main" id="{545E232E-35E5-F4A4-00BB-892229C7775F}"/>
              </a:ext>
            </a:extLst>
          </p:cNvPr>
          <p:cNvSpPr>
            <a:spLocks noGrp="1"/>
          </p:cNvSpPr>
          <p:nvPr>
            <p:ph type="title"/>
          </p:nvPr>
        </p:nvSpPr>
        <p:spPr/>
        <p:txBody>
          <a:bodyPr>
            <a:normAutofit/>
          </a:bodyPr>
          <a:lstStyle/>
          <a:p>
            <a:r>
              <a:rPr lang="fr-FR" dirty="0">
                <a:solidFill>
                  <a:schemeClr val="accent1">
                    <a:lumMod val="75000"/>
                  </a:schemeClr>
                </a:solidFill>
              </a:rPr>
              <a:t>Connais-tu les principales sources naturelles</a:t>
            </a:r>
            <a:br>
              <a:rPr lang="fr-FR" dirty="0">
                <a:solidFill>
                  <a:schemeClr val="accent1">
                    <a:lumMod val="75000"/>
                  </a:schemeClr>
                </a:solidFill>
              </a:rPr>
            </a:br>
            <a:r>
              <a:rPr lang="fr-FR" dirty="0">
                <a:solidFill>
                  <a:schemeClr val="accent1">
                    <a:lumMod val="75000"/>
                  </a:schemeClr>
                </a:solidFill>
              </a:rPr>
              <a:t>d’émission de gaz à effet de serre ? </a:t>
            </a:r>
          </a:p>
        </p:txBody>
      </p:sp>
      <p:pic>
        <p:nvPicPr>
          <p:cNvPr id="24" name="Image 6">
            <a:extLst>
              <a:ext uri="{FF2B5EF4-FFF2-40B4-BE49-F238E27FC236}">
                <a16:creationId xmlns:a16="http://schemas.microsoft.com/office/drawing/2014/main" id="{EE62E535-8983-BD58-D225-C295870927F0}"/>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658916" y="4441731"/>
            <a:ext cx="1644887" cy="2159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Bulle 6">
            <a:extLst>
              <a:ext uri="{FF2B5EF4-FFF2-40B4-BE49-F238E27FC236}">
                <a16:creationId xmlns:a16="http://schemas.microsoft.com/office/drawing/2014/main" id="{710EA842-84A4-5F51-C1E8-2F7733B6DE6E}"/>
              </a:ext>
            </a:extLst>
          </p:cNvPr>
          <p:cNvSpPr/>
          <p:nvPr/>
        </p:nvSpPr>
        <p:spPr bwMode="auto">
          <a:xfrm>
            <a:off x="9900248" y="4306776"/>
            <a:ext cx="2114033" cy="1657144"/>
          </a:xfrm>
          <a:prstGeom prst="wedgeEllipseCallout">
            <a:avLst>
              <a:gd name="adj1" fmla="val -54048"/>
              <a:gd name="adj2" fmla="val 17088"/>
            </a:avLst>
          </a:prstGeom>
          <a:solidFill>
            <a:schemeClr val="bg1"/>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fr-FR" sz="1600" dirty="0">
                <a:solidFill>
                  <a:schemeClr val="tx1"/>
                </a:solidFill>
              </a:rPr>
              <a:t>Et d’autres comme la décomposition des matières organiques des sols…</a:t>
            </a:r>
          </a:p>
        </p:txBody>
      </p:sp>
      <p:sp>
        <p:nvSpPr>
          <p:cNvPr id="11" name="Numéro 6">
            <a:extLst>
              <a:ext uri="{FF2B5EF4-FFF2-40B4-BE49-F238E27FC236}">
                <a16:creationId xmlns:a16="http://schemas.microsoft.com/office/drawing/2014/main" id="{EC6F6D19-E147-536F-BF94-2C5F98B9B0EE}"/>
              </a:ext>
            </a:extLst>
          </p:cNvPr>
          <p:cNvSpPr/>
          <p:nvPr/>
        </p:nvSpPr>
        <p:spPr bwMode="auto">
          <a:xfrm>
            <a:off x="9823498" y="4765097"/>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6</a:t>
            </a:r>
          </a:p>
        </p:txBody>
      </p:sp>
      <p:sp>
        <p:nvSpPr>
          <p:cNvPr id="12" name="Numéro 5">
            <a:extLst>
              <a:ext uri="{FF2B5EF4-FFF2-40B4-BE49-F238E27FC236}">
                <a16:creationId xmlns:a16="http://schemas.microsoft.com/office/drawing/2014/main" id="{4735CDB8-D4C4-9A53-5E17-D0AA928CFB2F}"/>
              </a:ext>
            </a:extLst>
          </p:cNvPr>
          <p:cNvSpPr/>
          <p:nvPr/>
        </p:nvSpPr>
        <p:spPr bwMode="auto">
          <a:xfrm>
            <a:off x="6476579" y="4765097"/>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5</a:t>
            </a:r>
          </a:p>
        </p:txBody>
      </p:sp>
      <p:pic>
        <p:nvPicPr>
          <p:cNvPr id="39" name="Picto + 4">
            <a:extLst>
              <a:ext uri="{FF2B5EF4-FFF2-40B4-BE49-F238E27FC236}">
                <a16:creationId xmlns:a16="http://schemas.microsoft.com/office/drawing/2014/main" id="{AA34ECA3-69E7-5F32-5AFD-632615C1A0D9}"/>
              </a:ext>
            </a:extLst>
          </p:cNvPr>
          <p:cNvPicPr preferRelativeResize="0">
            <a:picLocks/>
          </p:cNvPicPr>
          <p:nvPr/>
        </p:nvPicPr>
        <p:blipFill>
          <a:blip r:embed="rId9" cstate="screen">
            <a:extLst>
              <a:ext uri="{28A0092B-C50C-407E-A947-70E740481C1C}">
                <a14:useLocalDpi xmlns:a14="http://schemas.microsoft.com/office/drawing/2010/main"/>
              </a:ext>
            </a:extLst>
          </a:blip>
          <a:stretch>
            <a:fillRect/>
          </a:stretch>
        </p:blipFill>
        <p:spPr bwMode="auto">
          <a:xfrm>
            <a:off x="4375144" y="5755238"/>
            <a:ext cx="631555" cy="544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o + 3">
            <a:extLst>
              <a:ext uri="{FF2B5EF4-FFF2-40B4-BE49-F238E27FC236}">
                <a16:creationId xmlns:a16="http://schemas.microsoft.com/office/drawing/2014/main" id="{AA34ECA3-69E7-5F32-5AFD-632615C1A0D9}"/>
              </a:ext>
            </a:extLst>
          </p:cNvPr>
          <p:cNvPicPr preferRelativeResize="0">
            <a:picLocks/>
          </p:cNvPicPr>
          <p:nvPr/>
        </p:nvPicPr>
        <p:blipFill>
          <a:blip r:embed="rId9" cstate="screen">
            <a:extLst>
              <a:ext uri="{28A0092B-C50C-407E-A947-70E740481C1C}">
                <a14:useLocalDpi xmlns:a14="http://schemas.microsoft.com/office/drawing/2010/main"/>
              </a:ext>
            </a:extLst>
          </a:blip>
          <a:stretch>
            <a:fillRect/>
          </a:stretch>
        </p:blipFill>
        <p:spPr bwMode="auto">
          <a:xfrm>
            <a:off x="10921744" y="3245053"/>
            <a:ext cx="631555" cy="544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o + 2">
            <a:extLst>
              <a:ext uri="{FF2B5EF4-FFF2-40B4-BE49-F238E27FC236}">
                <a16:creationId xmlns:a16="http://schemas.microsoft.com/office/drawing/2014/main" id="{AA34ECA3-69E7-5F32-5AFD-632615C1A0D9}"/>
              </a:ext>
            </a:extLst>
          </p:cNvPr>
          <p:cNvPicPr preferRelativeResize="0">
            <a:picLocks/>
          </p:cNvPicPr>
          <p:nvPr/>
        </p:nvPicPr>
        <p:blipFill>
          <a:blip r:embed="rId9" cstate="screen">
            <a:extLst>
              <a:ext uri="{28A0092B-C50C-407E-A947-70E740481C1C}">
                <a14:useLocalDpi xmlns:a14="http://schemas.microsoft.com/office/drawing/2010/main"/>
              </a:ext>
            </a:extLst>
          </a:blip>
          <a:stretch>
            <a:fillRect/>
          </a:stretch>
        </p:blipFill>
        <p:spPr bwMode="auto">
          <a:xfrm>
            <a:off x="7600354" y="3245053"/>
            <a:ext cx="631555" cy="544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o + 1">
            <a:extLst>
              <a:ext uri="{FF2B5EF4-FFF2-40B4-BE49-F238E27FC236}">
                <a16:creationId xmlns:a16="http://schemas.microsoft.com/office/drawing/2014/main" id="{AA34ECA3-69E7-5F32-5AFD-632615C1A0D9}"/>
              </a:ext>
            </a:extLst>
          </p:cNvPr>
          <p:cNvPicPr preferRelativeResize="0">
            <a:picLocks/>
          </p:cNvPicPr>
          <p:nvPr/>
        </p:nvPicPr>
        <p:blipFill>
          <a:blip r:embed="rId9" cstate="screen">
            <a:extLst>
              <a:ext uri="{28A0092B-C50C-407E-A947-70E740481C1C}">
                <a14:useLocalDpi xmlns:a14="http://schemas.microsoft.com/office/drawing/2010/main"/>
              </a:ext>
            </a:extLst>
          </a:blip>
          <a:stretch>
            <a:fillRect/>
          </a:stretch>
        </p:blipFill>
        <p:spPr bwMode="auto">
          <a:xfrm>
            <a:off x="4896906" y="3268841"/>
            <a:ext cx="631555" cy="544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Carré meteo">
            <a:extLst>
              <a:ext uri="{FF2B5EF4-FFF2-40B4-BE49-F238E27FC236}">
                <a16:creationId xmlns:a16="http://schemas.microsoft.com/office/drawing/2014/main" id="{68B53EFB-4B58-4BD6-8DB8-825CCCEF8F4E}"/>
              </a:ext>
            </a:extLst>
          </p:cNvPr>
          <p:cNvSpPr/>
          <p:nvPr/>
        </p:nvSpPr>
        <p:spPr>
          <a:xfrm>
            <a:off x="48780" y="5112625"/>
            <a:ext cx="1358258" cy="1440531"/>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marL="85725" indent="-85725">
              <a:buFont typeface="+mj-lt"/>
              <a:buAutoNum type="arabicPeriod"/>
              <a:defRPr/>
            </a:pPr>
            <a:r>
              <a:rPr lang="fr-FR" sz="1000" b="1" dirty="0">
                <a:solidFill>
                  <a:srgbClr val="0070C0"/>
                </a:solidFill>
              </a:rPr>
              <a:t>Les éruptions volcaniques</a:t>
            </a:r>
          </a:p>
          <a:p>
            <a:pPr marL="85725" indent="-85725">
              <a:buFont typeface="+mj-lt"/>
              <a:buAutoNum type="arabicPeriod"/>
              <a:defRPr/>
            </a:pPr>
            <a:r>
              <a:rPr lang="fr-FR" sz="1000" b="1" dirty="0">
                <a:solidFill>
                  <a:srgbClr val="0070C0"/>
                </a:solidFill>
              </a:rPr>
              <a:t>Les incendies</a:t>
            </a:r>
          </a:p>
          <a:p>
            <a:pPr marL="85725" indent="-85725">
              <a:buFont typeface="+mj-lt"/>
              <a:buAutoNum type="arabicPeriod"/>
              <a:defRPr/>
            </a:pPr>
            <a:r>
              <a:rPr lang="fr-FR" sz="1000" b="1" dirty="0">
                <a:solidFill>
                  <a:srgbClr val="0070C0"/>
                </a:solidFill>
              </a:rPr>
              <a:t>Les océans</a:t>
            </a:r>
          </a:p>
          <a:p>
            <a:pPr marL="85725" indent="-85725">
              <a:buFont typeface="+mj-lt"/>
              <a:buAutoNum type="arabicPeriod"/>
              <a:defRPr/>
            </a:pPr>
            <a:r>
              <a:rPr lang="fr-FR" sz="1000" b="1" dirty="0">
                <a:solidFill>
                  <a:srgbClr val="0070C0"/>
                </a:solidFill>
              </a:rPr>
              <a:t>Les ruminants</a:t>
            </a:r>
          </a:p>
          <a:p>
            <a:pPr marL="85725" indent="-85725">
              <a:buFont typeface="+mj-lt"/>
              <a:buAutoNum type="arabicPeriod"/>
              <a:defRPr/>
            </a:pPr>
            <a:r>
              <a:rPr lang="fr-FR" sz="1000" b="1" dirty="0">
                <a:solidFill>
                  <a:srgbClr val="0070C0"/>
                </a:solidFill>
              </a:rPr>
              <a:t>Les marécages et les zones humides </a:t>
            </a:r>
          </a:p>
          <a:p>
            <a:pPr marL="85725" indent="-85725">
              <a:buFont typeface="+mj-lt"/>
              <a:buAutoNum type="arabicPeriod"/>
              <a:defRPr/>
            </a:pPr>
            <a:r>
              <a:rPr lang="fr-FR" sz="1000" b="1" dirty="0">
                <a:solidFill>
                  <a:srgbClr val="0070C0"/>
                </a:solidFill>
              </a:rPr>
              <a:t>Et d’autres </a:t>
            </a:r>
          </a:p>
        </p:txBody>
      </p:sp>
      <p:pic>
        <p:nvPicPr>
          <p:cNvPr id="35" name="picto info">
            <a:extLst>
              <a:ext uri="{FF2B5EF4-FFF2-40B4-BE49-F238E27FC236}">
                <a16:creationId xmlns:a16="http://schemas.microsoft.com/office/drawing/2014/main" id="{660B73C7-85AC-49B8-9002-0D0562C84915}"/>
              </a:ext>
            </a:extLst>
          </p:cNvPr>
          <p:cNvPicPr>
            <a:picLocks noChangeAspect="1"/>
          </p:cNvPicPr>
          <p:nvPr/>
        </p:nvPicPr>
        <p:blipFill>
          <a:blip r:embed="rId10"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49275" y="1695744"/>
            <a:ext cx="795939" cy="675981"/>
          </a:xfrm>
          <a:prstGeom prst="rect">
            <a:avLst/>
          </a:prstGeom>
          <a:noFill/>
          <a:ln>
            <a:noFill/>
          </a:ln>
        </p:spPr>
      </p:pic>
      <p:sp>
        <p:nvSpPr>
          <p:cNvPr id="2" name="texte">
            <a:extLst>
              <a:ext uri="{FF2B5EF4-FFF2-40B4-BE49-F238E27FC236}">
                <a16:creationId xmlns:a16="http://schemas.microsoft.com/office/drawing/2014/main" id="{8BB1219B-9C65-CAD6-A2BF-3FC9CCF9E8D7}"/>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V - I - O - R - MZH - A</a:t>
            </a:r>
          </a:p>
        </p:txBody>
      </p:sp>
      <p:sp>
        <p:nvSpPr>
          <p:cNvPr id="13" name="Numéro 4">
            <a:extLst>
              <a:ext uri="{FF2B5EF4-FFF2-40B4-BE49-F238E27FC236}">
                <a16:creationId xmlns:a16="http://schemas.microsoft.com/office/drawing/2014/main" id="{DEC28D70-5CB0-2FE9-2138-DFFD237E0132}"/>
              </a:ext>
            </a:extLst>
          </p:cNvPr>
          <p:cNvSpPr/>
          <p:nvPr/>
        </p:nvSpPr>
        <p:spPr bwMode="auto">
          <a:xfrm>
            <a:off x="3054546" y="4765097"/>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sp>
        <p:nvSpPr>
          <p:cNvPr id="16" name="Numéro 1">
            <a:extLst>
              <a:ext uri="{FF2B5EF4-FFF2-40B4-BE49-F238E27FC236}">
                <a16:creationId xmlns:a16="http://schemas.microsoft.com/office/drawing/2014/main" id="{58CD4CEF-DA77-4FC2-FAD2-D294B06BAE27}"/>
              </a:ext>
            </a:extLst>
          </p:cNvPr>
          <p:cNvSpPr/>
          <p:nvPr/>
        </p:nvSpPr>
        <p:spPr bwMode="auto">
          <a:xfrm>
            <a:off x="3054946" y="1988234"/>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sp>
        <p:nvSpPr>
          <p:cNvPr id="15" name="Numéro 2">
            <a:extLst>
              <a:ext uri="{FF2B5EF4-FFF2-40B4-BE49-F238E27FC236}">
                <a16:creationId xmlns:a16="http://schemas.microsoft.com/office/drawing/2014/main" id="{B16DB3C6-183F-A33D-1FB0-349E0348AB58}"/>
              </a:ext>
            </a:extLst>
          </p:cNvPr>
          <p:cNvSpPr/>
          <p:nvPr/>
        </p:nvSpPr>
        <p:spPr bwMode="auto">
          <a:xfrm>
            <a:off x="6476579" y="1988628"/>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14" name="Numéro 3">
            <a:extLst>
              <a:ext uri="{FF2B5EF4-FFF2-40B4-BE49-F238E27FC236}">
                <a16:creationId xmlns:a16="http://schemas.microsoft.com/office/drawing/2014/main" id="{A67A62F7-C953-7AE0-C9D8-78EE94D2EBCC}"/>
              </a:ext>
            </a:extLst>
          </p:cNvPr>
          <p:cNvSpPr/>
          <p:nvPr/>
        </p:nvSpPr>
        <p:spPr bwMode="auto">
          <a:xfrm>
            <a:off x="9823498" y="1988628"/>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Tree>
    <p:extLst>
      <p:ext uri="{BB962C8B-B14F-4D97-AF65-F5344CB8AC3E}">
        <p14:creationId xmlns:p14="http://schemas.microsoft.com/office/powerpoint/2010/main" val="11182678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13" restart="whenNotActive" fill="hold" evtFilter="cancelBubble" nodeType="interactiveSeq">
                <p:stCondLst>
                  <p:cond evt="onClick" delay="0">
                    <p:tgtEl>
                      <p:spTgt spid="15"/>
                    </p:tgtEl>
                  </p:cond>
                </p:stCondLst>
                <p:endSync evt="end" delay="0">
                  <p:rtn val="all"/>
                </p:endSync>
                <p:childTnLst>
                  <p:par>
                    <p:cTn id="14" fill="hold">
                      <p:stCondLst>
                        <p:cond delay="0"/>
                      </p:stCondLst>
                      <p:childTnLst>
                        <p:par>
                          <p:cTn id="15" fill="hold">
                            <p:stCondLst>
                              <p:cond delay="0"/>
                            </p:stCondLst>
                            <p:childTnLst>
                              <p:par>
                                <p:cTn id="16" presetID="1" presetClass="exit"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hidden"/>
                                      </p:to>
                                    </p:set>
                                  </p:childTnLst>
                                </p:cTn>
                              </p:par>
                              <p:par>
                                <p:cTn id="18" presetID="1" presetClass="entr" presetSubtype="0" fill="hold" nodeType="withEffect">
                                  <p:stCondLst>
                                    <p:cond delay="0"/>
                                  </p:stCondLst>
                                  <p:childTnLst>
                                    <p:set>
                                      <p:cBhvr>
                                        <p:cTn id="19" dur="1" fill="hold">
                                          <p:stCondLst>
                                            <p:cond delay="0"/>
                                          </p:stCondLst>
                                        </p:cTn>
                                        <p:tgtEl>
                                          <p:spTgt spid="36"/>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24" restart="whenNotActive" fill="hold" evtFilter="cancelBubble" nodeType="interactiveSeq">
                <p:stCondLst>
                  <p:cond evt="onClick" delay="0">
                    <p:tgtEl>
                      <p:spTgt spid="14"/>
                    </p:tgtEl>
                  </p:cond>
                </p:stCondLst>
                <p:endSync evt="end" delay="0">
                  <p:rtn val="all"/>
                </p:endSync>
                <p:childTnLst>
                  <p:par>
                    <p:cTn id="25" fill="hold">
                      <p:stCondLst>
                        <p:cond delay="0"/>
                      </p:stCondLst>
                      <p:childTnLst>
                        <p:par>
                          <p:cTn id="26" fill="hold">
                            <p:stCondLst>
                              <p:cond delay="0"/>
                            </p:stCondLst>
                            <p:childTnLst>
                              <p:par>
                                <p:cTn id="27" presetID="1" presetClass="exit"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33" restart="whenNotActive" fill="hold" evtFilter="cancelBubble" nodeType="interactiveSeq">
                <p:stCondLst>
                  <p:cond evt="onClick" delay="0">
                    <p:tgtEl>
                      <p:spTgt spid="13"/>
                    </p:tgtEl>
                  </p:cond>
                </p:stCondLst>
                <p:endSync evt="end" delay="0">
                  <p:rtn val="all"/>
                </p:endSync>
                <p:childTnLst>
                  <p:par>
                    <p:cTn id="34" fill="hold">
                      <p:stCondLst>
                        <p:cond delay="0"/>
                      </p:stCondLst>
                      <p:childTnLst>
                        <p:par>
                          <p:cTn id="35" fill="hold">
                            <p:stCondLst>
                              <p:cond delay="0"/>
                            </p:stCondLst>
                            <p:childTnLst>
                              <p:par>
                                <p:cTn id="36" presetID="1" presetClass="exit" presetSubtype="0" fill="hold" grpId="0" nodeType="withEffect">
                                  <p:stCondLst>
                                    <p:cond delay="0"/>
                                  </p:stCondLst>
                                  <p:childTnLst>
                                    <p:set>
                                      <p:cBhvr>
                                        <p:cTn id="37" dur="1" fill="hold">
                                          <p:stCondLst>
                                            <p:cond delay="0"/>
                                          </p:stCondLst>
                                        </p:cTn>
                                        <p:tgtEl>
                                          <p:spTgt spid="13"/>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18"/>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39"/>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44" restart="whenNotActive" fill="hold" evtFilter="cancelBubble" nodeType="interactiveSeq">
                <p:stCondLst>
                  <p:cond evt="onClick" delay="0">
                    <p:tgtEl>
                      <p:spTgt spid="12"/>
                    </p:tgtEl>
                  </p:cond>
                </p:stCondLst>
                <p:endSync evt="end" delay="0">
                  <p:rtn val="all"/>
                </p:endSync>
                <p:childTnLst>
                  <p:par>
                    <p:cTn id="45" fill="hold">
                      <p:stCondLst>
                        <p:cond delay="0"/>
                      </p:stCondLst>
                      <p:childTnLst>
                        <p:par>
                          <p:cTn id="46" fill="hold">
                            <p:stCondLst>
                              <p:cond delay="0"/>
                            </p:stCondLst>
                            <p:childTnLst>
                              <p:par>
                                <p:cTn id="47" presetID="1" presetClass="exit"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hidden"/>
                                      </p:to>
                                    </p:set>
                                  </p:childTnLst>
                                </p:cTn>
                              </p:par>
                              <p:par>
                                <p:cTn id="49" presetID="1" presetClass="entr" presetSubtype="0" fill="hold" nodeType="withEffect">
                                  <p:stCondLst>
                                    <p:cond delay="0"/>
                                  </p:stCondLst>
                                  <p:childTnLst>
                                    <p:set>
                                      <p:cBhvr>
                                        <p:cTn id="50" dur="1" fill="hold">
                                          <p:stCondLst>
                                            <p:cond delay="0"/>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51" restart="whenNotActive" fill="hold" evtFilter="cancelBubble" nodeType="interactiveSeq">
                <p:stCondLst>
                  <p:cond evt="onClick" delay="0">
                    <p:tgtEl>
                      <p:spTgt spid="11"/>
                    </p:tgtEl>
                  </p:cond>
                </p:stCondLst>
                <p:endSync evt="end" delay="0">
                  <p:rtn val="all"/>
                </p:endSync>
                <p:childTnLst>
                  <p:par>
                    <p:cTn id="52" fill="hold">
                      <p:stCondLst>
                        <p:cond delay="0"/>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24"/>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25"/>
                                        </p:tgtEl>
                                        <p:attrNameLst>
                                          <p:attrName>style.visibility</p:attrName>
                                        </p:attrNameLst>
                                      </p:cBhvr>
                                      <p:to>
                                        <p:strVal val="visible"/>
                                      </p:to>
                                    </p:set>
                                  </p:childTnLst>
                                </p:cTn>
                              </p:par>
                              <p:par>
                                <p:cTn id="58" presetID="1" presetClass="exit" presetSubtype="0" fill="hold" grpId="0" nodeType="withEffect">
                                  <p:stCondLst>
                                    <p:cond delay="0"/>
                                  </p:stCondLst>
                                  <p:childTnLst>
                                    <p:set>
                                      <p:cBhvr>
                                        <p:cTn id="5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60" restart="whenNotActive" fill="hold" evtFilter="cancelBubble" nodeType="interactiveSeq">
                <p:stCondLst>
                  <p:cond evt="onClick" delay="0">
                    <p:tgtEl>
                      <p:spTgt spid="29"/>
                    </p:tgtEl>
                  </p:cond>
                </p:stCondLst>
                <p:endSync evt="end" delay="0">
                  <p:rtn val="all"/>
                </p:endSync>
                <p:childTnLst>
                  <p:par>
                    <p:cTn id="61" fill="hold">
                      <p:stCondLst>
                        <p:cond delay="0"/>
                      </p:stCondLst>
                      <p:childTnLst>
                        <p:par>
                          <p:cTn id="62" fill="hold">
                            <p:stCondLst>
                              <p:cond delay="0"/>
                            </p:stCondLst>
                            <p:childTnLst>
                              <p:par>
                                <p:cTn id="63" presetID="1" presetClass="entr" presetSubtype="0" fill="hold" grpId="0" nodeType="withEffect">
                                  <p:stCondLst>
                                    <p:cond delay="0"/>
                                  </p:stCondLst>
                                  <p:childTnLst>
                                    <p:set>
                                      <p:cBhvr>
                                        <p:cTn id="64" dur="1" fill="hold">
                                          <p:stCondLst>
                                            <p:cond delay="0"/>
                                          </p:stCondLst>
                                        </p:cTn>
                                        <p:tgtEl>
                                          <p:spTgt spid="27"/>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xit" presetSubtype="0" fill="hold" grpId="1" nodeType="clickEffect">
                                  <p:stCondLst>
                                    <p:cond delay="0"/>
                                  </p:stCondLst>
                                  <p:childTnLst>
                                    <p:set>
                                      <p:cBhvr>
                                        <p:cTn id="68"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69" restart="whenNotActive" fill="hold" evtFilter="cancelBubble" nodeType="interactiveSeq">
                <p:stCondLst>
                  <p:cond evt="onClick" delay="0">
                    <p:tgtEl>
                      <p:spTgt spid="33"/>
                    </p:tgtEl>
                  </p:cond>
                </p:stCondLst>
                <p:endSync evt="end" delay="0">
                  <p:rtn val="all"/>
                </p:endSync>
                <p:childTnLst>
                  <p:par>
                    <p:cTn id="70" fill="hold">
                      <p:stCondLst>
                        <p:cond delay="0"/>
                      </p:stCondLst>
                      <p:childTnLst>
                        <p:par>
                          <p:cTn id="71" fill="hold">
                            <p:stCondLst>
                              <p:cond delay="0"/>
                            </p:stCondLst>
                            <p:childTnLst>
                              <p:par>
                                <p:cTn id="72" presetID="1" presetClass="entr" presetSubtype="0" fill="hold" grpId="0" nodeType="withEffect">
                                  <p:stCondLst>
                                    <p:cond delay="0"/>
                                  </p:stCondLst>
                                  <p:childTnLst>
                                    <p:set>
                                      <p:cBhvr>
                                        <p:cTn id="73" dur="1" fill="hold">
                                          <p:stCondLst>
                                            <p:cond delay="0"/>
                                          </p:stCondLst>
                                        </p:cTn>
                                        <p:tgtEl>
                                          <p:spTgt spid="31"/>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xit" presetSubtype="0" fill="hold" grpId="1" nodeType="clickEffect">
                                  <p:stCondLst>
                                    <p:cond delay="0"/>
                                  </p:stCondLst>
                                  <p:childTnLst>
                                    <p:set>
                                      <p:cBhvr>
                                        <p:cTn id="77"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78" restart="whenNotActive" fill="hold" evtFilter="cancelBubble" nodeType="interactiveSeq">
                <p:stCondLst>
                  <p:cond evt="onClick" delay="0">
                    <p:tgtEl>
                      <p:spTgt spid="39"/>
                    </p:tgtEl>
                  </p:cond>
                </p:stCondLst>
                <p:endSync evt="end" delay="0">
                  <p:rtn val="all"/>
                </p:endSync>
                <p:childTnLst>
                  <p:par>
                    <p:cTn id="79" fill="hold">
                      <p:stCondLst>
                        <p:cond delay="0"/>
                      </p:stCondLst>
                      <p:childTnLst>
                        <p:par>
                          <p:cTn id="80" fill="hold">
                            <p:stCondLst>
                              <p:cond delay="0"/>
                            </p:stCondLst>
                            <p:childTnLst>
                              <p:par>
                                <p:cTn id="81" presetID="1" presetClass="entr" presetSubtype="0" fill="hold" grpId="0" nodeType="withEffect">
                                  <p:stCondLst>
                                    <p:cond delay="0"/>
                                  </p:stCondLst>
                                  <p:childTnLst>
                                    <p:set>
                                      <p:cBhvr>
                                        <p:cTn id="82" dur="1" fill="hold">
                                          <p:stCondLst>
                                            <p:cond delay="0"/>
                                          </p:stCondLst>
                                        </p:cTn>
                                        <p:tgtEl>
                                          <p:spTgt spid="37"/>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xit" presetSubtype="0" fill="hold" grpId="1" nodeType="clickEffect">
                                  <p:stCondLst>
                                    <p:cond delay="0"/>
                                  </p:stCondLst>
                                  <p:childTnLst>
                                    <p:set>
                                      <p:cBhvr>
                                        <p:cTn id="86"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87" restart="whenNotActive" fill="hold" evtFilter="cancelBubble" nodeType="interactiveSeq">
                <p:stCondLst>
                  <p:cond evt="onClick" delay="0">
                    <p:tgtEl>
                      <p:spTgt spid="36"/>
                    </p:tgtEl>
                  </p:cond>
                </p:stCondLst>
                <p:endSync evt="end" delay="0">
                  <p:rtn val="all"/>
                </p:endSync>
                <p:childTnLst>
                  <p:par>
                    <p:cTn id="88" fill="hold">
                      <p:stCondLst>
                        <p:cond delay="0"/>
                      </p:stCondLst>
                      <p:childTnLst>
                        <p:par>
                          <p:cTn id="89" fill="hold">
                            <p:stCondLst>
                              <p:cond delay="0"/>
                            </p:stCondLst>
                            <p:childTnLst>
                              <p:par>
                                <p:cTn id="90" presetID="1" presetClass="entr" presetSubtype="0" fill="hold" grpId="0" nodeType="withEffect">
                                  <p:stCondLst>
                                    <p:cond delay="0"/>
                                  </p:stCondLst>
                                  <p:childTnLst>
                                    <p:set>
                                      <p:cBhvr>
                                        <p:cTn id="91" dur="1" fill="hold">
                                          <p:stCondLst>
                                            <p:cond delay="0"/>
                                          </p:stCondLst>
                                        </p:cTn>
                                        <p:tgtEl>
                                          <p:spTgt spid="30"/>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1" presetClass="exit" presetSubtype="0" fill="hold" grpId="1" nodeType="clickEffect">
                                  <p:stCondLst>
                                    <p:cond delay="0"/>
                                  </p:stCondLst>
                                  <p:childTnLst>
                                    <p:set>
                                      <p:cBhvr>
                                        <p:cTn id="95"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96" restart="whenNotActive" fill="hold" evtFilter="cancelBubble" nodeType="interactiveSeq">
                <p:stCondLst>
                  <p:cond evt="onClick" delay="0">
                    <p:tgtEl>
                      <p:spTgt spid="35"/>
                    </p:tgtEl>
                  </p:cond>
                </p:stCondLst>
                <p:endSync evt="end" delay="0">
                  <p:rtn val="all"/>
                </p:endSync>
                <p:childTnLst>
                  <p:par>
                    <p:cTn id="97" fill="hold">
                      <p:stCondLst>
                        <p:cond delay="0"/>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34"/>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xit" presetSubtype="0" fill="hold" grpId="1" nodeType="clickEffect">
                                  <p:stCondLst>
                                    <p:cond delay="0"/>
                                  </p:stCondLst>
                                  <p:childTnLst>
                                    <p:set>
                                      <p:cBhvr>
                                        <p:cTn id="104"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5"/>
                  </p:tgtEl>
                </p:cond>
              </p:nextCondLst>
            </p:seq>
          </p:childTnLst>
        </p:cTn>
      </p:par>
    </p:tnLst>
    <p:bldLst>
      <p:bldP spid="31" grpId="0" animBg="1"/>
      <p:bldP spid="31" grpId="1" animBg="1"/>
      <p:bldP spid="6" grpId="0"/>
      <p:bldP spid="30" grpId="0" animBg="1"/>
      <p:bldP spid="30" grpId="1" animBg="1"/>
      <p:bldP spid="5" grpId="0"/>
      <p:bldP spid="27" grpId="0" animBg="1"/>
      <p:bldP spid="27" grpId="1" animBg="1"/>
      <p:bldP spid="10" grpId="0"/>
      <p:bldP spid="37" grpId="0" animBg="1"/>
      <p:bldP spid="37" grpId="1" animBg="1"/>
      <p:bldP spid="25" grpId="0" animBg="1"/>
      <p:bldP spid="11" grpId="0" animBg="1"/>
      <p:bldP spid="12" grpId="0" animBg="1"/>
      <p:bldP spid="34" grpId="0" animBg="1"/>
      <p:bldP spid="34" grpId="1" animBg="1"/>
      <p:bldP spid="13" grpId="0" animBg="1"/>
      <p:bldP spid="16" grpId="0" animBg="1"/>
      <p:bldP spid="15" grpId="0" animBg="1"/>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ACFA3-2E20-B301-5106-9F8C576E7406}"/>
            </a:ext>
          </a:extLst>
        </p:cNvPr>
        <p:cNvGrpSpPr/>
        <p:nvPr/>
      </p:nvGrpSpPr>
      <p:grpSpPr>
        <a:xfrm>
          <a:off x="0" y="0"/>
          <a:ext cx="0" cy="0"/>
          <a:chOff x="0" y="0"/>
          <a:chExt cx="0" cy="0"/>
        </a:xfrm>
      </p:grpSpPr>
      <p:grpSp>
        <p:nvGrpSpPr>
          <p:cNvPr id="30" name="Groupe 29">
            <a:extLst>
              <a:ext uri="{FF2B5EF4-FFF2-40B4-BE49-F238E27FC236}">
                <a16:creationId xmlns:a16="http://schemas.microsoft.com/office/drawing/2014/main" id="{82A48E3A-EA95-A08E-9F78-84680DB6D437}"/>
              </a:ext>
            </a:extLst>
          </p:cNvPr>
          <p:cNvGrpSpPr/>
          <p:nvPr/>
        </p:nvGrpSpPr>
        <p:grpSpPr>
          <a:xfrm>
            <a:off x="9002401" y="4025303"/>
            <a:ext cx="2151167" cy="2737579"/>
            <a:chOff x="9002401" y="4025303"/>
            <a:chExt cx="2151167" cy="2737579"/>
          </a:xfrm>
        </p:grpSpPr>
        <p:pic>
          <p:nvPicPr>
            <p:cNvPr id="12" name="Image 11">
              <a:extLst>
                <a:ext uri="{FF2B5EF4-FFF2-40B4-BE49-F238E27FC236}">
                  <a16:creationId xmlns:a16="http://schemas.microsoft.com/office/drawing/2014/main" id="{F635239D-B87C-C565-122F-EA8B109034A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002401" y="4025303"/>
              <a:ext cx="2047875" cy="2330420"/>
            </a:xfrm>
            <a:prstGeom prst="rect">
              <a:avLst/>
            </a:prstGeom>
          </p:spPr>
        </p:pic>
        <p:sp>
          <p:nvSpPr>
            <p:cNvPr id="14" name="texte 6">
              <a:extLst>
                <a:ext uri="{FF2B5EF4-FFF2-40B4-BE49-F238E27FC236}">
                  <a16:creationId xmlns:a16="http://schemas.microsoft.com/office/drawing/2014/main" id="{05AB5E47-C54D-4ED7-C69F-165A378A47D4}"/>
                </a:ext>
              </a:extLst>
            </p:cNvPr>
            <p:cNvSpPr>
              <a:spLocks noChangeArrowheads="1"/>
            </p:cNvSpPr>
            <p:nvPr/>
          </p:nvSpPr>
          <p:spPr bwMode="auto">
            <a:xfrm>
              <a:off x="9002402" y="6331995"/>
              <a:ext cx="2151166" cy="430887"/>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200" b="1" dirty="0">
                  <a:solidFill>
                    <a:schemeClr val="accent1">
                      <a:lumMod val="75000"/>
                    </a:schemeClr>
                  </a:solidFill>
                  <a:cs typeface="Calibri" panose="020F0502020204030204" pitchFamily="34" charset="0"/>
                </a:rPr>
                <a:t>La déforestation </a:t>
              </a:r>
            </a:p>
          </p:txBody>
        </p:sp>
      </p:grpSp>
      <p:sp>
        <p:nvSpPr>
          <p:cNvPr id="63" name="Titre">
            <a:extLst>
              <a:ext uri="{FF2B5EF4-FFF2-40B4-BE49-F238E27FC236}">
                <a16:creationId xmlns:a16="http://schemas.microsoft.com/office/drawing/2014/main" id="{4288F429-8B2B-A1E5-8748-5D94DA207B94}"/>
              </a:ext>
            </a:extLst>
          </p:cNvPr>
          <p:cNvSpPr>
            <a:spLocks noGrp="1"/>
          </p:cNvSpPr>
          <p:nvPr>
            <p:ph type="title"/>
          </p:nvPr>
        </p:nvSpPr>
        <p:spPr/>
        <p:txBody>
          <a:bodyPr>
            <a:normAutofit/>
          </a:bodyPr>
          <a:lstStyle/>
          <a:p>
            <a:r>
              <a:rPr lang="fr-FR" altLang="fr-FR" b="1" dirty="0">
                <a:solidFill>
                  <a:schemeClr val="accent1">
                    <a:lumMod val="75000"/>
                  </a:schemeClr>
                </a:solidFill>
                <a:cs typeface="Arial" charset="0"/>
              </a:rPr>
              <a:t>Sais-tu quelles activités humaines émettent</a:t>
            </a:r>
            <a:br>
              <a:rPr lang="fr-FR" altLang="fr-FR" b="1" dirty="0">
                <a:solidFill>
                  <a:schemeClr val="accent1">
                    <a:lumMod val="75000"/>
                  </a:schemeClr>
                </a:solidFill>
                <a:cs typeface="Arial" charset="0"/>
              </a:rPr>
            </a:br>
            <a:r>
              <a:rPr lang="fr-FR" altLang="fr-FR" b="1" dirty="0">
                <a:solidFill>
                  <a:schemeClr val="accent1">
                    <a:lumMod val="75000"/>
                  </a:schemeClr>
                </a:solidFill>
                <a:cs typeface="Arial" charset="0"/>
              </a:rPr>
              <a:t>des gaz à effet de serre ?</a:t>
            </a:r>
            <a:endParaRPr lang="fr-FR" dirty="0">
              <a:solidFill>
                <a:schemeClr val="accent1">
                  <a:lumMod val="75000"/>
                </a:schemeClr>
              </a:solidFill>
            </a:endParaRPr>
          </a:p>
        </p:txBody>
      </p:sp>
      <p:grpSp>
        <p:nvGrpSpPr>
          <p:cNvPr id="29" name="Groupe 28">
            <a:extLst>
              <a:ext uri="{FF2B5EF4-FFF2-40B4-BE49-F238E27FC236}">
                <a16:creationId xmlns:a16="http://schemas.microsoft.com/office/drawing/2014/main" id="{636DCB4E-20DD-329E-EB7B-9AD38B5F43E9}"/>
              </a:ext>
            </a:extLst>
          </p:cNvPr>
          <p:cNvGrpSpPr/>
          <p:nvPr/>
        </p:nvGrpSpPr>
        <p:grpSpPr>
          <a:xfrm>
            <a:off x="5667648" y="3600601"/>
            <a:ext cx="2433848" cy="3442718"/>
            <a:chOff x="5667648" y="3600601"/>
            <a:chExt cx="2433848" cy="3442718"/>
          </a:xfrm>
        </p:grpSpPr>
        <p:pic>
          <p:nvPicPr>
            <p:cNvPr id="19" name="Image 18">
              <a:extLst>
                <a:ext uri="{FF2B5EF4-FFF2-40B4-BE49-F238E27FC236}">
                  <a16:creationId xmlns:a16="http://schemas.microsoft.com/office/drawing/2014/main" id="{057C7728-6AD5-DDCB-380C-29781565F85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67648" y="3600601"/>
              <a:ext cx="2433848" cy="3442718"/>
            </a:xfrm>
            <a:prstGeom prst="rect">
              <a:avLst/>
            </a:prstGeom>
          </p:spPr>
        </p:pic>
        <p:sp>
          <p:nvSpPr>
            <p:cNvPr id="36" name="texte 5">
              <a:extLst>
                <a:ext uri="{FF2B5EF4-FFF2-40B4-BE49-F238E27FC236}">
                  <a16:creationId xmlns:a16="http://schemas.microsoft.com/office/drawing/2014/main" id="{DAB8895C-2B8F-11C2-34F7-6A24BBC4FFE3}"/>
                </a:ext>
              </a:extLst>
            </p:cNvPr>
            <p:cNvSpPr>
              <a:spLocks noChangeArrowheads="1"/>
            </p:cNvSpPr>
            <p:nvPr/>
          </p:nvSpPr>
          <p:spPr bwMode="auto">
            <a:xfrm>
              <a:off x="6126727" y="6331995"/>
              <a:ext cx="1797287" cy="430887"/>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200" b="1" dirty="0">
                  <a:solidFill>
                    <a:schemeClr val="accent1">
                      <a:lumMod val="75000"/>
                    </a:schemeClr>
                  </a:solidFill>
                  <a:cs typeface="Calibri" panose="020F0502020204030204" pitchFamily="34" charset="0"/>
                </a:rPr>
                <a:t>Le numérique</a:t>
              </a:r>
            </a:p>
          </p:txBody>
        </p:sp>
      </p:grpSp>
      <p:sp>
        <p:nvSpPr>
          <p:cNvPr id="46" name="texte 4">
            <a:extLst>
              <a:ext uri="{FF2B5EF4-FFF2-40B4-BE49-F238E27FC236}">
                <a16:creationId xmlns:a16="http://schemas.microsoft.com/office/drawing/2014/main" id="{3BA0736D-43DA-AD99-C21D-29D5DA472319}"/>
              </a:ext>
            </a:extLst>
          </p:cNvPr>
          <p:cNvSpPr>
            <a:spLocks noChangeArrowheads="1"/>
          </p:cNvSpPr>
          <p:nvPr/>
        </p:nvSpPr>
        <p:spPr bwMode="auto">
          <a:xfrm>
            <a:off x="2417138" y="6267671"/>
            <a:ext cx="2063129" cy="400110"/>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latin typeface="+mn-lt"/>
              </a:rPr>
              <a:t>L’activité agricole</a:t>
            </a:r>
          </a:p>
        </p:txBody>
      </p:sp>
      <p:sp>
        <p:nvSpPr>
          <p:cNvPr id="9" name="texte 3">
            <a:extLst>
              <a:ext uri="{FF2B5EF4-FFF2-40B4-BE49-F238E27FC236}">
                <a16:creationId xmlns:a16="http://schemas.microsoft.com/office/drawing/2014/main" id="{6F15E752-6052-57C1-927F-799A31D57F3F}"/>
              </a:ext>
            </a:extLst>
          </p:cNvPr>
          <p:cNvSpPr>
            <a:spLocks noChangeArrowheads="1"/>
          </p:cNvSpPr>
          <p:nvPr/>
        </p:nvSpPr>
        <p:spPr bwMode="auto">
          <a:xfrm>
            <a:off x="8685688" y="3351147"/>
            <a:ext cx="2571750" cy="769441"/>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200" b="1" dirty="0">
                <a:solidFill>
                  <a:schemeClr val="accent1">
                    <a:lumMod val="75000"/>
                  </a:schemeClr>
                </a:solidFill>
              </a:rPr>
              <a:t>Le chauffage et la climatisation </a:t>
            </a:r>
          </a:p>
        </p:txBody>
      </p:sp>
      <p:sp>
        <p:nvSpPr>
          <p:cNvPr id="23" name="texte 2">
            <a:extLst>
              <a:ext uri="{FF2B5EF4-FFF2-40B4-BE49-F238E27FC236}">
                <a16:creationId xmlns:a16="http://schemas.microsoft.com/office/drawing/2014/main" id="{5DD7490D-F800-3EC5-8CE8-3D41AFACDD47}"/>
              </a:ext>
            </a:extLst>
          </p:cNvPr>
          <p:cNvSpPr>
            <a:spLocks noChangeArrowheads="1"/>
          </p:cNvSpPr>
          <p:nvPr/>
        </p:nvSpPr>
        <p:spPr bwMode="auto">
          <a:xfrm>
            <a:off x="5881576" y="3351147"/>
            <a:ext cx="2287588" cy="430212"/>
          </a:xfrm>
          <a:prstGeom prst="rect">
            <a:avLst/>
          </a:prstGeom>
          <a:noFill/>
          <a:ln>
            <a:noFill/>
          </a:ln>
        </p:spPr>
        <p:txBody>
          <a:bodyPr>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2200" b="1" dirty="0">
                <a:solidFill>
                  <a:schemeClr val="accent1">
                    <a:lumMod val="75000"/>
                  </a:schemeClr>
                </a:solidFill>
                <a:latin typeface="+mn-lt"/>
              </a:rPr>
              <a:t>Les usines</a:t>
            </a:r>
            <a:endParaRPr lang="fr-FR" altLang="fr-FR" sz="2200" b="1" baseline="-25000" dirty="0">
              <a:solidFill>
                <a:schemeClr val="accent1">
                  <a:lumMod val="75000"/>
                </a:schemeClr>
              </a:solidFill>
              <a:latin typeface="+mn-lt"/>
            </a:endParaRPr>
          </a:p>
        </p:txBody>
      </p:sp>
      <p:sp>
        <p:nvSpPr>
          <p:cNvPr id="18" name="texte 1">
            <a:extLst>
              <a:ext uri="{FF2B5EF4-FFF2-40B4-BE49-F238E27FC236}">
                <a16:creationId xmlns:a16="http://schemas.microsoft.com/office/drawing/2014/main" id="{DC9B9EFA-4E66-6D3A-9ED6-64B3DCDE1611}"/>
              </a:ext>
            </a:extLst>
          </p:cNvPr>
          <p:cNvSpPr>
            <a:spLocks noChangeArrowheads="1"/>
          </p:cNvSpPr>
          <p:nvPr/>
        </p:nvSpPr>
        <p:spPr bwMode="auto">
          <a:xfrm>
            <a:off x="2533563" y="3351147"/>
            <a:ext cx="1830387" cy="430212"/>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200" b="1" dirty="0">
                <a:solidFill>
                  <a:schemeClr val="accent1">
                    <a:lumMod val="75000"/>
                  </a:schemeClr>
                </a:solidFill>
                <a:latin typeface="+mn-lt"/>
              </a:rPr>
              <a:t>Les transports</a:t>
            </a:r>
          </a:p>
        </p:txBody>
      </p:sp>
      <p:pic>
        <p:nvPicPr>
          <p:cNvPr id="41" name="Image 4">
            <a:extLst>
              <a:ext uri="{FF2B5EF4-FFF2-40B4-BE49-F238E27FC236}">
                <a16:creationId xmlns:a16="http://schemas.microsoft.com/office/drawing/2014/main" id="{28FF42C8-CDB4-8D61-6E1A-A65F9074E48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732214">
            <a:off x="2605686" y="4039246"/>
            <a:ext cx="1170372" cy="1172259"/>
          </a:xfrm>
          <a:prstGeom prst="rect">
            <a:avLst/>
          </a:prstGeom>
        </p:spPr>
      </p:pic>
      <p:pic>
        <p:nvPicPr>
          <p:cNvPr id="44" name="Image4">
            <a:extLst>
              <a:ext uri="{FF2B5EF4-FFF2-40B4-BE49-F238E27FC236}">
                <a16:creationId xmlns:a16="http://schemas.microsoft.com/office/drawing/2014/main" id="{3D9BE13C-C61A-A31A-1444-03FBC565AFD4}"/>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975184" y="4800605"/>
            <a:ext cx="1712121" cy="1689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Image 3">
            <a:extLst>
              <a:ext uri="{FF2B5EF4-FFF2-40B4-BE49-F238E27FC236}">
                <a16:creationId xmlns:a16="http://schemas.microsoft.com/office/drawing/2014/main" id="{B34CEE10-21B2-5103-C6E2-CF920C0EF968}"/>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926988" y="1355271"/>
            <a:ext cx="204787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age 2">
            <a:extLst>
              <a:ext uri="{FF2B5EF4-FFF2-40B4-BE49-F238E27FC236}">
                <a16:creationId xmlns:a16="http://schemas.microsoft.com/office/drawing/2014/main" id="{B0A45402-6F0B-AE18-17C1-FFFF9A6C51B2}"/>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345504" y="767829"/>
            <a:ext cx="2684209" cy="2683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Image 1 avion">
            <a:extLst>
              <a:ext uri="{FF2B5EF4-FFF2-40B4-BE49-F238E27FC236}">
                <a16:creationId xmlns:a16="http://schemas.microsoft.com/office/drawing/2014/main" id="{6D9AF3BC-A683-341B-5682-83532F43C30B}"/>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568593" y="1250577"/>
            <a:ext cx="2118978" cy="1056974"/>
          </a:xfrm>
          <a:prstGeom prst="rect">
            <a:avLst/>
          </a:prstGeom>
        </p:spPr>
      </p:pic>
      <p:pic>
        <p:nvPicPr>
          <p:cNvPr id="34" name="Image 1 bateau">
            <a:extLst>
              <a:ext uri="{FF2B5EF4-FFF2-40B4-BE49-F238E27FC236}">
                <a16:creationId xmlns:a16="http://schemas.microsoft.com/office/drawing/2014/main" id="{5EFFD57D-4A45-84AF-9545-76ACA97E1AD2}"/>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3333099" y="2110820"/>
            <a:ext cx="1457825" cy="942575"/>
          </a:xfrm>
          <a:prstGeom prst="rect">
            <a:avLst/>
          </a:prstGeom>
        </p:spPr>
      </p:pic>
      <p:pic>
        <p:nvPicPr>
          <p:cNvPr id="17" name="image 1 voiture">
            <a:extLst>
              <a:ext uri="{FF2B5EF4-FFF2-40B4-BE49-F238E27FC236}">
                <a16:creationId xmlns:a16="http://schemas.microsoft.com/office/drawing/2014/main" id="{4FC4DA9D-78AA-CCF6-CBA0-968E89544319}"/>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flipH="1">
            <a:off x="2491522" y="2529897"/>
            <a:ext cx="1530068" cy="115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o + 4">
            <a:extLst>
              <a:ext uri="{FF2B5EF4-FFF2-40B4-BE49-F238E27FC236}">
                <a16:creationId xmlns:a16="http://schemas.microsoft.com/office/drawing/2014/main" id="{41A47D6C-CE75-65BF-582F-6560DAB63DDD}"/>
              </a:ext>
            </a:extLst>
          </p:cNvPr>
          <p:cNvPicPr preferRelativeResize="0">
            <a:picLocks/>
          </p:cNvPicPr>
          <p:nvPr/>
        </p:nvPicPr>
        <p:blipFill>
          <a:blip r:embed="rId12" cstate="screen">
            <a:extLst>
              <a:ext uri="{28A0092B-C50C-407E-A947-70E740481C1C}">
                <a14:useLocalDpi xmlns:a14="http://schemas.microsoft.com/office/drawing/2010/main"/>
              </a:ext>
            </a:extLst>
          </a:blip>
          <a:stretch>
            <a:fillRect/>
          </a:stretch>
        </p:blipFill>
        <p:spPr bwMode="auto">
          <a:xfrm>
            <a:off x="4252190" y="5506003"/>
            <a:ext cx="635369" cy="547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 + 2">
            <a:extLst>
              <a:ext uri="{FF2B5EF4-FFF2-40B4-BE49-F238E27FC236}">
                <a16:creationId xmlns:a16="http://schemas.microsoft.com/office/drawing/2014/main" id="{A53C7139-C8AC-C467-2DA8-88B4E4F97CBE}"/>
              </a:ext>
            </a:extLst>
          </p:cNvPr>
          <p:cNvPicPr preferRelativeResize="0">
            <a:picLocks/>
          </p:cNvPicPr>
          <p:nvPr/>
        </p:nvPicPr>
        <p:blipFill>
          <a:blip r:embed="rId12" cstate="screen">
            <a:extLst>
              <a:ext uri="{28A0092B-C50C-407E-A947-70E740481C1C}">
                <a14:useLocalDpi xmlns:a14="http://schemas.microsoft.com/office/drawing/2010/main"/>
              </a:ext>
            </a:extLst>
          </a:blip>
          <a:stretch>
            <a:fillRect/>
          </a:stretch>
        </p:blipFill>
        <p:spPr bwMode="auto">
          <a:xfrm>
            <a:off x="7463336" y="2525978"/>
            <a:ext cx="635369" cy="547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Numéro 5">
            <a:extLst>
              <a:ext uri="{FF2B5EF4-FFF2-40B4-BE49-F238E27FC236}">
                <a16:creationId xmlns:a16="http://schemas.microsoft.com/office/drawing/2014/main" id="{4735CDB8-D4C4-9A53-5E17-D0AA928CFB2F}"/>
              </a:ext>
            </a:extLst>
          </p:cNvPr>
          <p:cNvSpPr/>
          <p:nvPr/>
        </p:nvSpPr>
        <p:spPr bwMode="auto">
          <a:xfrm>
            <a:off x="6517370" y="4586208"/>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5</a:t>
            </a:r>
          </a:p>
        </p:txBody>
      </p:sp>
      <p:sp>
        <p:nvSpPr>
          <p:cNvPr id="24" name="Numéro 4">
            <a:extLst>
              <a:ext uri="{FF2B5EF4-FFF2-40B4-BE49-F238E27FC236}">
                <a16:creationId xmlns:a16="http://schemas.microsoft.com/office/drawing/2014/main" id="{DEC28D70-5CB0-2FE9-2138-DFFD237E0132}"/>
              </a:ext>
            </a:extLst>
          </p:cNvPr>
          <p:cNvSpPr/>
          <p:nvPr/>
        </p:nvSpPr>
        <p:spPr bwMode="auto">
          <a:xfrm>
            <a:off x="2940756" y="4586208"/>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sp>
        <p:nvSpPr>
          <p:cNvPr id="25" name="Numéro 3">
            <a:extLst>
              <a:ext uri="{FF2B5EF4-FFF2-40B4-BE49-F238E27FC236}">
                <a16:creationId xmlns:a16="http://schemas.microsoft.com/office/drawing/2014/main" id="{A67A62F7-C953-7AE0-C9D8-78EE94D2EBCC}"/>
              </a:ext>
            </a:extLst>
          </p:cNvPr>
          <p:cNvSpPr/>
          <p:nvPr/>
        </p:nvSpPr>
        <p:spPr bwMode="auto">
          <a:xfrm>
            <a:off x="9463563" y="1988628"/>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26" name="Numéro 2">
            <a:extLst>
              <a:ext uri="{FF2B5EF4-FFF2-40B4-BE49-F238E27FC236}">
                <a16:creationId xmlns:a16="http://schemas.microsoft.com/office/drawing/2014/main" id="{B16DB3C6-183F-A33D-1FB0-349E0348AB58}"/>
              </a:ext>
            </a:extLst>
          </p:cNvPr>
          <p:cNvSpPr/>
          <p:nvPr/>
        </p:nvSpPr>
        <p:spPr bwMode="auto">
          <a:xfrm>
            <a:off x="6517370" y="1988628"/>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27" name="Numéro 1">
            <a:extLst>
              <a:ext uri="{FF2B5EF4-FFF2-40B4-BE49-F238E27FC236}">
                <a16:creationId xmlns:a16="http://schemas.microsoft.com/office/drawing/2014/main" id="{58CD4CEF-DA77-4FC2-FAD2-D294B06BAE27}"/>
              </a:ext>
            </a:extLst>
          </p:cNvPr>
          <p:cNvSpPr/>
          <p:nvPr/>
        </p:nvSpPr>
        <p:spPr bwMode="auto">
          <a:xfrm>
            <a:off x="2941156" y="1988234"/>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pic>
        <p:nvPicPr>
          <p:cNvPr id="6" name="picto photo 6">
            <a:hlinkClick r:id="rId13" action="ppaction://hlinksldjump"/>
            <a:extLst>
              <a:ext uri="{FF2B5EF4-FFF2-40B4-BE49-F238E27FC236}">
                <a16:creationId xmlns:a16="http://schemas.microsoft.com/office/drawing/2014/main" id="{1CE198C9-675B-FB4D-2BF5-44115F710521}"/>
              </a:ext>
            </a:extLst>
          </p:cNvPr>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10737388" y="6074266"/>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o photo 4">
            <a:hlinkClick r:id="rId15" action="ppaction://hlinksldjump"/>
            <a:extLst>
              <a:ext uri="{FF2B5EF4-FFF2-40B4-BE49-F238E27FC236}">
                <a16:creationId xmlns:a16="http://schemas.microsoft.com/office/drawing/2014/main" id="{90C57033-FFBC-57DA-A589-DBCD537034E6}"/>
              </a:ext>
            </a:extLst>
          </p:cNvPr>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4331533" y="5979020"/>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o photo 2">
            <a:hlinkClick r:id="rId16" action="ppaction://hlinksldjump"/>
            <a:extLst>
              <a:ext uri="{FF2B5EF4-FFF2-40B4-BE49-F238E27FC236}">
                <a16:creationId xmlns:a16="http://schemas.microsoft.com/office/drawing/2014/main" id="{A28EEBEF-0C5D-CE9C-8D27-1746650542A1}"/>
              </a:ext>
            </a:extLst>
          </p:cNvPr>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7536715" y="3062706"/>
            <a:ext cx="457417" cy="45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 photo 1">
            <a:hlinkClick r:id="rId17" action="ppaction://hlinksldjump"/>
            <a:extLst>
              <a:ext uri="{FF2B5EF4-FFF2-40B4-BE49-F238E27FC236}">
                <a16:creationId xmlns:a16="http://schemas.microsoft.com/office/drawing/2014/main" id="{CFD97B98-1A9D-45BE-E94D-EDBCE32F3061}"/>
              </a:ext>
            </a:extLst>
          </p:cNvPr>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4071849" y="3065698"/>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Carré meteo">
            <a:extLst>
              <a:ext uri="{FF2B5EF4-FFF2-40B4-BE49-F238E27FC236}">
                <a16:creationId xmlns:a16="http://schemas.microsoft.com/office/drawing/2014/main" id="{F66EAE45-D3BF-46AD-891D-6C100FEC6C2B}"/>
              </a:ext>
            </a:extLst>
          </p:cNvPr>
          <p:cNvSpPr/>
          <p:nvPr/>
        </p:nvSpPr>
        <p:spPr>
          <a:xfrm>
            <a:off x="48780" y="5487769"/>
            <a:ext cx="1358258" cy="1076020"/>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marL="85725" indent="-85725">
              <a:buFont typeface="+mj-lt"/>
              <a:buAutoNum type="arabicPeriod"/>
              <a:defRPr/>
            </a:pPr>
            <a:r>
              <a:rPr lang="fr-FR" sz="1000" b="1" dirty="0">
                <a:solidFill>
                  <a:srgbClr val="0070C0"/>
                </a:solidFill>
              </a:rPr>
              <a:t>Les transports </a:t>
            </a:r>
          </a:p>
          <a:p>
            <a:pPr marL="85725" indent="-85725">
              <a:buFont typeface="+mj-lt"/>
              <a:buAutoNum type="arabicPeriod"/>
              <a:defRPr/>
            </a:pPr>
            <a:r>
              <a:rPr lang="fr-FR" sz="1000" b="1" dirty="0">
                <a:solidFill>
                  <a:srgbClr val="0070C0"/>
                </a:solidFill>
              </a:rPr>
              <a:t>Les usines</a:t>
            </a:r>
          </a:p>
          <a:p>
            <a:pPr marL="85725" indent="-85725">
              <a:buFont typeface="+mj-lt"/>
              <a:buAutoNum type="arabicPeriod"/>
              <a:defRPr/>
            </a:pPr>
            <a:r>
              <a:rPr lang="fr-FR" sz="1000" b="1" dirty="0">
                <a:solidFill>
                  <a:srgbClr val="0070C0"/>
                </a:solidFill>
              </a:rPr>
              <a:t>Le chauffage</a:t>
            </a:r>
          </a:p>
          <a:p>
            <a:pPr marL="85725" indent="-85725">
              <a:buFont typeface="+mj-lt"/>
              <a:buAutoNum type="arabicPeriod"/>
              <a:defRPr/>
            </a:pPr>
            <a:r>
              <a:rPr lang="fr-FR" sz="1000" b="1" dirty="0">
                <a:solidFill>
                  <a:srgbClr val="0070C0"/>
                </a:solidFill>
              </a:rPr>
              <a:t>L’agriculture</a:t>
            </a:r>
          </a:p>
          <a:p>
            <a:pPr marL="85725" indent="-85725">
              <a:buFont typeface="+mj-lt"/>
              <a:buAutoNum type="arabicPeriod"/>
              <a:defRPr/>
            </a:pPr>
            <a:r>
              <a:rPr lang="fr-FR" sz="1000" b="1" dirty="0">
                <a:solidFill>
                  <a:srgbClr val="0070C0"/>
                </a:solidFill>
              </a:rPr>
              <a:t>Le numérique</a:t>
            </a:r>
          </a:p>
          <a:p>
            <a:pPr marL="85725" indent="-85725">
              <a:buFont typeface="+mj-lt"/>
              <a:buAutoNum type="arabicPeriod"/>
              <a:defRPr/>
            </a:pPr>
            <a:r>
              <a:rPr lang="fr-FR" sz="1000" b="1" dirty="0">
                <a:solidFill>
                  <a:srgbClr val="0070C0"/>
                </a:solidFill>
              </a:rPr>
              <a:t>La déforestation </a:t>
            </a:r>
          </a:p>
        </p:txBody>
      </p:sp>
      <p:pic>
        <p:nvPicPr>
          <p:cNvPr id="40" name="picto info">
            <a:extLst>
              <a:ext uri="{FF2B5EF4-FFF2-40B4-BE49-F238E27FC236}">
                <a16:creationId xmlns:a16="http://schemas.microsoft.com/office/drawing/2014/main" id="{AAEF2569-0032-4FEE-973E-4CA0837CBB80}"/>
              </a:ext>
            </a:extLst>
          </p:cNvPr>
          <p:cNvPicPr>
            <a:picLocks noChangeAspect="1"/>
          </p:cNvPicPr>
          <p:nvPr/>
        </p:nvPicPr>
        <p:blipFill>
          <a:blip r:embed="rId18"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49275" y="1695744"/>
            <a:ext cx="795939" cy="675981"/>
          </a:xfrm>
          <a:prstGeom prst="rect">
            <a:avLst/>
          </a:prstGeom>
          <a:noFill/>
          <a:ln>
            <a:noFill/>
          </a:ln>
        </p:spPr>
      </p:pic>
      <p:sp>
        <p:nvSpPr>
          <p:cNvPr id="11" name="bulle  + 2">
            <a:extLst>
              <a:ext uri="{FF2B5EF4-FFF2-40B4-BE49-F238E27FC236}">
                <a16:creationId xmlns:a16="http://schemas.microsoft.com/office/drawing/2014/main" id="{1F1A5ED4-D2A9-3CF4-CE5E-97032BC2DB22}"/>
              </a:ext>
            </a:extLst>
          </p:cNvPr>
          <p:cNvSpPr/>
          <p:nvPr/>
        </p:nvSpPr>
        <p:spPr bwMode="auto">
          <a:xfrm>
            <a:off x="5334926" y="3702167"/>
            <a:ext cx="3107238" cy="151088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sz="1700" dirty="0">
                <a:solidFill>
                  <a:schemeClr val="bg1"/>
                </a:solidFill>
              </a:rPr>
              <a:t>Les usines nous </a:t>
            </a:r>
          </a:p>
          <a:p>
            <a:pPr algn="ctr">
              <a:defRPr/>
            </a:pPr>
            <a:r>
              <a:rPr lang="fr-FR" sz="1700" dirty="0">
                <a:solidFill>
                  <a:schemeClr val="bg1"/>
                </a:solidFill>
              </a:rPr>
              <a:t>fournissent de l’énergie, fabriquent des objets que nous utilisons au quotidien comme les jouets, les vêtements...</a:t>
            </a:r>
          </a:p>
        </p:txBody>
      </p:sp>
      <p:sp>
        <p:nvSpPr>
          <p:cNvPr id="48" name="bulle  + 4">
            <a:extLst>
              <a:ext uri="{FF2B5EF4-FFF2-40B4-BE49-F238E27FC236}">
                <a16:creationId xmlns:a16="http://schemas.microsoft.com/office/drawing/2014/main" id="{07F3485E-19F2-0C9A-46C1-3365FD242444}"/>
              </a:ext>
            </a:extLst>
          </p:cNvPr>
          <p:cNvSpPr/>
          <p:nvPr/>
        </p:nvSpPr>
        <p:spPr bwMode="auto">
          <a:xfrm>
            <a:off x="3815501" y="3955016"/>
            <a:ext cx="1491394" cy="71256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sz="1700" dirty="0">
                <a:solidFill>
                  <a:schemeClr val="bg1"/>
                </a:solidFill>
              </a:rPr>
              <a:t>L’énergie utilisée, les ruminants... </a:t>
            </a:r>
            <a:endParaRPr lang="fr-FR" sz="1700" dirty="0">
              <a:solidFill>
                <a:schemeClr val="bg1">
                  <a:lumMod val="95000"/>
                </a:schemeClr>
              </a:solidFill>
              <a:latin typeface="Calibri" panose="020F0502020204030204" pitchFamily="34" charset="0"/>
            </a:endParaRPr>
          </a:p>
        </p:txBody>
      </p:sp>
      <p:pic>
        <p:nvPicPr>
          <p:cNvPr id="20" name="Image 4">
            <a:extLst>
              <a:ext uri="{FF2B5EF4-FFF2-40B4-BE49-F238E27FC236}">
                <a16:creationId xmlns:a16="http://schemas.microsoft.com/office/drawing/2014/main" id="{31D3DBCB-BFFE-72BB-4636-DFE8A7DA3CB3}"/>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1703593" y="4311296"/>
            <a:ext cx="2024465" cy="2086158"/>
          </a:xfrm>
          <a:prstGeom prst="rect">
            <a:avLst/>
          </a:prstGeom>
        </p:spPr>
      </p:pic>
      <p:pic>
        <p:nvPicPr>
          <p:cNvPr id="4" name="picto photo 4">
            <a:hlinkClick r:id="rId20" action="ppaction://hlinksldjump"/>
            <a:extLst>
              <a:ext uri="{FF2B5EF4-FFF2-40B4-BE49-F238E27FC236}">
                <a16:creationId xmlns:a16="http://schemas.microsoft.com/office/drawing/2014/main" id="{326F43E6-45E3-6F64-2FF7-F40414DD5D02}"/>
              </a:ext>
            </a:extLst>
          </p:cNvPr>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10557342" y="2996869"/>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Numéro 6">
            <a:extLst>
              <a:ext uri="{FF2B5EF4-FFF2-40B4-BE49-F238E27FC236}">
                <a16:creationId xmlns:a16="http://schemas.microsoft.com/office/drawing/2014/main" id="{EC6F6D19-E147-536F-BF94-2C5F98B9B0EE}"/>
              </a:ext>
            </a:extLst>
          </p:cNvPr>
          <p:cNvSpPr/>
          <p:nvPr/>
        </p:nvSpPr>
        <p:spPr bwMode="auto">
          <a:xfrm>
            <a:off x="9518339" y="4629164"/>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6</a:t>
            </a:r>
          </a:p>
        </p:txBody>
      </p:sp>
      <p:sp>
        <p:nvSpPr>
          <p:cNvPr id="5" name="texte">
            <a:extLst>
              <a:ext uri="{FF2B5EF4-FFF2-40B4-BE49-F238E27FC236}">
                <a16:creationId xmlns:a16="http://schemas.microsoft.com/office/drawing/2014/main" id="{8EE54B88-BDA0-F7D4-BCBA-3A2DB5E1AA80}"/>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T - U – CC - A - N - D</a:t>
            </a:r>
          </a:p>
        </p:txBody>
      </p:sp>
    </p:spTree>
    <p:extLst>
      <p:ext uri="{BB962C8B-B14F-4D97-AF65-F5344CB8AC3E}">
        <p14:creationId xmlns:p14="http://schemas.microsoft.com/office/powerpoint/2010/main" val="32175293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xit"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17" restart="whenNotActive" fill="hold" evtFilter="cancelBubble" nodeType="interactiveSeq">
                <p:stCondLst>
                  <p:cond evt="onClick" delay="0">
                    <p:tgtEl>
                      <p:spTgt spid="2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3"/>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childTnLst>
                                </p:cTn>
                              </p:par>
                              <p:par>
                                <p:cTn id="28" presetID="1" presetClass="exit" presetSubtype="0" fill="hold" grpId="0" nodeType="withEffect">
                                  <p:stCondLst>
                                    <p:cond delay="0"/>
                                  </p:stCondLst>
                                  <p:childTnLst>
                                    <p:set>
                                      <p:cBhvr>
                                        <p:cTn id="29"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30" restart="whenNotActive" fill="hold" evtFilter="cancelBubble" nodeType="interactiveSeq">
                <p:stCondLst>
                  <p:cond evt="onClick" delay="0">
                    <p:tgtEl>
                      <p:spTgt spid="25"/>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par>
                                <p:cTn id="39" presetID="1" presetClass="exit"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41" restart="whenNotActive" fill="hold" evtFilter="cancelBubble" nodeType="interactiveSeq">
                <p:stCondLst>
                  <p:cond evt="onClick" delay="0">
                    <p:tgtEl>
                      <p:spTgt spid="24"/>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withEffect">
                                  <p:stCondLst>
                                    <p:cond delay="0"/>
                                  </p:stCondLst>
                                  <p:childTnLst>
                                    <p:set>
                                      <p:cBhvr>
                                        <p:cTn id="45" dur="1" fill="hold">
                                          <p:stCondLst>
                                            <p:cond delay="0"/>
                                          </p:stCondLst>
                                        </p:cTn>
                                        <p:tgtEl>
                                          <p:spTgt spid="41"/>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20"/>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44"/>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46"/>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31"/>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50"/>
                                        </p:tgtEl>
                                        <p:attrNameLst>
                                          <p:attrName>style.visibility</p:attrName>
                                        </p:attrNameLst>
                                      </p:cBhvr>
                                      <p:to>
                                        <p:strVal val="visible"/>
                                      </p:to>
                                    </p:set>
                                  </p:childTnLst>
                                </p:cTn>
                              </p:par>
                              <p:par>
                                <p:cTn id="56" presetID="1" presetClass="exit" presetSubtype="0" fill="hold" grpId="0" nodeType="withEffect">
                                  <p:stCondLst>
                                    <p:cond delay="0"/>
                                  </p:stCondLst>
                                  <p:childTnLst>
                                    <p:set>
                                      <p:cBhvr>
                                        <p:cTn id="57"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58" restart="whenNotActive" fill="hold" evtFilter="cancelBubble" nodeType="interactiveSeq">
                <p:stCondLst>
                  <p:cond evt="onClick" delay="0">
                    <p:tgtEl>
                      <p:spTgt spid="3"/>
                    </p:tgtEl>
                  </p:cond>
                </p:stCondLst>
                <p:endSync evt="end" delay="0">
                  <p:rtn val="all"/>
                </p:endSync>
                <p:childTnLst>
                  <p:par>
                    <p:cTn id="59" fill="hold">
                      <p:stCondLst>
                        <p:cond delay="0"/>
                      </p:stCondLst>
                      <p:childTnLst>
                        <p:par>
                          <p:cTn id="60" fill="hold">
                            <p:stCondLst>
                              <p:cond delay="0"/>
                            </p:stCondLst>
                            <p:childTnLst>
                              <p:par>
                                <p:cTn id="61" presetID="1" presetClass="exit" presetSubtype="0" fill="hold" grpId="0" nodeType="withEffect">
                                  <p:stCondLst>
                                    <p:cond delay="0"/>
                                  </p:stCondLst>
                                  <p:childTnLst>
                                    <p:set>
                                      <p:cBhvr>
                                        <p:cTn id="62" dur="1" fill="hold">
                                          <p:stCondLst>
                                            <p:cond delay="0"/>
                                          </p:stCondLst>
                                        </p:cTn>
                                        <p:tgtEl>
                                          <p:spTgt spid="3"/>
                                        </p:tgtEl>
                                        <p:attrNameLst>
                                          <p:attrName>style.visibility</p:attrName>
                                        </p:attrNameLst>
                                      </p:cBhvr>
                                      <p:to>
                                        <p:strVal val="hidden"/>
                                      </p:to>
                                    </p:set>
                                  </p:childTnLst>
                                </p:cTn>
                              </p:par>
                              <p:par>
                                <p:cTn id="63" presetID="1" presetClass="entr" presetSubtype="0" fill="hold" nodeType="withEffect">
                                  <p:stCondLst>
                                    <p:cond delay="0"/>
                                  </p:stCondLst>
                                  <p:childTnLst>
                                    <p:set>
                                      <p:cBhvr>
                                        <p:cTn id="64"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65" restart="whenNotActive" fill="hold" evtFilter="cancelBubble" nodeType="interactiveSeq">
                <p:stCondLst>
                  <p:cond evt="onClick" delay="0">
                    <p:tgtEl>
                      <p:spTgt spid="2"/>
                    </p:tgtEl>
                  </p:cond>
                </p:stCondLst>
                <p:endSync evt="end" delay="0">
                  <p:rtn val="all"/>
                </p:endSync>
                <p:childTnLst>
                  <p:par>
                    <p:cTn id="66" fill="hold">
                      <p:stCondLst>
                        <p:cond delay="0"/>
                      </p:stCondLst>
                      <p:childTnLst>
                        <p:par>
                          <p:cTn id="67" fill="hold">
                            <p:stCondLst>
                              <p:cond delay="0"/>
                            </p:stCondLst>
                            <p:childTnLst>
                              <p:par>
                                <p:cTn id="68" presetID="1" presetClass="exit" presetSubtype="0" fill="hold" grpId="0" nodeType="withEffect">
                                  <p:stCondLst>
                                    <p:cond delay="0"/>
                                  </p:stCondLst>
                                  <p:childTnLst>
                                    <p:set>
                                      <p:cBhvr>
                                        <p:cTn id="69" dur="1" fill="hold">
                                          <p:stCondLst>
                                            <p:cond delay="0"/>
                                          </p:stCondLst>
                                        </p:cTn>
                                        <p:tgtEl>
                                          <p:spTgt spid="2"/>
                                        </p:tgtEl>
                                        <p:attrNameLst>
                                          <p:attrName>style.visibility</p:attrName>
                                        </p:attrNameLst>
                                      </p:cBhvr>
                                      <p:to>
                                        <p:strVal val="hidden"/>
                                      </p:to>
                                    </p:set>
                                  </p:childTnLst>
                                </p:cTn>
                              </p:par>
                              <p:par>
                                <p:cTn id="70" presetID="1" presetClass="entr" presetSubtype="0" fill="hold" nodeType="withEffect">
                                  <p:stCondLst>
                                    <p:cond delay="0"/>
                                  </p:stCondLst>
                                  <p:childTnLst>
                                    <p:set>
                                      <p:cBhvr>
                                        <p:cTn id="71" dur="1" fill="hold">
                                          <p:stCondLst>
                                            <p:cond delay="0"/>
                                          </p:stCondLst>
                                        </p:cTn>
                                        <p:tgtEl>
                                          <p:spTgt spid="30"/>
                                        </p:tgtEl>
                                        <p:attrNameLst>
                                          <p:attrName>style.visibility</p:attrName>
                                        </p:attrNameLst>
                                      </p:cBhvr>
                                      <p:to>
                                        <p:strVal val="visible"/>
                                      </p:to>
                                    </p:set>
                                  </p:childTnLst>
                                </p:cTn>
                              </p:par>
                              <p:par>
                                <p:cTn id="72" presetID="1" presetClass="entr" presetSubtype="0" fill="hold" nodeType="withEffect">
                                  <p:stCondLst>
                                    <p:cond delay="0"/>
                                  </p:stCondLst>
                                  <p:childTnLst>
                                    <p:set>
                                      <p:cBhvr>
                                        <p:cTn id="73"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74" restart="whenNotActive" fill="hold" evtFilter="cancelBubble" nodeType="interactiveSeq">
                <p:stCondLst>
                  <p:cond evt="onClick" delay="0">
                    <p:tgtEl>
                      <p:spTgt spid="50"/>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grpId="0" nodeType="withEffect">
                                  <p:stCondLst>
                                    <p:cond delay="0"/>
                                  </p:stCondLst>
                                  <p:childTnLst>
                                    <p:set>
                                      <p:cBhvr>
                                        <p:cTn id="78" dur="1" fill="hold">
                                          <p:stCondLst>
                                            <p:cond delay="0"/>
                                          </p:stCondLst>
                                        </p:cTn>
                                        <p:tgtEl>
                                          <p:spTgt spid="48"/>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grpId="1" nodeType="clickEffect">
                                  <p:stCondLst>
                                    <p:cond delay="0"/>
                                  </p:stCondLst>
                                  <p:childTnLst>
                                    <p:set>
                                      <p:cBhvr>
                                        <p:cTn id="82" dur="1" fill="hold">
                                          <p:stCondLst>
                                            <p:cond delay="0"/>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83" restart="whenNotActive" fill="hold" evtFilter="cancelBubble" nodeType="interactiveSeq">
                <p:stCondLst>
                  <p:cond evt="onClick" delay="0">
                    <p:tgtEl>
                      <p:spTgt spid="13"/>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grpId="0" nodeType="withEffect">
                                  <p:stCondLst>
                                    <p:cond delay="0"/>
                                  </p:stCondLst>
                                  <p:childTnLst>
                                    <p:set>
                                      <p:cBhvr>
                                        <p:cTn id="87" dur="1" fill="hold">
                                          <p:stCondLst>
                                            <p:cond delay="0"/>
                                          </p:stCondLst>
                                        </p:cTn>
                                        <p:tgtEl>
                                          <p:spTgt spid="11"/>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1" presetClass="exit" presetSubtype="0" fill="hold" grpId="1" nodeType="clickEffect">
                                  <p:stCondLst>
                                    <p:cond delay="0"/>
                                  </p:stCondLst>
                                  <p:childTnLst>
                                    <p:set>
                                      <p:cBhvr>
                                        <p:cTn id="91"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92" restart="whenNotActive" fill="hold" evtFilter="cancelBubble" nodeType="interactiveSeq">
                <p:stCondLst>
                  <p:cond evt="onClick" delay="0">
                    <p:tgtEl>
                      <p:spTgt spid="40"/>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39"/>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xit" presetSubtype="0" fill="hold" grpId="1" nodeType="clickEffect">
                                  <p:stCondLst>
                                    <p:cond delay="0"/>
                                  </p:stCondLst>
                                  <p:childTnLst>
                                    <p:set>
                                      <p:cBhvr>
                                        <p:cTn id="100"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40"/>
                  </p:tgtEl>
                </p:cond>
              </p:nextCondLst>
            </p:seq>
          </p:childTnLst>
        </p:cTn>
      </p:par>
    </p:tnLst>
    <p:bldLst>
      <p:bldP spid="46" grpId="0"/>
      <p:bldP spid="9" grpId="0"/>
      <p:bldP spid="23" grpId="0"/>
      <p:bldP spid="18" grpId="0"/>
      <p:bldP spid="3" grpId="0" animBg="1"/>
      <p:bldP spid="24" grpId="0" animBg="1"/>
      <p:bldP spid="25" grpId="0" animBg="1"/>
      <p:bldP spid="26" grpId="0" animBg="1"/>
      <p:bldP spid="27" grpId="0" animBg="1"/>
      <p:bldP spid="39" grpId="0" animBg="1"/>
      <p:bldP spid="39" grpId="1" animBg="1"/>
      <p:bldP spid="11" grpId="0" animBg="1"/>
      <p:bldP spid="11" grpId="1" animBg="1"/>
      <p:bldP spid="48" grpId="0" animBg="1"/>
      <p:bldP spid="48" grpId="1" animBg="1"/>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A2E41E-B9F7-432C-BD1E-5C0FBD53A6F4}"/>
              </a:ext>
            </a:extLst>
          </p:cNvPr>
          <p:cNvSpPr>
            <a:spLocks noGrp="1"/>
          </p:cNvSpPr>
          <p:nvPr>
            <p:ph type="title"/>
          </p:nvPr>
        </p:nvSpPr>
        <p:spPr/>
        <p:txBody>
          <a:bodyPr/>
          <a:lstStyle/>
          <a:p>
            <a:r>
              <a:rPr lang="fr-FR" dirty="0">
                <a:solidFill>
                  <a:schemeClr val="accent1">
                    <a:lumMod val="75000"/>
                  </a:schemeClr>
                </a:solidFill>
              </a:rPr>
              <a:t>Quelles principales sources d’énergies émettent </a:t>
            </a:r>
            <a:br>
              <a:rPr lang="fr-FR" dirty="0">
                <a:solidFill>
                  <a:schemeClr val="accent1">
                    <a:lumMod val="75000"/>
                  </a:schemeClr>
                </a:solidFill>
              </a:rPr>
            </a:br>
            <a:r>
              <a:rPr lang="fr-FR" dirty="0">
                <a:solidFill>
                  <a:schemeClr val="accent1">
                    <a:lumMod val="75000"/>
                  </a:schemeClr>
                </a:solidFill>
              </a:rPr>
              <a:t>des gaz à effet de serre ? </a:t>
            </a:r>
          </a:p>
        </p:txBody>
      </p:sp>
      <p:grpSp>
        <p:nvGrpSpPr>
          <p:cNvPr id="15" name="Groupe 14">
            <a:extLst>
              <a:ext uri="{FF2B5EF4-FFF2-40B4-BE49-F238E27FC236}">
                <a16:creationId xmlns:a16="http://schemas.microsoft.com/office/drawing/2014/main" id="{DD9188A7-11DD-7C5B-4901-36A01072798C}"/>
              </a:ext>
            </a:extLst>
          </p:cNvPr>
          <p:cNvGrpSpPr/>
          <p:nvPr/>
        </p:nvGrpSpPr>
        <p:grpSpPr>
          <a:xfrm>
            <a:off x="1707456" y="2645969"/>
            <a:ext cx="2375454" cy="2194640"/>
            <a:chOff x="1752296" y="2829281"/>
            <a:chExt cx="2375454" cy="2194640"/>
          </a:xfrm>
        </p:grpSpPr>
        <p:pic>
          <p:nvPicPr>
            <p:cNvPr id="6" name="Image 5">
              <a:extLst>
                <a:ext uri="{FF2B5EF4-FFF2-40B4-BE49-F238E27FC236}">
                  <a16:creationId xmlns:a16="http://schemas.microsoft.com/office/drawing/2014/main" id="{84EDCF83-1E93-7978-3B08-F2487822AEE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52296" y="2829281"/>
              <a:ext cx="2375454" cy="1550282"/>
            </a:xfrm>
            <a:prstGeom prst="rect">
              <a:avLst/>
            </a:prstGeom>
          </p:spPr>
        </p:pic>
        <p:sp>
          <p:nvSpPr>
            <p:cNvPr id="9" name="texte 1">
              <a:extLst>
                <a:ext uri="{FF2B5EF4-FFF2-40B4-BE49-F238E27FC236}">
                  <a16:creationId xmlns:a16="http://schemas.microsoft.com/office/drawing/2014/main" id="{0D5802CE-112E-AD5A-4F07-973CBC44B7DD}"/>
                </a:ext>
              </a:extLst>
            </p:cNvPr>
            <p:cNvSpPr>
              <a:spLocks noChangeArrowheads="1"/>
            </p:cNvSpPr>
            <p:nvPr/>
          </p:nvSpPr>
          <p:spPr bwMode="auto">
            <a:xfrm>
              <a:off x="2152980" y="4593034"/>
              <a:ext cx="1473480" cy="430887"/>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200" b="1" dirty="0">
                  <a:solidFill>
                    <a:schemeClr val="accent1">
                      <a:lumMod val="75000"/>
                    </a:schemeClr>
                  </a:solidFill>
                  <a:latin typeface="+mn-lt"/>
                </a:rPr>
                <a:t>Le charbon</a:t>
              </a:r>
            </a:p>
          </p:txBody>
        </p:sp>
      </p:grpSp>
      <p:grpSp>
        <p:nvGrpSpPr>
          <p:cNvPr id="16" name="Groupe 15">
            <a:extLst>
              <a:ext uri="{FF2B5EF4-FFF2-40B4-BE49-F238E27FC236}">
                <a16:creationId xmlns:a16="http://schemas.microsoft.com/office/drawing/2014/main" id="{D821C97D-9738-B0F8-4E0C-78EBF8BC3B8D}"/>
              </a:ext>
            </a:extLst>
          </p:cNvPr>
          <p:cNvGrpSpPr/>
          <p:nvPr/>
        </p:nvGrpSpPr>
        <p:grpSpPr>
          <a:xfrm>
            <a:off x="5309588" y="2407541"/>
            <a:ext cx="2641700" cy="2433068"/>
            <a:chOff x="5346265" y="2606697"/>
            <a:chExt cx="2641700" cy="2433068"/>
          </a:xfrm>
        </p:grpSpPr>
        <p:pic>
          <p:nvPicPr>
            <p:cNvPr id="4" name="Image 3">
              <a:extLst>
                <a:ext uri="{FF2B5EF4-FFF2-40B4-BE49-F238E27FC236}">
                  <a16:creationId xmlns:a16="http://schemas.microsoft.com/office/drawing/2014/main" id="{77DE4BA1-7C4D-0C17-02C7-2E9DE60BBAF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46265" y="2606697"/>
              <a:ext cx="2641700" cy="1858244"/>
            </a:xfrm>
            <a:prstGeom prst="rect">
              <a:avLst/>
            </a:prstGeom>
          </p:spPr>
        </p:pic>
        <p:sp>
          <p:nvSpPr>
            <p:cNvPr id="10" name="texte 1">
              <a:extLst>
                <a:ext uri="{FF2B5EF4-FFF2-40B4-BE49-F238E27FC236}">
                  <a16:creationId xmlns:a16="http://schemas.microsoft.com/office/drawing/2014/main" id="{6F235ACD-79FA-9068-5802-4FACEC4FD376}"/>
                </a:ext>
              </a:extLst>
            </p:cNvPr>
            <p:cNvSpPr>
              <a:spLocks noChangeArrowheads="1"/>
            </p:cNvSpPr>
            <p:nvPr/>
          </p:nvSpPr>
          <p:spPr bwMode="auto">
            <a:xfrm>
              <a:off x="5954855" y="4608878"/>
              <a:ext cx="1360694" cy="430887"/>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200" b="1" dirty="0">
                  <a:solidFill>
                    <a:schemeClr val="accent1">
                      <a:lumMod val="75000"/>
                    </a:schemeClr>
                  </a:solidFill>
                  <a:latin typeface="+mn-lt"/>
                </a:rPr>
                <a:t>Le pétrole</a:t>
              </a:r>
            </a:p>
          </p:txBody>
        </p:sp>
      </p:grpSp>
      <p:grpSp>
        <p:nvGrpSpPr>
          <p:cNvPr id="17" name="Groupe 16">
            <a:extLst>
              <a:ext uri="{FF2B5EF4-FFF2-40B4-BE49-F238E27FC236}">
                <a16:creationId xmlns:a16="http://schemas.microsoft.com/office/drawing/2014/main" id="{60382554-B794-AB26-A295-FAA47AA8FD06}"/>
              </a:ext>
            </a:extLst>
          </p:cNvPr>
          <p:cNvGrpSpPr/>
          <p:nvPr/>
        </p:nvGrpSpPr>
        <p:grpSpPr>
          <a:xfrm>
            <a:off x="9770240" y="2120171"/>
            <a:ext cx="1799532" cy="2785829"/>
            <a:chOff x="9707770" y="2162292"/>
            <a:chExt cx="1799532" cy="2875498"/>
          </a:xfrm>
        </p:grpSpPr>
        <p:pic>
          <p:nvPicPr>
            <p:cNvPr id="8" name="Image 7">
              <a:extLst>
                <a:ext uri="{FF2B5EF4-FFF2-40B4-BE49-F238E27FC236}">
                  <a16:creationId xmlns:a16="http://schemas.microsoft.com/office/drawing/2014/main" id="{938A28E7-3B4B-A9BC-3B3D-17C8EDA7D2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912296" y="2162292"/>
              <a:ext cx="1420113" cy="2137576"/>
            </a:xfrm>
            <a:prstGeom prst="rect">
              <a:avLst/>
            </a:prstGeom>
          </p:spPr>
        </p:pic>
        <p:sp>
          <p:nvSpPr>
            <p:cNvPr id="11" name="texte 1">
              <a:extLst>
                <a:ext uri="{FF2B5EF4-FFF2-40B4-BE49-F238E27FC236}">
                  <a16:creationId xmlns:a16="http://schemas.microsoft.com/office/drawing/2014/main" id="{555202FF-082F-17FD-6090-795F6BF868FA}"/>
                </a:ext>
              </a:extLst>
            </p:cNvPr>
            <p:cNvSpPr>
              <a:spLocks noChangeArrowheads="1"/>
            </p:cNvSpPr>
            <p:nvPr/>
          </p:nvSpPr>
          <p:spPr bwMode="auto">
            <a:xfrm>
              <a:off x="9707770" y="4593034"/>
              <a:ext cx="1799532" cy="444756"/>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200" b="1" dirty="0">
                  <a:solidFill>
                    <a:schemeClr val="accent1">
                      <a:lumMod val="75000"/>
                    </a:schemeClr>
                  </a:solidFill>
                  <a:latin typeface="+mn-lt"/>
                </a:rPr>
                <a:t>Le gaz naturel</a:t>
              </a:r>
            </a:p>
          </p:txBody>
        </p:sp>
      </p:grpSp>
      <p:sp>
        <p:nvSpPr>
          <p:cNvPr id="12" name="Numéro 3">
            <a:extLst>
              <a:ext uri="{FF2B5EF4-FFF2-40B4-BE49-F238E27FC236}">
                <a16:creationId xmlns:a16="http://schemas.microsoft.com/office/drawing/2014/main" id="{6A7105EA-D5A6-26AC-3875-751B0FADEB0F}"/>
              </a:ext>
            </a:extLst>
          </p:cNvPr>
          <p:cNvSpPr/>
          <p:nvPr/>
        </p:nvSpPr>
        <p:spPr bwMode="auto">
          <a:xfrm>
            <a:off x="10114352" y="2905412"/>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13" name="Numéro 2">
            <a:extLst>
              <a:ext uri="{FF2B5EF4-FFF2-40B4-BE49-F238E27FC236}">
                <a16:creationId xmlns:a16="http://schemas.microsoft.com/office/drawing/2014/main" id="{09967E22-4980-9CBD-F5FE-D5BC297430A9}"/>
              </a:ext>
            </a:extLst>
          </p:cNvPr>
          <p:cNvSpPr/>
          <p:nvPr/>
        </p:nvSpPr>
        <p:spPr bwMode="auto">
          <a:xfrm>
            <a:off x="6122438" y="2889568"/>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14" name="Numéro 1">
            <a:extLst>
              <a:ext uri="{FF2B5EF4-FFF2-40B4-BE49-F238E27FC236}">
                <a16:creationId xmlns:a16="http://schemas.microsoft.com/office/drawing/2014/main" id="{C625CA87-61D6-B013-3396-9C6636C2E371}"/>
              </a:ext>
            </a:extLst>
          </p:cNvPr>
          <p:cNvSpPr/>
          <p:nvPr/>
        </p:nvSpPr>
        <p:spPr bwMode="auto">
          <a:xfrm>
            <a:off x="2387583" y="290541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sp>
        <p:nvSpPr>
          <p:cNvPr id="5" name="texte">
            <a:extLst>
              <a:ext uri="{FF2B5EF4-FFF2-40B4-BE49-F238E27FC236}">
                <a16:creationId xmlns:a16="http://schemas.microsoft.com/office/drawing/2014/main" id="{4FABF375-9C74-C739-217E-6224A0BFF006}"/>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C - P - GN</a:t>
            </a:r>
          </a:p>
        </p:txBody>
      </p:sp>
      <p:pic>
        <p:nvPicPr>
          <p:cNvPr id="3" name="Picto Savoir + 3">
            <a:hlinkClick r:id="rId5" action="ppaction://hlinksldjump"/>
            <a:extLst>
              <a:ext uri="{FF2B5EF4-FFF2-40B4-BE49-F238E27FC236}">
                <a16:creationId xmlns:a16="http://schemas.microsoft.com/office/drawing/2014/main" id="{4ADB9B7E-F6AB-1319-A6E5-B74CD8511DBC}"/>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497599" y="535409"/>
            <a:ext cx="632753" cy="580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333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3"/>
                    </p:tgtEl>
                  </p:cond>
                </p:stCondLst>
                <p:endSync evt="end" delay="0">
                  <p:rtn val="all"/>
                </p:endSync>
                <p:childTnLst>
                  <p:par>
                    <p:cTn id="15" fill="hold">
                      <p:stCondLst>
                        <p:cond delay="0"/>
                      </p:stCondLst>
                      <p:childTnLst>
                        <p:par>
                          <p:cTn id="16" fill="hold">
                            <p:stCondLst>
                              <p:cond delay="0"/>
                            </p:stCondLst>
                            <p:childTnLst>
                              <p:par>
                                <p:cTn id="17" presetID="1" presetClass="exit"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21" restart="whenNotActive" fill="hold" evtFilter="cancelBubble" nodeType="interactiveSeq">
                <p:stCondLst>
                  <p:cond evt="onClick" delay="0">
                    <p:tgtEl>
                      <p:spTgt spid="12"/>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hidden"/>
                                      </p:to>
                                    </p:set>
                                  </p:childTnLst>
                                </p:cTn>
                              </p:par>
                              <p:par>
                                <p:cTn id="26" presetID="1"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childTnLst>
        </p:cTn>
      </p:par>
    </p:tnLst>
    <p:bldLst>
      <p:bldP spid="12" grpId="0" animBg="1"/>
      <p:bldP spid="13" grpId="0" animBg="1"/>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A06A832-247F-8AE7-10EA-8ABB2F313730}"/>
              </a:ext>
            </a:extLst>
          </p:cNvPr>
          <p:cNvSpPr>
            <a:spLocks noGrp="1"/>
          </p:cNvSpPr>
          <p:nvPr>
            <p:ph type="title"/>
          </p:nvPr>
        </p:nvSpPr>
        <p:spPr>
          <a:noFill/>
        </p:spPr>
        <p:txBody>
          <a:bodyPr>
            <a:normAutofit/>
          </a:bodyPr>
          <a:lstStyle/>
          <a:p>
            <a:r>
              <a:rPr lang="fr-FR" dirty="0">
                <a:solidFill>
                  <a:schemeClr val="accent1">
                    <a:lumMod val="75000"/>
                  </a:schemeClr>
                </a:solidFill>
              </a:rPr>
              <a:t>Pour résumer, comment peut-on définir </a:t>
            </a:r>
            <a:br>
              <a:rPr lang="fr-FR" dirty="0">
                <a:solidFill>
                  <a:schemeClr val="accent1">
                    <a:lumMod val="75000"/>
                  </a:schemeClr>
                </a:solidFill>
              </a:rPr>
            </a:br>
            <a:r>
              <a:rPr lang="fr-FR" dirty="0">
                <a:solidFill>
                  <a:schemeClr val="accent1">
                    <a:lumMod val="75000"/>
                  </a:schemeClr>
                </a:solidFill>
              </a:rPr>
              <a:t>le dérèglement climatique actuel ? </a:t>
            </a:r>
          </a:p>
        </p:txBody>
      </p:sp>
      <p:sp>
        <p:nvSpPr>
          <p:cNvPr id="8" name="Texte 2">
            <a:extLst>
              <a:ext uri="{FF2B5EF4-FFF2-40B4-BE49-F238E27FC236}">
                <a16:creationId xmlns:a16="http://schemas.microsoft.com/office/drawing/2014/main" id="{8C185B02-3887-2E6A-E90A-9700610FE95D}"/>
              </a:ext>
            </a:extLst>
          </p:cNvPr>
          <p:cNvSpPr txBox="1">
            <a:spLocks/>
          </p:cNvSpPr>
          <p:nvPr/>
        </p:nvSpPr>
        <p:spPr>
          <a:xfrm>
            <a:off x="2878128" y="3946875"/>
            <a:ext cx="5492608" cy="20692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2F5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2400" b="1" dirty="0"/>
              <a:t>Il s’agit d’une modification rapide des climats sur la Terre (quelques dizaines ou centaines d’années) provoquée par les activités humaines </a:t>
            </a:r>
            <a:r>
              <a:rPr lang="fr-FR" sz="2400" dirty="0"/>
              <a:t>qui émettent des gaz à effet de serre dans l’atmosphère. </a:t>
            </a:r>
          </a:p>
          <a:p>
            <a:endParaRPr lang="fr-FR" dirty="0"/>
          </a:p>
          <a:p>
            <a:endParaRPr lang="fr-FR" dirty="0"/>
          </a:p>
          <a:p>
            <a:endParaRPr lang="fr-FR" dirty="0"/>
          </a:p>
        </p:txBody>
      </p:sp>
      <p:sp>
        <p:nvSpPr>
          <p:cNvPr id="11" name="Texte 1">
            <a:extLst>
              <a:ext uri="{FF2B5EF4-FFF2-40B4-BE49-F238E27FC236}">
                <a16:creationId xmlns:a16="http://schemas.microsoft.com/office/drawing/2014/main" id="{B801068C-0AFC-DC4D-6C79-2CD096E9AE64}"/>
              </a:ext>
            </a:extLst>
          </p:cNvPr>
          <p:cNvSpPr txBox="1"/>
          <p:nvPr/>
        </p:nvSpPr>
        <p:spPr>
          <a:xfrm>
            <a:off x="2878128" y="1695744"/>
            <a:ext cx="5346523" cy="1569660"/>
          </a:xfrm>
          <a:prstGeom prst="rect">
            <a:avLst/>
          </a:prstGeom>
          <a:noFill/>
        </p:spPr>
        <p:txBody>
          <a:bodyPr wrap="square">
            <a:spAutoFit/>
          </a:bodyPr>
          <a:lstStyle/>
          <a:p>
            <a:pPr>
              <a:lnSpc>
                <a:spcPct val="100000"/>
              </a:lnSpc>
            </a:pPr>
            <a:r>
              <a:rPr lang="fr-FR" sz="2400" b="1" dirty="0">
                <a:solidFill>
                  <a:srgbClr val="2F5597"/>
                </a:solidFill>
              </a:rPr>
              <a:t>Il s’agit d’une modification de la météo très rapide, au cours de la journée </a:t>
            </a:r>
            <a:r>
              <a:rPr lang="fr-FR" sz="2400" dirty="0">
                <a:solidFill>
                  <a:srgbClr val="2F5597"/>
                </a:solidFill>
              </a:rPr>
              <a:t>: par exemple, lorsqu’il se met à pleuvoir après un grand soleil. </a:t>
            </a:r>
          </a:p>
        </p:txBody>
      </p:sp>
      <p:sp>
        <p:nvSpPr>
          <p:cNvPr id="12" name="Numéro 2">
            <a:extLst>
              <a:ext uri="{FF2B5EF4-FFF2-40B4-BE49-F238E27FC236}">
                <a16:creationId xmlns:a16="http://schemas.microsoft.com/office/drawing/2014/main" id="{54511A73-E6B8-3518-E3B6-06967A5C5E44}"/>
              </a:ext>
            </a:extLst>
          </p:cNvPr>
          <p:cNvSpPr/>
          <p:nvPr/>
        </p:nvSpPr>
        <p:spPr bwMode="auto">
          <a:xfrm>
            <a:off x="1708390" y="4321316"/>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FBB907"/>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13" name="Numéro 1">
            <a:extLst>
              <a:ext uri="{FF2B5EF4-FFF2-40B4-BE49-F238E27FC236}">
                <a16:creationId xmlns:a16="http://schemas.microsoft.com/office/drawing/2014/main" id="{BFF05D00-65BA-3CA5-FBCF-36F31403E8B2}"/>
              </a:ext>
            </a:extLst>
          </p:cNvPr>
          <p:cNvSpPr/>
          <p:nvPr/>
        </p:nvSpPr>
        <p:spPr bwMode="auto">
          <a:xfrm>
            <a:off x="1585594" y="1830790"/>
            <a:ext cx="10160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FBB907"/>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pic>
        <p:nvPicPr>
          <p:cNvPr id="16" name="Pouce Oui 2">
            <a:extLst>
              <a:ext uri="{FF2B5EF4-FFF2-40B4-BE49-F238E27FC236}">
                <a16:creationId xmlns:a16="http://schemas.microsoft.com/office/drawing/2014/main" id="{28C08DB6-B3C2-D78F-C1C0-EB1D1DED4FE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44109" y="4321315"/>
            <a:ext cx="944562" cy="108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ouce Non 1">
            <a:extLst>
              <a:ext uri="{FF2B5EF4-FFF2-40B4-BE49-F238E27FC236}">
                <a16:creationId xmlns:a16="http://schemas.microsoft.com/office/drawing/2014/main" id="{B4778D05-6FCB-C306-7409-C64092F6DA8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30551" y="1854200"/>
            <a:ext cx="1082449"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e OUI / NON">
            <a:extLst>
              <a:ext uri="{FF2B5EF4-FFF2-40B4-BE49-F238E27FC236}">
                <a16:creationId xmlns:a16="http://schemas.microsoft.com/office/drawing/2014/main" id="{E2476230-D8A8-49DE-A108-C3A271A2538C}"/>
              </a:ext>
            </a:extLst>
          </p:cNvPr>
          <p:cNvGrpSpPr>
            <a:grpSpLocks noChangeAspect="1"/>
          </p:cNvGrpSpPr>
          <p:nvPr/>
        </p:nvGrpSpPr>
        <p:grpSpPr bwMode="auto">
          <a:xfrm>
            <a:off x="11125670" y="288007"/>
            <a:ext cx="907110" cy="540000"/>
            <a:chOff x="10661839" y="250057"/>
            <a:chExt cx="1283656" cy="765126"/>
          </a:xfrm>
        </p:grpSpPr>
        <p:pic>
          <p:nvPicPr>
            <p:cNvPr id="15" name="pouce 4 oui">
              <a:extLst>
                <a:ext uri="{FF2B5EF4-FFF2-40B4-BE49-F238E27FC236}">
                  <a16:creationId xmlns:a16="http://schemas.microsoft.com/office/drawing/2014/main" id="{F3B615FA-FBDB-4AC9-8BFF-0037F204D5B8}"/>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ouce 1 non">
              <a:extLst>
                <a:ext uri="{FF2B5EF4-FFF2-40B4-BE49-F238E27FC236}">
                  <a16:creationId xmlns:a16="http://schemas.microsoft.com/office/drawing/2014/main" id="{4F3DE571-0864-438F-91CB-2698F199A76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9" name="Carré meteo">
            <a:extLst>
              <a:ext uri="{FF2B5EF4-FFF2-40B4-BE49-F238E27FC236}">
                <a16:creationId xmlns:a16="http://schemas.microsoft.com/office/drawing/2014/main" id="{C64680C7-4471-4D86-9419-C6CC41A87285}"/>
              </a:ext>
            </a:extLst>
          </p:cNvPr>
          <p:cNvSpPr/>
          <p:nvPr/>
        </p:nvSpPr>
        <p:spPr>
          <a:xfrm>
            <a:off x="61553" y="6299989"/>
            <a:ext cx="1358258" cy="460894"/>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rgbClr val="0070C0"/>
                </a:solidFill>
              </a:rPr>
              <a:t>2 : OK</a:t>
            </a:r>
          </a:p>
        </p:txBody>
      </p:sp>
      <p:pic>
        <p:nvPicPr>
          <p:cNvPr id="20" name="picto info">
            <a:extLst>
              <a:ext uri="{FF2B5EF4-FFF2-40B4-BE49-F238E27FC236}">
                <a16:creationId xmlns:a16="http://schemas.microsoft.com/office/drawing/2014/main" id="{A65718E7-0688-497E-BCCA-6C6C0CC1514F}"/>
              </a:ext>
            </a:extLst>
          </p:cNvPr>
          <p:cNvPicPr>
            <a:picLocks noChangeAspect="1"/>
          </p:cNvPicPr>
          <p:nvPr/>
        </p:nvPicPr>
        <p:blipFill>
          <a:blip r:embed="rId7"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49275" y="1695744"/>
            <a:ext cx="795939" cy="675981"/>
          </a:xfrm>
          <a:prstGeom prst="rect">
            <a:avLst/>
          </a:prstGeom>
          <a:noFill/>
          <a:ln>
            <a:noFill/>
          </a:ln>
        </p:spPr>
      </p:pic>
      <p:pic>
        <p:nvPicPr>
          <p:cNvPr id="7" name="Image 6">
            <a:extLst>
              <a:ext uri="{FF2B5EF4-FFF2-40B4-BE49-F238E27FC236}">
                <a16:creationId xmlns:a16="http://schemas.microsoft.com/office/drawing/2014/main" id="{3053237D-CBA1-C221-6761-A50E55880EC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412199" y="1993420"/>
            <a:ext cx="5607295" cy="4139077"/>
          </a:xfrm>
          <a:prstGeom prst="rect">
            <a:avLst/>
          </a:prstGeom>
        </p:spPr>
      </p:pic>
    </p:spTree>
    <p:extLst>
      <p:ext uri="{BB962C8B-B14F-4D97-AF65-F5344CB8AC3E}">
        <p14:creationId xmlns:p14="http://schemas.microsoft.com/office/powerpoint/2010/main" val="31077763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9" presetClass="emph" presetSubtype="0" grpId="1" nodeType="withEffect">
                                  <p:stCondLst>
                                    <p:cond delay="0"/>
                                  </p:stCondLst>
                                  <p:childTnLst>
                                    <p:set>
                                      <p:cBhvr>
                                        <p:cTn id="10" dur="indefinite"/>
                                        <p:tgtEl>
                                          <p:spTgt spid="11"/>
                                        </p:tgtEl>
                                        <p:attrNameLst>
                                          <p:attrName>style.opacity</p:attrName>
                                        </p:attrNameLst>
                                      </p:cBhvr>
                                      <p:to>
                                        <p:strVal val="0.5"/>
                                      </p:to>
                                    </p:set>
                                    <p:animEffect filter="image" prLst="opacity: 0.5">
                                      <p:cBhvr rctx="IE">
                                        <p:cTn id="11" dur="indefinite"/>
                                        <p:tgtEl>
                                          <p:spTgt spid="11"/>
                                        </p:tgtEl>
                                      </p:cBhvr>
                                    </p:animEffect>
                                  </p:childTnLst>
                                </p:cTn>
                              </p:par>
                              <p:par>
                                <p:cTn id="12" presetID="3" presetClass="emph" presetSubtype="1" grpId="0" nodeType="withEffect">
                                  <p:stCondLst>
                                    <p:cond delay="0"/>
                                  </p:stCondLst>
                                  <p:childTnLst>
                                    <p:set>
                                      <p:cBhvr override="childStyle">
                                        <p:cTn id="13" dur="indefinite"/>
                                        <p:tgtEl>
                                          <p:spTgt spid="11"/>
                                        </p:tgtEl>
                                        <p:attrNameLst>
                                          <p:attrName>style.color</p:attrName>
                                        </p:attrNameLst>
                                      </p:cBhvr>
                                      <p:to>
                                        <p:clrVal>
                                          <a:srgbClr val="E40000"/>
                                        </p:clrVal>
                                      </p:to>
                                    </p:set>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1" presetClass="exit"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3" presetClass="emph" presetSubtype="1" grpId="0" nodeType="withEffect">
                                  <p:stCondLst>
                                    <p:cond delay="0"/>
                                  </p:stCondLst>
                                  <p:childTnLst>
                                    <p:set>
                                      <p:cBhvr override="childStyle">
                                        <p:cTn id="22" dur="indefinite"/>
                                        <p:tgtEl>
                                          <p:spTgt spid="8"/>
                                        </p:tgtEl>
                                        <p:attrNameLst>
                                          <p:attrName>style.color</p:attrName>
                                        </p:attrNameLst>
                                      </p:cBhvr>
                                      <p:to>
                                        <p:clrVal>
                                          <a:srgbClr val="8CBF61"/>
                                        </p:clrVal>
                                      </p:to>
                                    </p:set>
                                  </p:childTnLst>
                                </p:cTn>
                              </p:par>
                              <p:par>
                                <p:cTn id="23" presetID="15" presetClass="emph" presetSubtype="0" grpId="1" nodeType="withEffect">
                                  <p:stCondLst>
                                    <p:cond delay="0"/>
                                  </p:stCondLst>
                                  <p:childTnLst>
                                    <p:set>
                                      <p:cBhvr override="childStyle">
                                        <p:cTn id="24" dur="indefinite"/>
                                        <p:tgtEl>
                                          <p:spTgt spid="8"/>
                                        </p:tgtEl>
                                        <p:attrNameLst>
                                          <p:attrName>style.fontWeight</p:attrName>
                                        </p:attrNameLst>
                                      </p:cBhvr>
                                      <p:to>
                                        <p:strVal val="bold"/>
                                      </p:to>
                                    </p:set>
                                  </p:childTnLst>
                                </p:cTn>
                              </p:par>
                            </p:childTnLst>
                          </p:cTn>
                        </p:par>
                      </p:childTnLst>
                    </p:cTn>
                  </p:par>
                </p:childTnLst>
              </p:cTn>
              <p:nextCondLst>
                <p:cond evt="onClick" delay="0">
                  <p:tgtEl>
                    <p:spTgt spid="12"/>
                  </p:tgtEl>
                </p:cond>
              </p:nextCondLst>
            </p:seq>
            <p:seq concurrent="1" nextAc="seek">
              <p:cTn id="25" restart="whenNotActive" fill="hold" evtFilter="cancelBubble" nodeType="interactiveSeq">
                <p:stCondLst>
                  <p:cond evt="onClick" delay="0">
                    <p:tgtEl>
                      <p:spTgt spid="20"/>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8" grpId="0"/>
      <p:bldP spid="8" grpId="1"/>
      <p:bldP spid="11" grpId="0"/>
      <p:bldP spid="11" grpId="1"/>
      <p:bldP spid="12" grpId="0" animBg="1"/>
      <p:bldP spid="13" grpId="0" animBg="1"/>
      <p:bldP spid="19" grpId="0" animBg="1"/>
      <p:bldP spid="19"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BB20FD-C9D6-C08C-6AAC-8251562CB963}"/>
              </a:ext>
            </a:extLst>
          </p:cNvPr>
          <p:cNvSpPr>
            <a:spLocks noGrp="1"/>
          </p:cNvSpPr>
          <p:nvPr>
            <p:ph type="title"/>
          </p:nvPr>
        </p:nvSpPr>
        <p:spPr/>
        <p:txBody>
          <a:bodyPr/>
          <a:lstStyle/>
          <a:p>
            <a:r>
              <a:rPr lang="fr-FR" dirty="0">
                <a:solidFill>
                  <a:schemeClr val="accent1">
                    <a:lumMod val="75000"/>
                  </a:schemeClr>
                </a:solidFill>
              </a:rPr>
              <a:t>La météo et le climat sont-ils des synonymes ? </a:t>
            </a:r>
            <a:endParaRPr lang="fr-FR" dirty="0"/>
          </a:p>
        </p:txBody>
      </p:sp>
      <p:sp>
        <p:nvSpPr>
          <p:cNvPr id="3" name="Rectangle  non">
            <a:extLst>
              <a:ext uri="{FF2B5EF4-FFF2-40B4-BE49-F238E27FC236}">
                <a16:creationId xmlns:a16="http://schemas.microsoft.com/office/drawing/2014/main" id="{5B122565-2F22-B58A-0B89-98F0688DC8FF}"/>
              </a:ext>
            </a:extLst>
          </p:cNvPr>
          <p:cNvSpPr/>
          <p:nvPr/>
        </p:nvSpPr>
        <p:spPr>
          <a:xfrm rot="920576">
            <a:off x="10763401" y="935050"/>
            <a:ext cx="1240180" cy="614821"/>
          </a:xfrm>
          <a:prstGeom prst="rect">
            <a:avLst/>
          </a:prstGeom>
          <a:solidFill>
            <a:srgbClr val="E15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t>Non</a:t>
            </a:r>
          </a:p>
        </p:txBody>
      </p:sp>
      <p:pic>
        <p:nvPicPr>
          <p:cNvPr id="5" name="Image 4">
            <a:extLst>
              <a:ext uri="{FF2B5EF4-FFF2-40B4-BE49-F238E27FC236}">
                <a16:creationId xmlns:a16="http://schemas.microsoft.com/office/drawing/2014/main" id="{50938090-D518-AF3D-50AE-3C793A7167F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89374" y="2361989"/>
            <a:ext cx="4870413" cy="4496010"/>
          </a:xfrm>
          <a:prstGeom prst="rect">
            <a:avLst/>
          </a:prstGeom>
        </p:spPr>
      </p:pic>
      <p:pic>
        <p:nvPicPr>
          <p:cNvPr id="7" name="Image 6">
            <a:extLst>
              <a:ext uri="{FF2B5EF4-FFF2-40B4-BE49-F238E27FC236}">
                <a16:creationId xmlns:a16="http://schemas.microsoft.com/office/drawing/2014/main" id="{F0A19C88-C11C-E8B9-099A-744B38E8E8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01654" y="2236207"/>
            <a:ext cx="4269189" cy="4621793"/>
          </a:xfrm>
          <a:prstGeom prst="rect">
            <a:avLst/>
          </a:prstGeom>
        </p:spPr>
      </p:pic>
      <p:sp>
        <p:nvSpPr>
          <p:cNvPr id="8" name="Bulle narrative : ronde 7">
            <a:extLst>
              <a:ext uri="{FF2B5EF4-FFF2-40B4-BE49-F238E27FC236}">
                <a16:creationId xmlns:a16="http://schemas.microsoft.com/office/drawing/2014/main" id="{A0C1C66C-030F-8E3D-3F5B-40546A8487FA}"/>
              </a:ext>
            </a:extLst>
          </p:cNvPr>
          <p:cNvSpPr/>
          <p:nvPr/>
        </p:nvSpPr>
        <p:spPr>
          <a:xfrm>
            <a:off x="1482724" y="2520470"/>
            <a:ext cx="2453973" cy="1281270"/>
          </a:xfrm>
          <a:prstGeom prst="wedgeEllipseCallout">
            <a:avLst>
              <a:gd name="adj1" fmla="val 32750"/>
              <a:gd name="adj2" fmla="val 80073"/>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Regarde! Le climat a changé, il fait beau aujourd’hui !</a:t>
            </a:r>
          </a:p>
        </p:txBody>
      </p:sp>
      <p:sp>
        <p:nvSpPr>
          <p:cNvPr id="9" name="Bulle narrative : ronde 8">
            <a:extLst>
              <a:ext uri="{FF2B5EF4-FFF2-40B4-BE49-F238E27FC236}">
                <a16:creationId xmlns:a16="http://schemas.microsoft.com/office/drawing/2014/main" id="{CBFC739A-2F8D-7278-3BF3-51B256B9DD6C}"/>
              </a:ext>
            </a:extLst>
          </p:cNvPr>
          <p:cNvSpPr/>
          <p:nvPr/>
        </p:nvSpPr>
        <p:spPr>
          <a:xfrm>
            <a:off x="3936697" y="3277274"/>
            <a:ext cx="2896647" cy="1048932"/>
          </a:xfrm>
          <a:prstGeom prst="wedgeEllipseCallout">
            <a:avLst>
              <a:gd name="adj1" fmla="val 45285"/>
              <a:gd name="adj2" fmla="val 70228"/>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Ce n’est pas le climat qui a changé, mais la météo. </a:t>
            </a:r>
          </a:p>
        </p:txBody>
      </p:sp>
      <p:sp>
        <p:nvSpPr>
          <p:cNvPr id="10" name="texte intro">
            <a:extLst>
              <a:ext uri="{FF2B5EF4-FFF2-40B4-BE49-F238E27FC236}">
                <a16:creationId xmlns:a16="http://schemas.microsoft.com/office/drawing/2014/main" id="{54ADE8C9-AE3D-6DAE-4E64-82BF9F19B7D1}"/>
              </a:ext>
            </a:extLst>
          </p:cNvPr>
          <p:cNvSpPr txBox="1"/>
          <p:nvPr/>
        </p:nvSpPr>
        <p:spPr>
          <a:xfrm>
            <a:off x="8163712" y="2571880"/>
            <a:ext cx="3820562" cy="1938992"/>
          </a:xfrm>
          <a:prstGeom prst="rect">
            <a:avLst/>
          </a:prstGeom>
          <a:noFill/>
        </p:spPr>
        <p:txBody>
          <a:bodyPr wrap="square" rtlCol="0">
            <a:spAutoFit/>
          </a:bodyPr>
          <a:lstStyle/>
          <a:p>
            <a:r>
              <a:rPr lang="fr-FR" sz="2000" b="1" dirty="0">
                <a:solidFill>
                  <a:srgbClr val="2F5597"/>
                </a:solidFill>
              </a:rPr>
              <a:t>Le climat, </a:t>
            </a:r>
            <a:r>
              <a:rPr lang="fr-FR" sz="2000" dirty="0">
                <a:solidFill>
                  <a:srgbClr val="2F5597"/>
                </a:solidFill>
              </a:rPr>
              <a:t>c’est </a:t>
            </a:r>
            <a:r>
              <a:rPr lang="fr-FR" sz="2000" b="1" dirty="0">
                <a:solidFill>
                  <a:srgbClr val="2F5597"/>
                </a:solidFill>
              </a:rPr>
              <a:t>le temps qu’il fait habituellement à un endroit</a:t>
            </a:r>
            <a:r>
              <a:rPr lang="fr-FR" sz="2000" dirty="0">
                <a:solidFill>
                  <a:srgbClr val="2F5597"/>
                </a:solidFill>
              </a:rPr>
              <a:t>. </a:t>
            </a:r>
          </a:p>
          <a:p>
            <a:endParaRPr lang="fr-FR" sz="2000" dirty="0">
              <a:solidFill>
                <a:srgbClr val="2F5597"/>
              </a:solidFill>
            </a:endParaRPr>
          </a:p>
          <a:p>
            <a:r>
              <a:rPr lang="fr-FR" sz="2000" b="1" dirty="0">
                <a:solidFill>
                  <a:srgbClr val="2F5597"/>
                </a:solidFill>
              </a:rPr>
              <a:t>La météo, </a:t>
            </a:r>
            <a:r>
              <a:rPr lang="fr-FR" sz="2000" dirty="0">
                <a:solidFill>
                  <a:srgbClr val="2F5597"/>
                </a:solidFill>
              </a:rPr>
              <a:t>c’est </a:t>
            </a:r>
            <a:r>
              <a:rPr lang="fr-FR" sz="2000" b="1" dirty="0">
                <a:solidFill>
                  <a:srgbClr val="2F5597"/>
                </a:solidFill>
              </a:rPr>
              <a:t>le temps qu’il fait à court terme </a:t>
            </a:r>
            <a:r>
              <a:rPr lang="fr-FR" sz="2000" dirty="0">
                <a:solidFill>
                  <a:srgbClr val="2F5597"/>
                </a:solidFill>
              </a:rPr>
              <a:t>: aujourd’hui, demain ou la semaine prochaine.</a:t>
            </a:r>
          </a:p>
        </p:txBody>
      </p:sp>
      <p:pic>
        <p:nvPicPr>
          <p:cNvPr id="4" name="Picto + 2">
            <a:extLst>
              <a:ext uri="{FF2B5EF4-FFF2-40B4-BE49-F238E27FC236}">
                <a16:creationId xmlns:a16="http://schemas.microsoft.com/office/drawing/2014/main" id="{CDBA5868-AEA2-2195-0AAE-AF06EE0214C9}"/>
              </a:ext>
            </a:extLst>
          </p:cNvPr>
          <p:cNvPicPr preferRelativeResize="0">
            <a:picLocks/>
          </p:cNvPicPr>
          <p:nvPr/>
        </p:nvPicPr>
        <p:blipFill rotWithShape="1">
          <a:blip r:embed="rId4" cstate="screen">
            <a:alphaModFix/>
            <a:extLst>
              <a:ext uri="{28A0092B-C50C-407E-A947-70E740481C1C}">
                <a14:useLocalDpi xmlns:a14="http://schemas.microsoft.com/office/drawing/2010/main"/>
              </a:ext>
            </a:extLst>
          </a:blip>
          <a:srcRect/>
          <a:stretch/>
        </p:blipFill>
        <p:spPr>
          <a:xfrm>
            <a:off x="10704161" y="4326206"/>
            <a:ext cx="662400" cy="561600"/>
          </a:xfrm>
          <a:prstGeom prst="rect">
            <a:avLst/>
          </a:prstGeom>
          <a:noFill/>
          <a:ln>
            <a:noFill/>
          </a:ln>
        </p:spPr>
      </p:pic>
      <p:sp>
        <p:nvSpPr>
          <p:cNvPr id="6" name="bulle 2">
            <a:extLst>
              <a:ext uri="{FF2B5EF4-FFF2-40B4-BE49-F238E27FC236}">
                <a16:creationId xmlns:a16="http://schemas.microsoft.com/office/drawing/2014/main" id="{7A6C494D-C16E-8091-2934-0287309F2D92}"/>
              </a:ext>
            </a:extLst>
          </p:cNvPr>
          <p:cNvSpPr/>
          <p:nvPr/>
        </p:nvSpPr>
        <p:spPr>
          <a:xfrm>
            <a:off x="4852821" y="1156435"/>
            <a:ext cx="3536676" cy="1749725"/>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lvl="0" algn="ctr"/>
            <a:r>
              <a:rPr lang="fr-FR" sz="1700" dirty="0">
                <a:solidFill>
                  <a:schemeClr val="bg1"/>
                </a:solidFill>
              </a:rPr>
              <a:t>Le climat, c’est la moyenne des conditions météorologiques (pluie, pression, vent, humidité) sur une longue période à un endroit donné (généralement 30 ans).</a:t>
            </a:r>
            <a:endParaRPr sz="170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37189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par>
                          <p:cTn id="21" fill="hold">
                            <p:stCondLst>
                              <p:cond delay="2000"/>
                            </p:stCondLst>
                            <p:childTnLst>
                              <p:par>
                                <p:cTn id="22" presetID="1"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childTnLst>
                                </p:cTn>
                              </p:par>
                            </p:childTnLst>
                          </p:cTn>
                        </p:par>
                        <p:par>
                          <p:cTn id="26" fill="hold">
                            <p:stCondLst>
                              <p:cond delay="2000"/>
                            </p:stCondLst>
                            <p:childTnLst>
                              <p:par>
                                <p:cTn id="27" presetID="1" presetClass="entr" presetSubtype="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par>
                          <p:cTn id="33" fill="hold">
                            <p:stCondLst>
                              <p:cond delay="2500"/>
                            </p:stCondLst>
                            <p:childTnLst>
                              <p:par>
                                <p:cTn id="34" presetID="10" presetClass="entr" presetSubtype="0" fill="hold" grpId="0" nodeType="afterEffect">
                                  <p:stCondLst>
                                    <p:cond delay="25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childTnLst>
                          </p:cTn>
                        </p:par>
                        <p:par>
                          <p:cTn id="37" fill="hold">
                            <p:stCondLst>
                              <p:cond delay="3250"/>
                            </p:stCondLst>
                            <p:childTnLst>
                              <p:par>
                                <p:cTn id="38" presetID="1" presetClass="entr" presetSubtype="0" fill="hold" nodeType="afterEffect">
                                  <p:stCondLst>
                                    <p:cond delay="0"/>
                                  </p:stCondLst>
                                  <p:childTnLst>
                                    <p:set>
                                      <p:cBhvr>
                                        <p:cTn id="3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4"/>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3" grpId="0" animBg="1"/>
      <p:bldP spid="8" grpId="0" animBg="1"/>
      <p:bldP spid="9" grpId="0" animBg="1"/>
      <p:bldP spid="10" grpId="0"/>
      <p:bldP spid="6" grpId="0" animBg="1"/>
      <p:bldP spid="6"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1428291-19C6-537A-5650-F956663E13E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01221" y="2365548"/>
            <a:ext cx="4363911" cy="2537584"/>
          </a:xfrm>
          <a:prstGeom prst="rect">
            <a:avLst/>
          </a:prstGeom>
        </p:spPr>
      </p:pic>
      <p:sp>
        <p:nvSpPr>
          <p:cNvPr id="2" name="Titre">
            <a:extLst>
              <a:ext uri="{FF2B5EF4-FFF2-40B4-BE49-F238E27FC236}">
                <a16:creationId xmlns:a16="http://schemas.microsoft.com/office/drawing/2014/main" id="{4F41D70C-6E20-A588-35DA-B0837717AB8C}"/>
              </a:ext>
            </a:extLst>
          </p:cNvPr>
          <p:cNvSpPr>
            <a:spLocks noGrp="1"/>
          </p:cNvSpPr>
          <p:nvPr>
            <p:ph type="title"/>
          </p:nvPr>
        </p:nvSpPr>
        <p:spPr/>
        <p:txBody>
          <a:bodyPr>
            <a:normAutofit/>
          </a:bodyPr>
          <a:lstStyle/>
          <a:p>
            <a:r>
              <a:rPr lang="fr-FR" dirty="0">
                <a:solidFill>
                  <a:schemeClr val="accent1">
                    <a:lumMod val="75000"/>
                  </a:schemeClr>
                </a:solidFill>
              </a:rPr>
              <a:t>Les gaz à effet de serre sont-ils</a:t>
            </a:r>
            <a:br>
              <a:rPr lang="fr-FR" dirty="0">
                <a:solidFill>
                  <a:schemeClr val="accent1">
                    <a:lumMod val="75000"/>
                  </a:schemeClr>
                </a:solidFill>
              </a:rPr>
            </a:br>
            <a:r>
              <a:rPr lang="fr-FR" dirty="0">
                <a:solidFill>
                  <a:schemeClr val="accent1">
                    <a:lumMod val="75000"/>
                  </a:schemeClr>
                </a:solidFill>
              </a:rPr>
              <a:t>dangereux pour notre santé ? </a:t>
            </a:r>
          </a:p>
        </p:txBody>
      </p:sp>
      <p:sp>
        <p:nvSpPr>
          <p:cNvPr id="13" name="Texte">
            <a:extLst>
              <a:ext uri="{FF2B5EF4-FFF2-40B4-BE49-F238E27FC236}">
                <a16:creationId xmlns:a16="http://schemas.microsoft.com/office/drawing/2014/main" id="{86384E6D-B97E-3048-8AD9-6ACB22E58BC9}"/>
              </a:ext>
            </a:extLst>
          </p:cNvPr>
          <p:cNvSpPr txBox="1"/>
          <p:nvPr/>
        </p:nvSpPr>
        <p:spPr>
          <a:xfrm>
            <a:off x="1737923" y="1845591"/>
            <a:ext cx="4960355" cy="4339650"/>
          </a:xfrm>
          <a:prstGeom prst="rect">
            <a:avLst/>
          </a:prstGeom>
          <a:noFill/>
        </p:spPr>
        <p:txBody>
          <a:bodyPr wrap="square" rtlCol="0">
            <a:spAutoFit/>
          </a:bodyPr>
          <a:lstStyle/>
          <a:p>
            <a:r>
              <a:rPr lang="fr-FR" sz="2000" dirty="0">
                <a:solidFill>
                  <a:srgbClr val="2F5597"/>
                </a:solidFill>
              </a:rPr>
              <a:t>La plupart des gaz à effet de serre ne sont pas dangereux directement pour les humains et les autres êtres vivants. </a:t>
            </a:r>
          </a:p>
          <a:p>
            <a:endParaRPr lang="fr-FR" sz="2000" dirty="0">
              <a:solidFill>
                <a:srgbClr val="2F5597"/>
              </a:solidFill>
            </a:endParaRPr>
          </a:p>
          <a:p>
            <a:r>
              <a:rPr lang="fr-FR" sz="2000" dirty="0">
                <a:solidFill>
                  <a:srgbClr val="2F5597"/>
                </a:solidFill>
              </a:rPr>
              <a:t>Mais certains gaz à effet de serre sont aussi des polluants de l’air nocifs pour notre santé. C’est le cas, par exemple, de l’ozone.</a:t>
            </a:r>
          </a:p>
          <a:p>
            <a:endParaRPr lang="fr-FR" sz="2000" dirty="0">
              <a:solidFill>
                <a:srgbClr val="2F5597"/>
              </a:solidFill>
            </a:endParaRPr>
          </a:p>
          <a:p>
            <a:r>
              <a:rPr lang="fr-FR" sz="2000" dirty="0">
                <a:solidFill>
                  <a:srgbClr val="2F5597"/>
                </a:solidFill>
              </a:rPr>
              <a:t>De plus, les activités qui émettent des gaz à effet de serre émettent aussi des polluants dangereux pour la santé des êtres vivants. On parle </a:t>
            </a:r>
            <a:r>
              <a:rPr lang="fr-FR" sz="2000" b="1" dirty="0">
                <a:solidFill>
                  <a:srgbClr val="2F5597"/>
                </a:solidFill>
              </a:rPr>
              <a:t>de pollution de l’air. </a:t>
            </a:r>
          </a:p>
          <a:p>
            <a:endParaRPr lang="fr-FR" sz="1000" dirty="0">
              <a:solidFill>
                <a:srgbClr val="2F5597"/>
              </a:solidFill>
            </a:endParaRPr>
          </a:p>
          <a:p>
            <a:endParaRPr lang="fr-FR" dirty="0"/>
          </a:p>
        </p:txBody>
      </p:sp>
      <p:sp>
        <p:nvSpPr>
          <p:cNvPr id="6" name="bulle">
            <a:extLst>
              <a:ext uri="{FF2B5EF4-FFF2-40B4-BE49-F238E27FC236}">
                <a16:creationId xmlns:a16="http://schemas.microsoft.com/office/drawing/2014/main" id="{73163BAE-46E5-AEA5-143A-C2F5B7F691EC}"/>
              </a:ext>
            </a:extLst>
          </p:cNvPr>
          <p:cNvSpPr/>
          <p:nvPr/>
        </p:nvSpPr>
        <p:spPr>
          <a:xfrm>
            <a:off x="6724340" y="2123509"/>
            <a:ext cx="5396339" cy="4216539"/>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700">
              <a:solidFill>
                <a:srgbClr val="F2F2F2"/>
              </a:solidFill>
              <a:latin typeface="Calibri"/>
              <a:ea typeface="Calibri"/>
              <a:cs typeface="Calibri"/>
              <a:sym typeface="Calibri"/>
            </a:endParaRPr>
          </a:p>
        </p:txBody>
      </p:sp>
      <p:sp>
        <p:nvSpPr>
          <p:cNvPr id="7" name="texte bulle">
            <a:extLst>
              <a:ext uri="{FF2B5EF4-FFF2-40B4-BE49-F238E27FC236}">
                <a16:creationId xmlns:a16="http://schemas.microsoft.com/office/drawing/2014/main" id="{CB57EDFB-D605-F1F6-9EE9-802F356B362E}"/>
              </a:ext>
            </a:extLst>
          </p:cNvPr>
          <p:cNvSpPr txBox="1"/>
          <p:nvPr/>
        </p:nvSpPr>
        <p:spPr>
          <a:xfrm>
            <a:off x="6959533" y="2737568"/>
            <a:ext cx="4707283" cy="3647112"/>
          </a:xfrm>
          <a:prstGeom prst="rect">
            <a:avLst/>
          </a:prstGeom>
          <a:noFill/>
          <a:ln>
            <a:noFill/>
          </a:ln>
        </p:spPr>
        <p:txBody>
          <a:bodyPr spcFirstLastPara="1" wrap="square" lIns="91425" tIns="45700" rIns="91425" bIns="45700" anchor="t" anchorCtr="0">
            <a:spAutoFit/>
          </a:bodyPr>
          <a:lstStyle/>
          <a:p>
            <a:pPr algn="ctr"/>
            <a:r>
              <a:rPr lang="fr-FR" sz="2400" dirty="0">
                <a:solidFill>
                  <a:schemeClr val="bg1"/>
                </a:solidFill>
              </a:rPr>
              <a:t>La pollution de l’air et l’augmentation des gaz à effet de serre ont la même origine : certaines activités humaines. </a:t>
            </a:r>
          </a:p>
          <a:p>
            <a:pPr algn="ctr"/>
            <a:r>
              <a:rPr lang="fr-FR" sz="2400" dirty="0">
                <a:solidFill>
                  <a:schemeClr val="bg1"/>
                </a:solidFill>
              </a:rPr>
              <a:t>Il est donc important d’agir en même temps pour améliorer la qualité de l’air que nous respirons et lutter contre le dérèglement climatique. </a:t>
            </a:r>
          </a:p>
          <a:p>
            <a:pPr marL="0" marR="0" lvl="0" indent="0" algn="ctr" rtl="0">
              <a:spcBef>
                <a:spcPts val="0"/>
              </a:spcBef>
              <a:spcAft>
                <a:spcPts val="0"/>
              </a:spcAft>
              <a:buNone/>
            </a:pPr>
            <a:endParaRPr sz="1500" dirty="0"/>
          </a:p>
        </p:txBody>
      </p:sp>
      <p:pic>
        <p:nvPicPr>
          <p:cNvPr id="5" name="Picto +">
            <a:extLst>
              <a:ext uri="{FF2B5EF4-FFF2-40B4-BE49-F238E27FC236}">
                <a16:creationId xmlns:a16="http://schemas.microsoft.com/office/drawing/2014/main" id="{F20F5388-ECE7-F420-DA99-3B612E4A13B6}"/>
              </a:ext>
            </a:extLst>
          </p:cNvPr>
          <p:cNvPicPr preferRelativeResize="0">
            <a:picLocks/>
          </p:cNvPicPr>
          <p:nvPr/>
        </p:nvPicPr>
        <p:blipFill>
          <a:blip r:embed="rId4" cstate="screen">
            <a:extLst>
              <a:ext uri="{28A0092B-C50C-407E-A947-70E740481C1C}">
                <a14:useLocalDpi xmlns:a14="http://schemas.microsoft.com/office/drawing/2010/main"/>
              </a:ext>
            </a:extLst>
          </a:blip>
          <a:stretch>
            <a:fillRect/>
          </a:stretch>
        </p:blipFill>
        <p:spPr bwMode="auto">
          <a:xfrm>
            <a:off x="6289938" y="5880780"/>
            <a:ext cx="740915" cy="638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o Savoir +">
            <a:hlinkClick r:id="rId5" action="ppaction://hlinksldjump"/>
            <a:extLst>
              <a:ext uri="{FF2B5EF4-FFF2-40B4-BE49-F238E27FC236}">
                <a16:creationId xmlns:a16="http://schemas.microsoft.com/office/drawing/2014/main" id="{D6F0B222-79F5-C852-19DE-FA63F864D6A6}"/>
              </a:ext>
            </a:extLst>
          </p:cNvPr>
          <p:cNvPicPr/>
          <p:nvPr/>
        </p:nvPicPr>
        <p:blipFill>
          <a:blip r:embed="rId6" cstate="screen">
            <a:extLst>
              <a:ext uri="{28A0092B-C50C-407E-A947-70E740481C1C}">
                <a14:useLocalDpi xmlns:a14="http://schemas.microsoft.com/office/drawing/2010/main"/>
              </a:ext>
            </a:extLst>
          </a:blip>
          <a:stretch/>
        </p:blipFill>
        <p:spPr>
          <a:xfrm>
            <a:off x="6724340" y="1390755"/>
            <a:ext cx="613026" cy="569958"/>
          </a:xfrm>
          <a:prstGeom prst="rect">
            <a:avLst/>
          </a:prstGeom>
          <a:ln w="0">
            <a:noFill/>
          </a:ln>
        </p:spPr>
      </p:pic>
      <p:sp>
        <p:nvSpPr>
          <p:cNvPr id="14" name="Rectangle ca depend">
            <a:extLst>
              <a:ext uri="{FF2B5EF4-FFF2-40B4-BE49-F238E27FC236}">
                <a16:creationId xmlns:a16="http://schemas.microsoft.com/office/drawing/2014/main" id="{9D24B486-7912-EABD-FB7A-4E3A5D4DD2A9}"/>
              </a:ext>
            </a:extLst>
          </p:cNvPr>
          <p:cNvSpPr/>
          <p:nvPr/>
        </p:nvSpPr>
        <p:spPr>
          <a:xfrm rot="941876">
            <a:off x="9397254" y="1241186"/>
            <a:ext cx="2505944" cy="886343"/>
          </a:xfrm>
          <a:prstGeom prst="rect">
            <a:avLst/>
          </a:prstGeom>
          <a:solidFill>
            <a:srgbClr val="E15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t>Ç</a:t>
            </a:r>
            <a:r>
              <a:rPr lang="fr-FR" sz="3600" b="1" dirty="0"/>
              <a:t>a dépend !</a:t>
            </a:r>
          </a:p>
        </p:txBody>
      </p:sp>
      <p:pic>
        <p:nvPicPr>
          <p:cNvPr id="12" name="Abeille">
            <a:extLst>
              <a:ext uri="{FF2B5EF4-FFF2-40B4-BE49-F238E27FC236}">
                <a16:creationId xmlns:a16="http://schemas.microsoft.com/office/drawing/2014/main" id="{9B7000F9-E153-53D6-9240-CB1D1FBA1ADB}"/>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1091953" y="-26959"/>
            <a:ext cx="990712" cy="1216965"/>
          </a:xfrm>
          <a:prstGeom prst="rect">
            <a:avLst/>
          </a:prstGeom>
          <a:noFill/>
          <a:ln>
            <a:noFill/>
          </a:ln>
        </p:spPr>
      </p:pic>
      <p:pic>
        <p:nvPicPr>
          <p:cNvPr id="3" name="picto tp 1">
            <a:hlinkClick r:id="rId8" action="ppaction://hlinksldjump"/>
            <a:extLst>
              <a:ext uri="{FF2B5EF4-FFF2-40B4-BE49-F238E27FC236}">
                <a16:creationId xmlns:a16="http://schemas.microsoft.com/office/drawing/2014/main" id="{313690EF-0660-8512-2CE1-A498FA2D44C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98905" y="4756149"/>
            <a:ext cx="723900" cy="612775"/>
          </a:xfrm>
          <a:prstGeom prst="rect">
            <a:avLst/>
          </a:prstGeom>
        </p:spPr>
      </p:pic>
    </p:spTree>
    <p:extLst>
      <p:ext uri="{BB962C8B-B14F-4D97-AF65-F5344CB8AC3E}">
        <p14:creationId xmlns:p14="http://schemas.microsoft.com/office/powerpoint/2010/main" val="2698065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par>
                          <p:cTn id="21" fill="hold">
                            <p:stCondLst>
                              <p:cond delay="2000"/>
                            </p:stCondLst>
                            <p:childTnLst>
                              <p:par>
                                <p:cTn id="22" presetID="1" presetClass="entr" presetSubtype="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5"/>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7"/>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13" grpId="0"/>
      <p:bldP spid="6" grpId="0" animBg="1"/>
      <p:bldP spid="6" grpId="1" animBg="1"/>
      <p:bldP spid="7" grpId="0"/>
      <p:bldP spid="7" grpId="1"/>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C4BACC-6084-B700-EB19-2308B747466C}"/>
              </a:ext>
            </a:extLst>
          </p:cNvPr>
          <p:cNvSpPr>
            <a:spLocks noGrp="1"/>
          </p:cNvSpPr>
          <p:nvPr>
            <p:ph type="title"/>
          </p:nvPr>
        </p:nvSpPr>
        <p:spPr/>
        <p:txBody>
          <a:bodyPr/>
          <a:lstStyle/>
          <a:p>
            <a:r>
              <a:rPr lang="fr-FR" dirty="0">
                <a:solidFill>
                  <a:schemeClr val="accent1">
                    <a:lumMod val="75000"/>
                  </a:schemeClr>
                </a:solidFill>
              </a:rPr>
              <a:t>Jeu : qui émet le plus de gaz à effet de serre ?</a:t>
            </a:r>
          </a:p>
        </p:txBody>
      </p:sp>
      <p:sp>
        <p:nvSpPr>
          <p:cNvPr id="3" name="Texte">
            <a:extLst>
              <a:ext uri="{FF2B5EF4-FFF2-40B4-BE49-F238E27FC236}">
                <a16:creationId xmlns:a16="http://schemas.microsoft.com/office/drawing/2014/main" id="{5AF27007-BB0D-6E0B-56BE-ADE6B943A905}"/>
              </a:ext>
            </a:extLst>
          </p:cNvPr>
          <p:cNvSpPr txBox="1"/>
          <p:nvPr/>
        </p:nvSpPr>
        <p:spPr>
          <a:xfrm>
            <a:off x="2534133" y="2036034"/>
            <a:ext cx="4960355" cy="677108"/>
          </a:xfrm>
          <a:prstGeom prst="rect">
            <a:avLst/>
          </a:prstGeom>
          <a:noFill/>
        </p:spPr>
        <p:txBody>
          <a:bodyPr wrap="square" rtlCol="0">
            <a:spAutoFit/>
          </a:bodyPr>
          <a:lstStyle/>
          <a:p>
            <a:r>
              <a:rPr lang="fr-FR" sz="2000" dirty="0">
                <a:solidFill>
                  <a:srgbClr val="2F5597"/>
                </a:solidFill>
              </a:rPr>
              <a:t>Un nouveau </a:t>
            </a:r>
            <a:r>
              <a:rPr lang="fr-FR" sz="2000" b="1" dirty="0">
                <a:solidFill>
                  <a:srgbClr val="2F5597"/>
                </a:solidFill>
              </a:rPr>
              <a:t>smartphone </a:t>
            </a:r>
          </a:p>
          <a:p>
            <a:endParaRPr lang="fr-FR" dirty="0"/>
          </a:p>
        </p:txBody>
      </p:sp>
      <p:sp>
        <p:nvSpPr>
          <p:cNvPr id="4" name="Texte">
            <a:extLst>
              <a:ext uri="{FF2B5EF4-FFF2-40B4-BE49-F238E27FC236}">
                <a16:creationId xmlns:a16="http://schemas.microsoft.com/office/drawing/2014/main" id="{B7491DCC-2C61-13C4-37A9-7926D32A79B4}"/>
              </a:ext>
            </a:extLst>
          </p:cNvPr>
          <p:cNvSpPr txBox="1"/>
          <p:nvPr/>
        </p:nvSpPr>
        <p:spPr>
          <a:xfrm>
            <a:off x="2498953" y="2753580"/>
            <a:ext cx="3823197" cy="707886"/>
          </a:xfrm>
          <a:prstGeom prst="rect">
            <a:avLst/>
          </a:prstGeom>
          <a:noFill/>
        </p:spPr>
        <p:txBody>
          <a:bodyPr wrap="square" rtlCol="0">
            <a:spAutoFit/>
          </a:bodyPr>
          <a:lstStyle/>
          <a:p>
            <a:r>
              <a:rPr lang="fr-FR" sz="2000" b="1" dirty="0">
                <a:solidFill>
                  <a:schemeClr val="accent1">
                    <a:lumMod val="75000"/>
                  </a:schemeClr>
                </a:solidFill>
              </a:rPr>
              <a:t>Un repas avec du bœuf </a:t>
            </a:r>
            <a:r>
              <a:rPr lang="fr-FR" sz="2000" dirty="0">
                <a:solidFill>
                  <a:schemeClr val="accent1">
                    <a:lumMod val="75000"/>
                  </a:schemeClr>
                </a:solidFill>
              </a:rPr>
              <a:t>une fois par semaine pendant un an </a:t>
            </a:r>
          </a:p>
        </p:txBody>
      </p:sp>
      <p:sp>
        <p:nvSpPr>
          <p:cNvPr id="5" name="Texte">
            <a:extLst>
              <a:ext uri="{FF2B5EF4-FFF2-40B4-BE49-F238E27FC236}">
                <a16:creationId xmlns:a16="http://schemas.microsoft.com/office/drawing/2014/main" id="{C2AD210E-D67F-7EEE-24AB-A70AB72ADB72}"/>
              </a:ext>
            </a:extLst>
          </p:cNvPr>
          <p:cNvSpPr txBox="1"/>
          <p:nvPr/>
        </p:nvSpPr>
        <p:spPr>
          <a:xfrm>
            <a:off x="2462078" y="3811903"/>
            <a:ext cx="4265647" cy="707886"/>
          </a:xfrm>
          <a:prstGeom prst="rect">
            <a:avLst/>
          </a:prstGeom>
          <a:noFill/>
        </p:spPr>
        <p:txBody>
          <a:bodyPr wrap="square" rtlCol="0">
            <a:spAutoFit/>
          </a:bodyPr>
          <a:lstStyle/>
          <a:p>
            <a:r>
              <a:rPr lang="fr-FR" sz="2000" dirty="0">
                <a:solidFill>
                  <a:schemeClr val="accent1">
                    <a:lumMod val="75000"/>
                  </a:schemeClr>
                </a:solidFill>
              </a:rPr>
              <a:t>Un </a:t>
            </a:r>
            <a:r>
              <a:rPr lang="fr-FR" sz="2000" b="1" dirty="0">
                <a:solidFill>
                  <a:schemeClr val="accent1">
                    <a:lumMod val="75000"/>
                  </a:schemeClr>
                </a:solidFill>
              </a:rPr>
              <a:t>trajet domicile travail de 10 km </a:t>
            </a:r>
            <a:r>
              <a:rPr lang="fr-FR" sz="2000" dirty="0">
                <a:solidFill>
                  <a:schemeClr val="accent1">
                    <a:lumMod val="75000"/>
                  </a:schemeClr>
                </a:solidFill>
              </a:rPr>
              <a:t>toute l’année en voiture (seul)</a:t>
            </a:r>
          </a:p>
        </p:txBody>
      </p:sp>
      <p:sp>
        <p:nvSpPr>
          <p:cNvPr id="6" name="Texte">
            <a:extLst>
              <a:ext uri="{FF2B5EF4-FFF2-40B4-BE49-F238E27FC236}">
                <a16:creationId xmlns:a16="http://schemas.microsoft.com/office/drawing/2014/main" id="{0282FB8E-1919-113A-430C-94BCF6D1D213}"/>
              </a:ext>
            </a:extLst>
          </p:cNvPr>
          <p:cNvSpPr txBox="1"/>
          <p:nvPr/>
        </p:nvSpPr>
        <p:spPr>
          <a:xfrm>
            <a:off x="2599226" y="4868408"/>
            <a:ext cx="4960355" cy="707886"/>
          </a:xfrm>
          <a:prstGeom prst="rect">
            <a:avLst/>
          </a:prstGeom>
          <a:noFill/>
        </p:spPr>
        <p:txBody>
          <a:bodyPr wrap="square" rtlCol="0">
            <a:spAutoFit/>
          </a:bodyPr>
          <a:lstStyle/>
          <a:p>
            <a:r>
              <a:rPr lang="fr-FR" sz="2000" b="1" dirty="0">
                <a:solidFill>
                  <a:schemeClr val="accent1">
                    <a:lumMod val="75000"/>
                  </a:schemeClr>
                </a:solidFill>
              </a:rPr>
              <a:t>Un trajet domicile travail de 20 km </a:t>
            </a:r>
            <a:r>
              <a:rPr lang="fr-FR" sz="2000" dirty="0">
                <a:solidFill>
                  <a:schemeClr val="accent1">
                    <a:lumMod val="75000"/>
                  </a:schemeClr>
                </a:solidFill>
              </a:rPr>
              <a:t>toute l’année en </a:t>
            </a:r>
            <a:r>
              <a:rPr lang="fr-FR" sz="2000" b="1" dirty="0">
                <a:solidFill>
                  <a:schemeClr val="accent1">
                    <a:lumMod val="75000"/>
                  </a:schemeClr>
                </a:solidFill>
              </a:rPr>
              <a:t>covoiturage</a:t>
            </a:r>
            <a:r>
              <a:rPr lang="fr-FR" sz="2000" dirty="0">
                <a:solidFill>
                  <a:schemeClr val="accent1">
                    <a:lumMod val="75000"/>
                  </a:schemeClr>
                </a:solidFill>
              </a:rPr>
              <a:t> (avec 2 covoitureurs)</a:t>
            </a:r>
          </a:p>
        </p:txBody>
      </p:sp>
      <p:sp>
        <p:nvSpPr>
          <p:cNvPr id="10" name="ZoneTexte 9">
            <a:extLst>
              <a:ext uri="{FF2B5EF4-FFF2-40B4-BE49-F238E27FC236}">
                <a16:creationId xmlns:a16="http://schemas.microsoft.com/office/drawing/2014/main" id="{14C5A03A-8786-8619-EFD7-3C976E1A8FD7}"/>
              </a:ext>
            </a:extLst>
          </p:cNvPr>
          <p:cNvSpPr txBox="1"/>
          <p:nvPr/>
        </p:nvSpPr>
        <p:spPr>
          <a:xfrm>
            <a:off x="8522175" y="5691954"/>
            <a:ext cx="3207709" cy="707886"/>
          </a:xfrm>
          <a:prstGeom prst="rect">
            <a:avLst/>
          </a:prstGeom>
          <a:noFill/>
        </p:spPr>
        <p:txBody>
          <a:bodyPr wrap="square">
            <a:spAutoFit/>
          </a:bodyPr>
          <a:lstStyle/>
          <a:p>
            <a:r>
              <a:rPr lang="fr-FR" sz="2000" b="1" dirty="0">
                <a:solidFill>
                  <a:schemeClr val="accent1">
                    <a:lumMod val="75000"/>
                  </a:schemeClr>
                </a:solidFill>
              </a:rPr>
              <a:t>3 repas avec du poulet </a:t>
            </a:r>
            <a:r>
              <a:rPr lang="fr-FR" sz="2000" dirty="0">
                <a:solidFill>
                  <a:schemeClr val="accent1">
                    <a:lumMod val="75000"/>
                  </a:schemeClr>
                </a:solidFill>
              </a:rPr>
              <a:t>chaque semaine de l’année </a:t>
            </a:r>
          </a:p>
        </p:txBody>
      </p:sp>
      <p:sp>
        <p:nvSpPr>
          <p:cNvPr id="12" name="ZoneTexte 11">
            <a:extLst>
              <a:ext uri="{FF2B5EF4-FFF2-40B4-BE49-F238E27FC236}">
                <a16:creationId xmlns:a16="http://schemas.microsoft.com/office/drawing/2014/main" id="{01ED7DEA-D04F-F248-EC52-BD2DA39D12DA}"/>
              </a:ext>
            </a:extLst>
          </p:cNvPr>
          <p:cNvSpPr txBox="1"/>
          <p:nvPr/>
        </p:nvSpPr>
        <p:spPr>
          <a:xfrm>
            <a:off x="2656550" y="5874502"/>
            <a:ext cx="3910782" cy="707886"/>
          </a:xfrm>
          <a:prstGeom prst="rect">
            <a:avLst/>
          </a:prstGeom>
          <a:noFill/>
        </p:spPr>
        <p:txBody>
          <a:bodyPr wrap="square">
            <a:spAutoFit/>
          </a:bodyPr>
          <a:lstStyle/>
          <a:p>
            <a:r>
              <a:rPr lang="fr-FR" sz="2000" b="1" dirty="0">
                <a:solidFill>
                  <a:schemeClr val="accent1">
                    <a:lumMod val="75000"/>
                  </a:schemeClr>
                </a:solidFill>
              </a:rPr>
              <a:t>5 mails par jour </a:t>
            </a:r>
            <a:r>
              <a:rPr lang="fr-FR" sz="2000" dirty="0">
                <a:solidFill>
                  <a:schemeClr val="accent1">
                    <a:lumMod val="75000"/>
                  </a:schemeClr>
                </a:solidFill>
              </a:rPr>
              <a:t>avec une </a:t>
            </a:r>
            <a:r>
              <a:rPr lang="fr-FR" sz="2000" b="1" dirty="0">
                <a:solidFill>
                  <a:schemeClr val="accent1">
                    <a:lumMod val="75000"/>
                  </a:schemeClr>
                </a:solidFill>
              </a:rPr>
              <a:t>pièce jointe de 5 Mo</a:t>
            </a:r>
            <a:r>
              <a:rPr lang="fr-FR" sz="2000" dirty="0">
                <a:solidFill>
                  <a:schemeClr val="accent1">
                    <a:lumMod val="75000"/>
                  </a:schemeClr>
                </a:solidFill>
              </a:rPr>
              <a:t> pendant 1 an</a:t>
            </a:r>
          </a:p>
        </p:txBody>
      </p:sp>
      <p:sp>
        <p:nvSpPr>
          <p:cNvPr id="14" name="ZoneTexte 13">
            <a:extLst>
              <a:ext uri="{FF2B5EF4-FFF2-40B4-BE49-F238E27FC236}">
                <a16:creationId xmlns:a16="http://schemas.microsoft.com/office/drawing/2014/main" id="{67912EB6-50E8-271B-ECF4-CF225E12B0EE}"/>
              </a:ext>
            </a:extLst>
          </p:cNvPr>
          <p:cNvSpPr txBox="1"/>
          <p:nvPr/>
        </p:nvSpPr>
        <p:spPr>
          <a:xfrm>
            <a:off x="8487689" y="2842076"/>
            <a:ext cx="3035709" cy="400110"/>
          </a:xfrm>
          <a:prstGeom prst="rect">
            <a:avLst/>
          </a:prstGeom>
          <a:noFill/>
        </p:spPr>
        <p:txBody>
          <a:bodyPr wrap="square">
            <a:spAutoFit/>
          </a:bodyPr>
          <a:lstStyle/>
          <a:p>
            <a:r>
              <a:rPr lang="fr-FR" sz="2000" b="1" dirty="0">
                <a:solidFill>
                  <a:schemeClr val="accent1">
                    <a:lumMod val="75000"/>
                  </a:schemeClr>
                </a:solidFill>
              </a:rPr>
              <a:t>5 repas </a:t>
            </a:r>
            <a:r>
              <a:rPr lang="fr-FR" sz="2000" dirty="0">
                <a:solidFill>
                  <a:schemeClr val="accent1">
                    <a:lumMod val="75000"/>
                  </a:schemeClr>
                </a:solidFill>
              </a:rPr>
              <a:t>avec </a:t>
            </a:r>
            <a:r>
              <a:rPr lang="fr-FR" sz="2000" b="1" dirty="0">
                <a:solidFill>
                  <a:schemeClr val="accent1">
                    <a:lumMod val="75000"/>
                  </a:schemeClr>
                </a:solidFill>
              </a:rPr>
              <a:t>du bœuf</a:t>
            </a:r>
          </a:p>
        </p:txBody>
      </p:sp>
      <p:sp>
        <p:nvSpPr>
          <p:cNvPr id="15" name="ZoneTexte 14">
            <a:extLst>
              <a:ext uri="{FF2B5EF4-FFF2-40B4-BE49-F238E27FC236}">
                <a16:creationId xmlns:a16="http://schemas.microsoft.com/office/drawing/2014/main" id="{ED0CC65D-C28F-B064-061A-30CC6285E4AC}"/>
              </a:ext>
            </a:extLst>
          </p:cNvPr>
          <p:cNvSpPr txBox="1"/>
          <p:nvPr/>
        </p:nvSpPr>
        <p:spPr>
          <a:xfrm>
            <a:off x="8487689" y="3828157"/>
            <a:ext cx="3035709" cy="400110"/>
          </a:xfrm>
          <a:prstGeom prst="rect">
            <a:avLst/>
          </a:prstGeom>
          <a:noFill/>
        </p:spPr>
        <p:txBody>
          <a:bodyPr wrap="square">
            <a:spAutoFit/>
          </a:bodyPr>
          <a:lstStyle/>
          <a:p>
            <a:r>
              <a:rPr lang="fr-FR" sz="2000" dirty="0">
                <a:solidFill>
                  <a:schemeClr val="accent1">
                    <a:lumMod val="75000"/>
                  </a:schemeClr>
                </a:solidFill>
              </a:rPr>
              <a:t>Un nouveau </a:t>
            </a:r>
            <a:r>
              <a:rPr lang="fr-FR" sz="2000" b="1" dirty="0">
                <a:solidFill>
                  <a:schemeClr val="accent1">
                    <a:lumMod val="75000"/>
                  </a:schemeClr>
                </a:solidFill>
              </a:rPr>
              <a:t>jean</a:t>
            </a:r>
          </a:p>
        </p:txBody>
      </p:sp>
      <p:sp>
        <p:nvSpPr>
          <p:cNvPr id="16" name="ZoneTexte 15">
            <a:extLst>
              <a:ext uri="{FF2B5EF4-FFF2-40B4-BE49-F238E27FC236}">
                <a16:creationId xmlns:a16="http://schemas.microsoft.com/office/drawing/2014/main" id="{E1F8CBC0-934C-85DA-5A48-0DE69FFEEED1}"/>
              </a:ext>
            </a:extLst>
          </p:cNvPr>
          <p:cNvSpPr txBox="1"/>
          <p:nvPr/>
        </p:nvSpPr>
        <p:spPr>
          <a:xfrm>
            <a:off x="1698519" y="1343583"/>
            <a:ext cx="6209071" cy="400110"/>
          </a:xfrm>
          <a:prstGeom prst="rect">
            <a:avLst/>
          </a:prstGeom>
          <a:noFill/>
        </p:spPr>
        <p:txBody>
          <a:bodyPr wrap="square">
            <a:spAutoFit/>
          </a:bodyPr>
          <a:lstStyle/>
          <a:p>
            <a:r>
              <a:rPr lang="fr-FR" sz="2000" b="1" dirty="0">
                <a:solidFill>
                  <a:schemeClr val="accent1">
                    <a:lumMod val="75000"/>
                  </a:schemeClr>
                </a:solidFill>
              </a:rPr>
              <a:t>Classe du plus au moins émetteur de CO</a:t>
            </a:r>
            <a:r>
              <a:rPr lang="fr-FR" sz="2000" b="1" baseline="-25000" dirty="0">
                <a:solidFill>
                  <a:schemeClr val="accent1">
                    <a:lumMod val="75000"/>
                  </a:schemeClr>
                </a:solidFill>
              </a:rPr>
              <a:t>2 </a:t>
            </a:r>
            <a:r>
              <a:rPr lang="fr-FR" sz="2000" b="1" dirty="0">
                <a:solidFill>
                  <a:schemeClr val="accent1">
                    <a:lumMod val="75000"/>
                  </a:schemeClr>
                </a:solidFill>
              </a:rPr>
              <a:t>:</a:t>
            </a:r>
            <a:r>
              <a:rPr lang="fr-FR" sz="2000" b="1" baseline="-25000" dirty="0">
                <a:solidFill>
                  <a:schemeClr val="accent1">
                    <a:lumMod val="75000"/>
                  </a:schemeClr>
                </a:solidFill>
              </a:rPr>
              <a:t>           </a:t>
            </a:r>
          </a:p>
        </p:txBody>
      </p:sp>
      <p:sp>
        <p:nvSpPr>
          <p:cNvPr id="25" name="Numéro 5">
            <a:extLst>
              <a:ext uri="{FF2B5EF4-FFF2-40B4-BE49-F238E27FC236}">
                <a16:creationId xmlns:a16="http://schemas.microsoft.com/office/drawing/2014/main" id="{6EEA8174-084F-6C96-D90E-16DB6A14A829}"/>
              </a:ext>
            </a:extLst>
          </p:cNvPr>
          <p:cNvSpPr/>
          <p:nvPr/>
        </p:nvSpPr>
        <p:spPr bwMode="auto">
          <a:xfrm>
            <a:off x="1878334" y="5883899"/>
            <a:ext cx="594837" cy="67816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400" b="1" dirty="0">
                <a:solidFill>
                  <a:schemeClr val="bg1"/>
                </a:solidFill>
              </a:rPr>
              <a:t>5</a:t>
            </a:r>
          </a:p>
        </p:txBody>
      </p:sp>
      <p:sp>
        <p:nvSpPr>
          <p:cNvPr id="26" name="Numéro 4">
            <a:extLst>
              <a:ext uri="{FF2B5EF4-FFF2-40B4-BE49-F238E27FC236}">
                <a16:creationId xmlns:a16="http://schemas.microsoft.com/office/drawing/2014/main" id="{AB5107A5-2288-9A1F-061C-AB156B5A5363}"/>
              </a:ext>
            </a:extLst>
          </p:cNvPr>
          <p:cNvSpPr/>
          <p:nvPr/>
        </p:nvSpPr>
        <p:spPr bwMode="auto">
          <a:xfrm>
            <a:off x="1878334" y="4890573"/>
            <a:ext cx="594837" cy="67816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400" b="1" dirty="0">
                <a:solidFill>
                  <a:schemeClr val="bg1"/>
                </a:solidFill>
              </a:rPr>
              <a:t>4</a:t>
            </a:r>
          </a:p>
        </p:txBody>
      </p:sp>
      <p:sp>
        <p:nvSpPr>
          <p:cNvPr id="27" name="Numéro 3">
            <a:extLst>
              <a:ext uri="{FF2B5EF4-FFF2-40B4-BE49-F238E27FC236}">
                <a16:creationId xmlns:a16="http://schemas.microsoft.com/office/drawing/2014/main" id="{C2E35C4E-FECC-45DB-1123-63298DCFCC2E}"/>
              </a:ext>
            </a:extLst>
          </p:cNvPr>
          <p:cNvSpPr/>
          <p:nvPr/>
        </p:nvSpPr>
        <p:spPr bwMode="auto">
          <a:xfrm>
            <a:off x="1878334" y="3898306"/>
            <a:ext cx="594837" cy="67710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400" b="1" dirty="0">
                <a:solidFill>
                  <a:schemeClr val="bg1"/>
                </a:solidFill>
              </a:rPr>
              <a:t>3</a:t>
            </a:r>
          </a:p>
        </p:txBody>
      </p:sp>
      <p:sp>
        <p:nvSpPr>
          <p:cNvPr id="28" name="Numéro 2">
            <a:extLst>
              <a:ext uri="{FF2B5EF4-FFF2-40B4-BE49-F238E27FC236}">
                <a16:creationId xmlns:a16="http://schemas.microsoft.com/office/drawing/2014/main" id="{F2762496-DF3F-71A8-BB2D-B4B6CF236EAC}"/>
              </a:ext>
            </a:extLst>
          </p:cNvPr>
          <p:cNvSpPr/>
          <p:nvPr/>
        </p:nvSpPr>
        <p:spPr bwMode="auto">
          <a:xfrm>
            <a:off x="1878334" y="2906039"/>
            <a:ext cx="594837" cy="67710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400" b="1" dirty="0">
                <a:solidFill>
                  <a:schemeClr val="bg1"/>
                </a:solidFill>
              </a:rPr>
              <a:t>2</a:t>
            </a:r>
          </a:p>
        </p:txBody>
      </p:sp>
      <p:sp>
        <p:nvSpPr>
          <p:cNvPr id="29" name="Numéro 1">
            <a:extLst>
              <a:ext uri="{FF2B5EF4-FFF2-40B4-BE49-F238E27FC236}">
                <a16:creationId xmlns:a16="http://schemas.microsoft.com/office/drawing/2014/main" id="{98C0104A-D824-E4DD-8EA5-5505605C9DFF}"/>
              </a:ext>
            </a:extLst>
          </p:cNvPr>
          <p:cNvSpPr/>
          <p:nvPr/>
        </p:nvSpPr>
        <p:spPr bwMode="auto">
          <a:xfrm>
            <a:off x="1878568" y="1913247"/>
            <a:ext cx="594369" cy="67763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400" b="1" dirty="0">
                <a:solidFill>
                  <a:schemeClr val="bg1"/>
                </a:solidFill>
              </a:rPr>
              <a:t>1</a:t>
            </a:r>
          </a:p>
        </p:txBody>
      </p:sp>
      <p:sp>
        <p:nvSpPr>
          <p:cNvPr id="30" name="Numéro 6">
            <a:extLst>
              <a:ext uri="{FF2B5EF4-FFF2-40B4-BE49-F238E27FC236}">
                <a16:creationId xmlns:a16="http://schemas.microsoft.com/office/drawing/2014/main" id="{D4605D9B-0CB1-C5DF-639E-A8AC5902EE58}"/>
              </a:ext>
            </a:extLst>
          </p:cNvPr>
          <p:cNvSpPr/>
          <p:nvPr/>
        </p:nvSpPr>
        <p:spPr bwMode="auto">
          <a:xfrm>
            <a:off x="7752741" y="2718262"/>
            <a:ext cx="594837" cy="67816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400" b="1" dirty="0">
                <a:solidFill>
                  <a:schemeClr val="bg1"/>
                </a:solidFill>
              </a:rPr>
              <a:t>7</a:t>
            </a:r>
          </a:p>
        </p:txBody>
      </p:sp>
      <p:sp>
        <p:nvSpPr>
          <p:cNvPr id="31" name="Numéro 6">
            <a:extLst>
              <a:ext uri="{FF2B5EF4-FFF2-40B4-BE49-F238E27FC236}">
                <a16:creationId xmlns:a16="http://schemas.microsoft.com/office/drawing/2014/main" id="{68A1F50C-68F1-2438-F346-7BB8F3231275}"/>
              </a:ext>
            </a:extLst>
          </p:cNvPr>
          <p:cNvSpPr/>
          <p:nvPr/>
        </p:nvSpPr>
        <p:spPr bwMode="auto">
          <a:xfrm>
            <a:off x="7752741" y="3709493"/>
            <a:ext cx="594837" cy="67816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400" b="1" dirty="0">
                <a:solidFill>
                  <a:schemeClr val="bg1"/>
                </a:solidFill>
              </a:rPr>
              <a:t>8</a:t>
            </a:r>
          </a:p>
        </p:txBody>
      </p:sp>
      <p:sp>
        <p:nvSpPr>
          <p:cNvPr id="32" name="Numéro 6">
            <a:extLst>
              <a:ext uri="{FF2B5EF4-FFF2-40B4-BE49-F238E27FC236}">
                <a16:creationId xmlns:a16="http://schemas.microsoft.com/office/drawing/2014/main" id="{33AFFC93-B67A-BC5C-56A2-CF97D5CC61CF}"/>
              </a:ext>
            </a:extLst>
          </p:cNvPr>
          <p:cNvSpPr/>
          <p:nvPr/>
        </p:nvSpPr>
        <p:spPr bwMode="auto">
          <a:xfrm>
            <a:off x="7669162" y="5691954"/>
            <a:ext cx="761994" cy="67816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400" b="1" dirty="0">
                <a:solidFill>
                  <a:schemeClr val="bg1"/>
                </a:solidFill>
              </a:rPr>
              <a:t>10</a:t>
            </a:r>
          </a:p>
        </p:txBody>
      </p:sp>
      <p:sp>
        <p:nvSpPr>
          <p:cNvPr id="33" name="ZoneTexte 32">
            <a:extLst>
              <a:ext uri="{FF2B5EF4-FFF2-40B4-BE49-F238E27FC236}">
                <a16:creationId xmlns:a16="http://schemas.microsoft.com/office/drawing/2014/main" id="{654C6AD1-965B-5D2F-9F8F-E9D0531A5649}"/>
              </a:ext>
            </a:extLst>
          </p:cNvPr>
          <p:cNvSpPr txBox="1"/>
          <p:nvPr/>
        </p:nvSpPr>
        <p:spPr>
          <a:xfrm>
            <a:off x="8528933" y="4817094"/>
            <a:ext cx="3586075" cy="707886"/>
          </a:xfrm>
          <a:prstGeom prst="rect">
            <a:avLst/>
          </a:prstGeom>
          <a:noFill/>
        </p:spPr>
        <p:txBody>
          <a:bodyPr wrap="square">
            <a:spAutoFit/>
          </a:bodyPr>
          <a:lstStyle/>
          <a:p>
            <a:r>
              <a:rPr lang="fr-FR" sz="2000" dirty="0">
                <a:solidFill>
                  <a:schemeClr val="accent1">
                    <a:lumMod val="75000"/>
                  </a:schemeClr>
                </a:solidFill>
              </a:rPr>
              <a:t>Un </a:t>
            </a:r>
            <a:r>
              <a:rPr lang="fr-FR" sz="2000" b="1" dirty="0">
                <a:solidFill>
                  <a:schemeClr val="accent1">
                    <a:lumMod val="75000"/>
                  </a:schemeClr>
                </a:solidFill>
              </a:rPr>
              <a:t>aller-retour Paris-New York </a:t>
            </a:r>
            <a:r>
              <a:rPr lang="fr-FR" sz="2000" dirty="0">
                <a:solidFill>
                  <a:schemeClr val="accent1">
                    <a:lumMod val="75000"/>
                  </a:schemeClr>
                </a:solidFill>
              </a:rPr>
              <a:t>en avion</a:t>
            </a:r>
          </a:p>
        </p:txBody>
      </p:sp>
      <p:sp>
        <p:nvSpPr>
          <p:cNvPr id="34" name="Numéro 6">
            <a:extLst>
              <a:ext uri="{FF2B5EF4-FFF2-40B4-BE49-F238E27FC236}">
                <a16:creationId xmlns:a16="http://schemas.microsoft.com/office/drawing/2014/main" id="{5BBA9ACC-04DD-5042-6E5E-6C805EB370C2}"/>
              </a:ext>
            </a:extLst>
          </p:cNvPr>
          <p:cNvSpPr/>
          <p:nvPr/>
        </p:nvSpPr>
        <p:spPr bwMode="auto">
          <a:xfrm>
            <a:off x="7752741" y="4700724"/>
            <a:ext cx="594837" cy="67816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400" b="1" dirty="0">
                <a:solidFill>
                  <a:schemeClr val="bg1"/>
                </a:solidFill>
              </a:rPr>
              <a:t>9</a:t>
            </a:r>
          </a:p>
        </p:txBody>
      </p:sp>
      <p:sp>
        <p:nvSpPr>
          <p:cNvPr id="35" name="ZoneTexte 34">
            <a:extLst>
              <a:ext uri="{FF2B5EF4-FFF2-40B4-BE49-F238E27FC236}">
                <a16:creationId xmlns:a16="http://schemas.microsoft.com/office/drawing/2014/main" id="{980A7B22-DBBC-3695-7F9D-FB853A5FC89C}"/>
              </a:ext>
            </a:extLst>
          </p:cNvPr>
          <p:cNvSpPr txBox="1"/>
          <p:nvPr/>
        </p:nvSpPr>
        <p:spPr>
          <a:xfrm>
            <a:off x="8431156" y="1819549"/>
            <a:ext cx="4249923" cy="400110"/>
          </a:xfrm>
          <a:prstGeom prst="rect">
            <a:avLst/>
          </a:prstGeom>
          <a:noFill/>
        </p:spPr>
        <p:txBody>
          <a:bodyPr wrap="square">
            <a:spAutoFit/>
          </a:bodyPr>
          <a:lstStyle/>
          <a:p>
            <a:r>
              <a:rPr lang="fr-FR" sz="2000" b="1" dirty="0">
                <a:solidFill>
                  <a:schemeClr val="accent1">
                    <a:lumMod val="75000"/>
                  </a:schemeClr>
                </a:solidFill>
              </a:rPr>
              <a:t>80 000km en TGV</a:t>
            </a:r>
            <a:endParaRPr lang="fr-FR" sz="2000" dirty="0">
              <a:solidFill>
                <a:schemeClr val="accent1">
                  <a:lumMod val="75000"/>
                </a:schemeClr>
              </a:solidFill>
            </a:endParaRPr>
          </a:p>
        </p:txBody>
      </p:sp>
      <p:sp>
        <p:nvSpPr>
          <p:cNvPr id="36" name="Numéro 5">
            <a:extLst>
              <a:ext uri="{FF2B5EF4-FFF2-40B4-BE49-F238E27FC236}">
                <a16:creationId xmlns:a16="http://schemas.microsoft.com/office/drawing/2014/main" id="{EB42B902-295E-7D8F-839B-F28021BE439A}"/>
              </a:ext>
            </a:extLst>
          </p:cNvPr>
          <p:cNvSpPr/>
          <p:nvPr/>
        </p:nvSpPr>
        <p:spPr bwMode="auto">
          <a:xfrm>
            <a:off x="7752741" y="1727031"/>
            <a:ext cx="594837" cy="67816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400" b="1" dirty="0">
                <a:solidFill>
                  <a:schemeClr val="bg1"/>
                </a:solidFill>
              </a:rPr>
              <a:t>6</a:t>
            </a:r>
          </a:p>
        </p:txBody>
      </p:sp>
      <p:pic>
        <p:nvPicPr>
          <p:cNvPr id="39" name="picto retour">
            <a:hlinkClick r:id="rId2" action="ppaction://hlinksldjump"/>
            <a:extLst>
              <a:ext uri="{FF2B5EF4-FFF2-40B4-BE49-F238E27FC236}">
                <a16:creationId xmlns:a16="http://schemas.microsoft.com/office/drawing/2014/main" id="{AE8FE92B-757B-3F79-9D44-34711802EA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20269" y="5765172"/>
            <a:ext cx="671730" cy="569628"/>
          </a:xfrm>
          <a:prstGeom prst="rect">
            <a:avLst/>
          </a:prstGeom>
        </p:spPr>
      </p:pic>
      <p:grpSp>
        <p:nvGrpSpPr>
          <p:cNvPr id="40" name="Bulle clique">
            <a:extLst>
              <a:ext uri="{FF2B5EF4-FFF2-40B4-BE49-F238E27FC236}">
                <a16:creationId xmlns:a16="http://schemas.microsoft.com/office/drawing/2014/main" id="{182DB67C-78EB-B759-58F5-F61AD8E68804}"/>
              </a:ext>
            </a:extLst>
          </p:cNvPr>
          <p:cNvGrpSpPr/>
          <p:nvPr/>
        </p:nvGrpSpPr>
        <p:grpSpPr>
          <a:xfrm rot="746492">
            <a:off x="10070478" y="836539"/>
            <a:ext cx="1726295" cy="739238"/>
            <a:chOff x="7572895" y="4474816"/>
            <a:chExt cx="2370873" cy="1780098"/>
          </a:xfrm>
        </p:grpSpPr>
        <p:sp>
          <p:nvSpPr>
            <p:cNvPr id="41" name="bulle carte interactive">
              <a:hlinkClick r:id="rId4" action="ppaction://hlinksldjump"/>
              <a:extLst>
                <a:ext uri="{FF2B5EF4-FFF2-40B4-BE49-F238E27FC236}">
                  <a16:creationId xmlns:a16="http://schemas.microsoft.com/office/drawing/2014/main" id="{3DD81B34-9169-1F8B-BF2D-D9A404CBBF2F}"/>
                </a:ext>
              </a:extLst>
            </p:cNvPr>
            <p:cNvSpPr/>
            <p:nvPr/>
          </p:nvSpPr>
          <p:spPr bwMode="auto">
            <a:xfrm>
              <a:off x="7847679" y="4474816"/>
              <a:ext cx="2096089" cy="107660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771F45"/>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anchor="t"/>
            <a:lstStyle/>
            <a:p>
              <a:pPr algn="ctr"/>
              <a:r>
                <a:rPr lang="fr-FR" sz="2000" b="1" dirty="0">
                  <a:solidFill>
                    <a:schemeClr val="bg1"/>
                  </a:solidFill>
                </a:rPr>
                <a:t>Réponse</a:t>
              </a:r>
            </a:p>
          </p:txBody>
        </p:sp>
        <p:sp>
          <p:nvSpPr>
            <p:cNvPr id="42" name="fleche clic bulle">
              <a:extLst>
                <a:ext uri="{FF2B5EF4-FFF2-40B4-BE49-F238E27FC236}">
                  <a16:creationId xmlns:a16="http://schemas.microsoft.com/office/drawing/2014/main" id="{A8F2605C-7BA8-A012-FF96-8694C77BD60B}"/>
                </a:ext>
              </a:extLst>
            </p:cNvPr>
            <p:cNvSpPr/>
            <p:nvPr/>
          </p:nvSpPr>
          <p:spPr>
            <a:xfrm rot="18914726">
              <a:off x="7572895" y="5289665"/>
              <a:ext cx="623855" cy="965249"/>
            </a:xfrm>
            <a:custGeom>
              <a:avLst/>
              <a:gdLst>
                <a:gd name="connsiteX0" fmla="*/ 0 w 459572"/>
                <a:gd name="connsiteY0" fmla="*/ 82746 h 330984"/>
                <a:gd name="connsiteX1" fmla="*/ 294080 w 459572"/>
                <a:gd name="connsiteY1" fmla="*/ 82746 h 330984"/>
                <a:gd name="connsiteX2" fmla="*/ 294080 w 459572"/>
                <a:gd name="connsiteY2" fmla="*/ 0 h 330984"/>
                <a:gd name="connsiteX3" fmla="*/ 459572 w 459572"/>
                <a:gd name="connsiteY3" fmla="*/ 165492 h 330984"/>
                <a:gd name="connsiteX4" fmla="*/ 294080 w 459572"/>
                <a:gd name="connsiteY4" fmla="*/ 330984 h 330984"/>
                <a:gd name="connsiteX5" fmla="*/ 294080 w 459572"/>
                <a:gd name="connsiteY5" fmla="*/ 248238 h 330984"/>
                <a:gd name="connsiteX6" fmla="*/ 0 w 459572"/>
                <a:gd name="connsiteY6" fmla="*/ 248238 h 330984"/>
                <a:gd name="connsiteX7" fmla="*/ 0 w 459572"/>
                <a:gd name="connsiteY7" fmla="*/ 82746 h 330984"/>
                <a:gd name="connsiteX0" fmla="*/ 0 w 459572"/>
                <a:gd name="connsiteY0" fmla="*/ 82746 h 330984"/>
                <a:gd name="connsiteX1" fmla="*/ 294080 w 459572"/>
                <a:gd name="connsiteY1" fmla="*/ 151803 h 330984"/>
                <a:gd name="connsiteX2" fmla="*/ 294080 w 459572"/>
                <a:gd name="connsiteY2" fmla="*/ 0 h 330984"/>
                <a:gd name="connsiteX3" fmla="*/ 459572 w 459572"/>
                <a:gd name="connsiteY3" fmla="*/ 165492 h 330984"/>
                <a:gd name="connsiteX4" fmla="*/ 294080 w 459572"/>
                <a:gd name="connsiteY4" fmla="*/ 330984 h 330984"/>
                <a:gd name="connsiteX5" fmla="*/ 294080 w 459572"/>
                <a:gd name="connsiteY5" fmla="*/ 248238 h 330984"/>
                <a:gd name="connsiteX6" fmla="*/ 0 w 459572"/>
                <a:gd name="connsiteY6" fmla="*/ 248238 h 330984"/>
                <a:gd name="connsiteX7" fmla="*/ 0 w 459572"/>
                <a:gd name="connsiteY7" fmla="*/ 82746 h 330984"/>
                <a:gd name="connsiteX0" fmla="*/ 0 w 459572"/>
                <a:gd name="connsiteY0" fmla="*/ 63696 h 311934"/>
                <a:gd name="connsiteX1" fmla="*/ 294080 w 459572"/>
                <a:gd name="connsiteY1" fmla="*/ 132753 h 311934"/>
                <a:gd name="connsiteX2" fmla="*/ 227405 w 459572"/>
                <a:gd name="connsiteY2" fmla="*/ 0 h 311934"/>
                <a:gd name="connsiteX3" fmla="*/ 459572 w 459572"/>
                <a:gd name="connsiteY3" fmla="*/ 146442 h 311934"/>
                <a:gd name="connsiteX4" fmla="*/ 294080 w 459572"/>
                <a:gd name="connsiteY4" fmla="*/ 311934 h 311934"/>
                <a:gd name="connsiteX5" fmla="*/ 294080 w 459572"/>
                <a:gd name="connsiteY5" fmla="*/ 229188 h 311934"/>
                <a:gd name="connsiteX6" fmla="*/ 0 w 459572"/>
                <a:gd name="connsiteY6" fmla="*/ 229188 h 311934"/>
                <a:gd name="connsiteX7" fmla="*/ 0 w 459572"/>
                <a:gd name="connsiteY7" fmla="*/ 63696 h 311934"/>
                <a:gd name="connsiteX0" fmla="*/ 0 w 459572"/>
                <a:gd name="connsiteY0" fmla="*/ 63696 h 311934"/>
                <a:gd name="connsiteX1" fmla="*/ 294080 w 459572"/>
                <a:gd name="connsiteY1" fmla="*/ 132753 h 311934"/>
                <a:gd name="connsiteX2" fmla="*/ 227405 w 459572"/>
                <a:gd name="connsiteY2" fmla="*/ 0 h 311934"/>
                <a:gd name="connsiteX3" fmla="*/ 459572 w 459572"/>
                <a:gd name="connsiteY3" fmla="*/ 146442 h 311934"/>
                <a:gd name="connsiteX4" fmla="*/ 294080 w 459572"/>
                <a:gd name="connsiteY4" fmla="*/ 311934 h 311934"/>
                <a:gd name="connsiteX5" fmla="*/ 298842 w 459572"/>
                <a:gd name="connsiteY5" fmla="*/ 191088 h 311934"/>
                <a:gd name="connsiteX6" fmla="*/ 0 w 459572"/>
                <a:gd name="connsiteY6" fmla="*/ 229188 h 311934"/>
                <a:gd name="connsiteX7" fmla="*/ 0 w 459572"/>
                <a:gd name="connsiteY7" fmla="*/ 63696 h 311934"/>
                <a:gd name="connsiteX0" fmla="*/ 0 w 459572"/>
                <a:gd name="connsiteY0" fmla="*/ 63696 h 319078"/>
                <a:gd name="connsiteX1" fmla="*/ 294080 w 459572"/>
                <a:gd name="connsiteY1" fmla="*/ 132753 h 319078"/>
                <a:gd name="connsiteX2" fmla="*/ 227405 w 459572"/>
                <a:gd name="connsiteY2" fmla="*/ 0 h 319078"/>
                <a:gd name="connsiteX3" fmla="*/ 459572 w 459572"/>
                <a:gd name="connsiteY3" fmla="*/ 146442 h 319078"/>
                <a:gd name="connsiteX4" fmla="*/ 246455 w 459572"/>
                <a:gd name="connsiteY4" fmla="*/ 319078 h 319078"/>
                <a:gd name="connsiteX5" fmla="*/ 298842 w 459572"/>
                <a:gd name="connsiteY5" fmla="*/ 191088 h 319078"/>
                <a:gd name="connsiteX6" fmla="*/ 0 w 459572"/>
                <a:gd name="connsiteY6" fmla="*/ 229188 h 319078"/>
                <a:gd name="connsiteX7" fmla="*/ 0 w 459572"/>
                <a:gd name="connsiteY7" fmla="*/ 63696 h 319078"/>
                <a:gd name="connsiteX0" fmla="*/ 0 w 459572"/>
                <a:gd name="connsiteY0" fmla="*/ 63696 h 319078"/>
                <a:gd name="connsiteX1" fmla="*/ 294080 w 459572"/>
                <a:gd name="connsiteY1" fmla="*/ 132753 h 319078"/>
                <a:gd name="connsiteX2" fmla="*/ 227405 w 459572"/>
                <a:gd name="connsiteY2" fmla="*/ 0 h 319078"/>
                <a:gd name="connsiteX3" fmla="*/ 459572 w 459572"/>
                <a:gd name="connsiteY3" fmla="*/ 146442 h 319078"/>
                <a:gd name="connsiteX4" fmla="*/ 246455 w 459572"/>
                <a:gd name="connsiteY4" fmla="*/ 319078 h 319078"/>
                <a:gd name="connsiteX5" fmla="*/ 270267 w 459572"/>
                <a:gd name="connsiteY5" fmla="*/ 217282 h 319078"/>
                <a:gd name="connsiteX6" fmla="*/ 0 w 459572"/>
                <a:gd name="connsiteY6" fmla="*/ 229188 h 319078"/>
                <a:gd name="connsiteX7" fmla="*/ 0 w 459572"/>
                <a:gd name="connsiteY7" fmla="*/ 63696 h 319078"/>
                <a:gd name="connsiteX0" fmla="*/ 0 w 459572"/>
                <a:gd name="connsiteY0" fmla="*/ 63696 h 319078"/>
                <a:gd name="connsiteX1" fmla="*/ 267886 w 459572"/>
                <a:gd name="connsiteY1" fmla="*/ 97035 h 319078"/>
                <a:gd name="connsiteX2" fmla="*/ 227405 w 459572"/>
                <a:gd name="connsiteY2" fmla="*/ 0 h 319078"/>
                <a:gd name="connsiteX3" fmla="*/ 459572 w 459572"/>
                <a:gd name="connsiteY3" fmla="*/ 146442 h 319078"/>
                <a:gd name="connsiteX4" fmla="*/ 246455 w 459572"/>
                <a:gd name="connsiteY4" fmla="*/ 319078 h 319078"/>
                <a:gd name="connsiteX5" fmla="*/ 270267 w 459572"/>
                <a:gd name="connsiteY5" fmla="*/ 217282 h 319078"/>
                <a:gd name="connsiteX6" fmla="*/ 0 w 459572"/>
                <a:gd name="connsiteY6" fmla="*/ 229188 h 319078"/>
                <a:gd name="connsiteX7" fmla="*/ 0 w 459572"/>
                <a:gd name="connsiteY7" fmla="*/ 63696 h 319078"/>
                <a:gd name="connsiteX0" fmla="*/ 128587 w 459572"/>
                <a:gd name="connsiteY0" fmla="*/ 104178 h 319078"/>
                <a:gd name="connsiteX1" fmla="*/ 267886 w 459572"/>
                <a:gd name="connsiteY1" fmla="*/ 97035 h 319078"/>
                <a:gd name="connsiteX2" fmla="*/ 227405 w 459572"/>
                <a:gd name="connsiteY2" fmla="*/ 0 h 319078"/>
                <a:gd name="connsiteX3" fmla="*/ 459572 w 459572"/>
                <a:gd name="connsiteY3" fmla="*/ 146442 h 319078"/>
                <a:gd name="connsiteX4" fmla="*/ 246455 w 459572"/>
                <a:gd name="connsiteY4" fmla="*/ 319078 h 319078"/>
                <a:gd name="connsiteX5" fmla="*/ 270267 w 459572"/>
                <a:gd name="connsiteY5" fmla="*/ 217282 h 319078"/>
                <a:gd name="connsiteX6" fmla="*/ 0 w 459572"/>
                <a:gd name="connsiteY6" fmla="*/ 229188 h 319078"/>
                <a:gd name="connsiteX7" fmla="*/ 128587 w 459572"/>
                <a:gd name="connsiteY7" fmla="*/ 104178 h 319078"/>
                <a:gd name="connsiteX0" fmla="*/ 0 w 330985"/>
                <a:gd name="connsiteY0" fmla="*/ 104178 h 319078"/>
                <a:gd name="connsiteX1" fmla="*/ 139299 w 330985"/>
                <a:gd name="connsiteY1" fmla="*/ 97035 h 319078"/>
                <a:gd name="connsiteX2" fmla="*/ 98818 w 330985"/>
                <a:gd name="connsiteY2" fmla="*/ 0 h 319078"/>
                <a:gd name="connsiteX3" fmla="*/ 330985 w 330985"/>
                <a:gd name="connsiteY3" fmla="*/ 146442 h 319078"/>
                <a:gd name="connsiteX4" fmla="*/ 117868 w 330985"/>
                <a:gd name="connsiteY4" fmla="*/ 319078 h 319078"/>
                <a:gd name="connsiteX5" fmla="*/ 141680 w 330985"/>
                <a:gd name="connsiteY5" fmla="*/ 217282 h 319078"/>
                <a:gd name="connsiteX6" fmla="*/ 2381 w 330985"/>
                <a:gd name="connsiteY6" fmla="*/ 205376 h 319078"/>
                <a:gd name="connsiteX7" fmla="*/ 0 w 330985"/>
                <a:gd name="connsiteY7" fmla="*/ 104178 h 319078"/>
                <a:gd name="connsiteX0" fmla="*/ 0 w 330985"/>
                <a:gd name="connsiteY0" fmla="*/ 130372 h 319078"/>
                <a:gd name="connsiteX1" fmla="*/ 139299 w 330985"/>
                <a:gd name="connsiteY1" fmla="*/ 97035 h 319078"/>
                <a:gd name="connsiteX2" fmla="*/ 98818 w 330985"/>
                <a:gd name="connsiteY2" fmla="*/ 0 h 319078"/>
                <a:gd name="connsiteX3" fmla="*/ 330985 w 330985"/>
                <a:gd name="connsiteY3" fmla="*/ 146442 h 319078"/>
                <a:gd name="connsiteX4" fmla="*/ 117868 w 330985"/>
                <a:gd name="connsiteY4" fmla="*/ 319078 h 319078"/>
                <a:gd name="connsiteX5" fmla="*/ 141680 w 330985"/>
                <a:gd name="connsiteY5" fmla="*/ 217282 h 319078"/>
                <a:gd name="connsiteX6" fmla="*/ 2381 w 330985"/>
                <a:gd name="connsiteY6" fmla="*/ 205376 h 319078"/>
                <a:gd name="connsiteX7" fmla="*/ 0 w 330985"/>
                <a:gd name="connsiteY7" fmla="*/ 130372 h 319078"/>
                <a:gd name="connsiteX0" fmla="*/ 0 w 330985"/>
                <a:gd name="connsiteY0" fmla="*/ 130372 h 319078"/>
                <a:gd name="connsiteX1" fmla="*/ 139299 w 330985"/>
                <a:gd name="connsiteY1" fmla="*/ 147042 h 319078"/>
                <a:gd name="connsiteX2" fmla="*/ 98818 w 330985"/>
                <a:gd name="connsiteY2" fmla="*/ 0 h 319078"/>
                <a:gd name="connsiteX3" fmla="*/ 330985 w 330985"/>
                <a:gd name="connsiteY3" fmla="*/ 146442 h 319078"/>
                <a:gd name="connsiteX4" fmla="*/ 117868 w 330985"/>
                <a:gd name="connsiteY4" fmla="*/ 319078 h 319078"/>
                <a:gd name="connsiteX5" fmla="*/ 141680 w 330985"/>
                <a:gd name="connsiteY5" fmla="*/ 217282 h 319078"/>
                <a:gd name="connsiteX6" fmla="*/ 2381 w 330985"/>
                <a:gd name="connsiteY6" fmla="*/ 205376 h 319078"/>
                <a:gd name="connsiteX7" fmla="*/ 0 w 330985"/>
                <a:gd name="connsiteY7" fmla="*/ 130372 h 319078"/>
                <a:gd name="connsiteX0" fmla="*/ 0 w 330985"/>
                <a:gd name="connsiteY0" fmla="*/ 130372 h 319078"/>
                <a:gd name="connsiteX1" fmla="*/ 139299 w 330985"/>
                <a:gd name="connsiteY1" fmla="*/ 147042 h 319078"/>
                <a:gd name="connsiteX2" fmla="*/ 98818 w 330985"/>
                <a:gd name="connsiteY2" fmla="*/ 0 h 319078"/>
                <a:gd name="connsiteX3" fmla="*/ 330985 w 330985"/>
                <a:gd name="connsiteY3" fmla="*/ 146442 h 319078"/>
                <a:gd name="connsiteX4" fmla="*/ 117868 w 330985"/>
                <a:gd name="connsiteY4" fmla="*/ 319078 h 319078"/>
                <a:gd name="connsiteX5" fmla="*/ 139298 w 330985"/>
                <a:gd name="connsiteY5" fmla="*/ 188707 h 319078"/>
                <a:gd name="connsiteX6" fmla="*/ 2381 w 330985"/>
                <a:gd name="connsiteY6" fmla="*/ 205376 h 319078"/>
                <a:gd name="connsiteX7" fmla="*/ 0 w 330985"/>
                <a:gd name="connsiteY7" fmla="*/ 130372 h 319078"/>
                <a:gd name="connsiteX0" fmla="*/ 0 w 330985"/>
                <a:gd name="connsiteY0" fmla="*/ 130372 h 319078"/>
                <a:gd name="connsiteX1" fmla="*/ 136918 w 330985"/>
                <a:gd name="connsiteY1" fmla="*/ 127992 h 319078"/>
                <a:gd name="connsiteX2" fmla="*/ 98818 w 330985"/>
                <a:gd name="connsiteY2" fmla="*/ 0 h 319078"/>
                <a:gd name="connsiteX3" fmla="*/ 330985 w 330985"/>
                <a:gd name="connsiteY3" fmla="*/ 146442 h 319078"/>
                <a:gd name="connsiteX4" fmla="*/ 117868 w 330985"/>
                <a:gd name="connsiteY4" fmla="*/ 319078 h 319078"/>
                <a:gd name="connsiteX5" fmla="*/ 139298 w 330985"/>
                <a:gd name="connsiteY5" fmla="*/ 188707 h 319078"/>
                <a:gd name="connsiteX6" fmla="*/ 2381 w 330985"/>
                <a:gd name="connsiteY6" fmla="*/ 205376 h 319078"/>
                <a:gd name="connsiteX7" fmla="*/ 0 w 330985"/>
                <a:gd name="connsiteY7" fmla="*/ 130372 h 319078"/>
                <a:gd name="connsiteX0" fmla="*/ 0 w 330985"/>
                <a:gd name="connsiteY0" fmla="*/ 130372 h 319078"/>
                <a:gd name="connsiteX1" fmla="*/ 136918 w 330985"/>
                <a:gd name="connsiteY1" fmla="*/ 127992 h 319078"/>
                <a:gd name="connsiteX2" fmla="*/ 98818 w 330985"/>
                <a:gd name="connsiteY2" fmla="*/ 0 h 319078"/>
                <a:gd name="connsiteX3" fmla="*/ 330985 w 330985"/>
                <a:gd name="connsiteY3" fmla="*/ 146442 h 319078"/>
                <a:gd name="connsiteX4" fmla="*/ 117868 w 330985"/>
                <a:gd name="connsiteY4" fmla="*/ 319078 h 319078"/>
                <a:gd name="connsiteX5" fmla="*/ 144061 w 330985"/>
                <a:gd name="connsiteY5" fmla="*/ 205375 h 319078"/>
                <a:gd name="connsiteX6" fmla="*/ 2381 w 330985"/>
                <a:gd name="connsiteY6" fmla="*/ 205376 h 319078"/>
                <a:gd name="connsiteX7" fmla="*/ 0 w 330985"/>
                <a:gd name="connsiteY7" fmla="*/ 130372 h 319078"/>
                <a:gd name="connsiteX0" fmla="*/ 0 w 400041"/>
                <a:gd name="connsiteY0" fmla="*/ 130372 h 319078"/>
                <a:gd name="connsiteX1" fmla="*/ 136918 w 400041"/>
                <a:gd name="connsiteY1" fmla="*/ 127992 h 319078"/>
                <a:gd name="connsiteX2" fmla="*/ 98818 w 400041"/>
                <a:gd name="connsiteY2" fmla="*/ 0 h 319078"/>
                <a:gd name="connsiteX3" fmla="*/ 400041 w 400041"/>
                <a:gd name="connsiteY3" fmla="*/ 129774 h 319078"/>
                <a:gd name="connsiteX4" fmla="*/ 117868 w 400041"/>
                <a:gd name="connsiteY4" fmla="*/ 319078 h 319078"/>
                <a:gd name="connsiteX5" fmla="*/ 144061 w 400041"/>
                <a:gd name="connsiteY5" fmla="*/ 205375 h 319078"/>
                <a:gd name="connsiteX6" fmla="*/ 2381 w 400041"/>
                <a:gd name="connsiteY6" fmla="*/ 205376 h 319078"/>
                <a:gd name="connsiteX7" fmla="*/ 0 w 400041"/>
                <a:gd name="connsiteY7" fmla="*/ 130372 h 319078"/>
                <a:gd name="connsiteX0" fmla="*/ 0 w 400041"/>
                <a:gd name="connsiteY0" fmla="*/ 106559 h 295265"/>
                <a:gd name="connsiteX1" fmla="*/ 136918 w 400041"/>
                <a:gd name="connsiteY1" fmla="*/ 104179 h 295265"/>
                <a:gd name="connsiteX2" fmla="*/ 101200 w 400041"/>
                <a:gd name="connsiteY2" fmla="*/ 0 h 295265"/>
                <a:gd name="connsiteX3" fmla="*/ 400041 w 400041"/>
                <a:gd name="connsiteY3" fmla="*/ 105961 h 295265"/>
                <a:gd name="connsiteX4" fmla="*/ 117868 w 400041"/>
                <a:gd name="connsiteY4" fmla="*/ 295265 h 295265"/>
                <a:gd name="connsiteX5" fmla="*/ 144061 w 400041"/>
                <a:gd name="connsiteY5" fmla="*/ 181562 h 295265"/>
                <a:gd name="connsiteX6" fmla="*/ 2381 w 400041"/>
                <a:gd name="connsiteY6" fmla="*/ 181563 h 295265"/>
                <a:gd name="connsiteX7" fmla="*/ 0 w 400041"/>
                <a:gd name="connsiteY7" fmla="*/ 106559 h 295265"/>
                <a:gd name="connsiteX0" fmla="*/ 0 w 402422"/>
                <a:gd name="connsiteY0" fmla="*/ 106559 h 295265"/>
                <a:gd name="connsiteX1" fmla="*/ 136918 w 402422"/>
                <a:gd name="connsiteY1" fmla="*/ 104179 h 295265"/>
                <a:gd name="connsiteX2" fmla="*/ 101200 w 402422"/>
                <a:gd name="connsiteY2" fmla="*/ 0 h 295265"/>
                <a:gd name="connsiteX3" fmla="*/ 402422 w 402422"/>
                <a:gd name="connsiteY3" fmla="*/ 129773 h 295265"/>
                <a:gd name="connsiteX4" fmla="*/ 117868 w 402422"/>
                <a:gd name="connsiteY4" fmla="*/ 295265 h 295265"/>
                <a:gd name="connsiteX5" fmla="*/ 144061 w 402422"/>
                <a:gd name="connsiteY5" fmla="*/ 181562 h 295265"/>
                <a:gd name="connsiteX6" fmla="*/ 2381 w 402422"/>
                <a:gd name="connsiteY6" fmla="*/ 181563 h 295265"/>
                <a:gd name="connsiteX7" fmla="*/ 0 w 402422"/>
                <a:gd name="connsiteY7" fmla="*/ 106559 h 295265"/>
                <a:gd name="connsiteX0" fmla="*/ 0 w 402422"/>
                <a:gd name="connsiteY0" fmla="*/ 106559 h 307171"/>
                <a:gd name="connsiteX1" fmla="*/ 136918 w 402422"/>
                <a:gd name="connsiteY1" fmla="*/ 104179 h 307171"/>
                <a:gd name="connsiteX2" fmla="*/ 101200 w 402422"/>
                <a:gd name="connsiteY2" fmla="*/ 0 h 307171"/>
                <a:gd name="connsiteX3" fmla="*/ 402422 w 402422"/>
                <a:gd name="connsiteY3" fmla="*/ 129773 h 307171"/>
                <a:gd name="connsiteX4" fmla="*/ 110725 w 402422"/>
                <a:gd name="connsiteY4" fmla="*/ 307171 h 307171"/>
                <a:gd name="connsiteX5" fmla="*/ 144061 w 402422"/>
                <a:gd name="connsiteY5" fmla="*/ 181562 h 307171"/>
                <a:gd name="connsiteX6" fmla="*/ 2381 w 402422"/>
                <a:gd name="connsiteY6" fmla="*/ 181563 h 307171"/>
                <a:gd name="connsiteX7" fmla="*/ 0 w 402422"/>
                <a:gd name="connsiteY7" fmla="*/ 106559 h 307171"/>
                <a:gd name="connsiteX0" fmla="*/ 0 w 402422"/>
                <a:gd name="connsiteY0" fmla="*/ 106559 h 300027"/>
                <a:gd name="connsiteX1" fmla="*/ 136918 w 402422"/>
                <a:gd name="connsiteY1" fmla="*/ 104179 h 300027"/>
                <a:gd name="connsiteX2" fmla="*/ 101200 w 402422"/>
                <a:gd name="connsiteY2" fmla="*/ 0 h 300027"/>
                <a:gd name="connsiteX3" fmla="*/ 402422 w 402422"/>
                <a:gd name="connsiteY3" fmla="*/ 129773 h 300027"/>
                <a:gd name="connsiteX4" fmla="*/ 127394 w 402422"/>
                <a:gd name="connsiteY4" fmla="*/ 300027 h 300027"/>
                <a:gd name="connsiteX5" fmla="*/ 144061 w 402422"/>
                <a:gd name="connsiteY5" fmla="*/ 181562 h 300027"/>
                <a:gd name="connsiteX6" fmla="*/ 2381 w 402422"/>
                <a:gd name="connsiteY6" fmla="*/ 181563 h 300027"/>
                <a:gd name="connsiteX7" fmla="*/ 0 w 402422"/>
                <a:gd name="connsiteY7" fmla="*/ 106559 h 300027"/>
                <a:gd name="connsiteX0" fmla="*/ 0 w 402422"/>
                <a:gd name="connsiteY0" fmla="*/ 106559 h 290502"/>
                <a:gd name="connsiteX1" fmla="*/ 136918 w 402422"/>
                <a:gd name="connsiteY1" fmla="*/ 104179 h 290502"/>
                <a:gd name="connsiteX2" fmla="*/ 101200 w 402422"/>
                <a:gd name="connsiteY2" fmla="*/ 0 h 290502"/>
                <a:gd name="connsiteX3" fmla="*/ 402422 w 402422"/>
                <a:gd name="connsiteY3" fmla="*/ 129773 h 290502"/>
                <a:gd name="connsiteX4" fmla="*/ 117869 w 402422"/>
                <a:gd name="connsiteY4" fmla="*/ 290502 h 290502"/>
                <a:gd name="connsiteX5" fmla="*/ 144061 w 402422"/>
                <a:gd name="connsiteY5" fmla="*/ 181562 h 290502"/>
                <a:gd name="connsiteX6" fmla="*/ 2381 w 402422"/>
                <a:gd name="connsiteY6" fmla="*/ 181563 h 290502"/>
                <a:gd name="connsiteX7" fmla="*/ 0 w 402422"/>
                <a:gd name="connsiteY7" fmla="*/ 106559 h 290502"/>
                <a:gd name="connsiteX0" fmla="*/ 0 w 402422"/>
                <a:gd name="connsiteY0" fmla="*/ 106559 h 292883"/>
                <a:gd name="connsiteX1" fmla="*/ 136918 w 402422"/>
                <a:gd name="connsiteY1" fmla="*/ 104179 h 292883"/>
                <a:gd name="connsiteX2" fmla="*/ 101200 w 402422"/>
                <a:gd name="connsiteY2" fmla="*/ 0 h 292883"/>
                <a:gd name="connsiteX3" fmla="*/ 402422 w 402422"/>
                <a:gd name="connsiteY3" fmla="*/ 129773 h 292883"/>
                <a:gd name="connsiteX4" fmla="*/ 125012 w 402422"/>
                <a:gd name="connsiteY4" fmla="*/ 292883 h 292883"/>
                <a:gd name="connsiteX5" fmla="*/ 144061 w 402422"/>
                <a:gd name="connsiteY5" fmla="*/ 181562 h 292883"/>
                <a:gd name="connsiteX6" fmla="*/ 2381 w 402422"/>
                <a:gd name="connsiteY6" fmla="*/ 181563 h 292883"/>
                <a:gd name="connsiteX7" fmla="*/ 0 w 402422"/>
                <a:gd name="connsiteY7" fmla="*/ 106559 h 292883"/>
                <a:gd name="connsiteX0" fmla="*/ 0 w 402422"/>
                <a:gd name="connsiteY0" fmla="*/ 106559 h 280976"/>
                <a:gd name="connsiteX1" fmla="*/ 136918 w 402422"/>
                <a:gd name="connsiteY1" fmla="*/ 104179 h 280976"/>
                <a:gd name="connsiteX2" fmla="*/ 101200 w 402422"/>
                <a:gd name="connsiteY2" fmla="*/ 0 h 280976"/>
                <a:gd name="connsiteX3" fmla="*/ 402422 w 402422"/>
                <a:gd name="connsiteY3" fmla="*/ 129773 h 280976"/>
                <a:gd name="connsiteX4" fmla="*/ 110724 w 402422"/>
                <a:gd name="connsiteY4" fmla="*/ 280976 h 280976"/>
                <a:gd name="connsiteX5" fmla="*/ 144061 w 402422"/>
                <a:gd name="connsiteY5" fmla="*/ 181562 h 280976"/>
                <a:gd name="connsiteX6" fmla="*/ 2381 w 402422"/>
                <a:gd name="connsiteY6" fmla="*/ 181563 h 280976"/>
                <a:gd name="connsiteX7" fmla="*/ 0 w 402422"/>
                <a:gd name="connsiteY7" fmla="*/ 106559 h 280976"/>
                <a:gd name="connsiteX0" fmla="*/ 0 w 409566"/>
                <a:gd name="connsiteY0" fmla="*/ 106559 h 280976"/>
                <a:gd name="connsiteX1" fmla="*/ 136918 w 409566"/>
                <a:gd name="connsiteY1" fmla="*/ 104179 h 280976"/>
                <a:gd name="connsiteX2" fmla="*/ 101200 w 409566"/>
                <a:gd name="connsiteY2" fmla="*/ 0 h 280976"/>
                <a:gd name="connsiteX3" fmla="*/ 409566 w 409566"/>
                <a:gd name="connsiteY3" fmla="*/ 141679 h 280976"/>
                <a:gd name="connsiteX4" fmla="*/ 110724 w 409566"/>
                <a:gd name="connsiteY4" fmla="*/ 280976 h 280976"/>
                <a:gd name="connsiteX5" fmla="*/ 144061 w 409566"/>
                <a:gd name="connsiteY5" fmla="*/ 181562 h 280976"/>
                <a:gd name="connsiteX6" fmla="*/ 2381 w 409566"/>
                <a:gd name="connsiteY6" fmla="*/ 181563 h 280976"/>
                <a:gd name="connsiteX7" fmla="*/ 0 w 409566"/>
                <a:gd name="connsiteY7" fmla="*/ 106559 h 280976"/>
                <a:gd name="connsiteX0" fmla="*/ 0 w 409566"/>
                <a:gd name="connsiteY0" fmla="*/ 106559 h 293408"/>
                <a:gd name="connsiteX1" fmla="*/ 136918 w 409566"/>
                <a:gd name="connsiteY1" fmla="*/ 104179 h 293408"/>
                <a:gd name="connsiteX2" fmla="*/ 101200 w 409566"/>
                <a:gd name="connsiteY2" fmla="*/ 0 h 293408"/>
                <a:gd name="connsiteX3" fmla="*/ 409566 w 409566"/>
                <a:gd name="connsiteY3" fmla="*/ 141679 h 293408"/>
                <a:gd name="connsiteX4" fmla="*/ 120755 w 409566"/>
                <a:gd name="connsiteY4" fmla="*/ 293408 h 293408"/>
                <a:gd name="connsiteX5" fmla="*/ 144061 w 409566"/>
                <a:gd name="connsiteY5" fmla="*/ 181562 h 293408"/>
                <a:gd name="connsiteX6" fmla="*/ 2381 w 409566"/>
                <a:gd name="connsiteY6" fmla="*/ 181563 h 293408"/>
                <a:gd name="connsiteX7" fmla="*/ 0 w 409566"/>
                <a:gd name="connsiteY7" fmla="*/ 106559 h 293408"/>
                <a:gd name="connsiteX0" fmla="*/ 0 w 409566"/>
                <a:gd name="connsiteY0" fmla="*/ 106559 h 298541"/>
                <a:gd name="connsiteX1" fmla="*/ 136918 w 409566"/>
                <a:gd name="connsiteY1" fmla="*/ 104179 h 298541"/>
                <a:gd name="connsiteX2" fmla="*/ 101200 w 409566"/>
                <a:gd name="connsiteY2" fmla="*/ 0 h 298541"/>
                <a:gd name="connsiteX3" fmla="*/ 409566 w 409566"/>
                <a:gd name="connsiteY3" fmla="*/ 141679 h 298541"/>
                <a:gd name="connsiteX4" fmla="*/ 126266 w 409566"/>
                <a:gd name="connsiteY4" fmla="*/ 298541 h 298541"/>
                <a:gd name="connsiteX5" fmla="*/ 144061 w 409566"/>
                <a:gd name="connsiteY5" fmla="*/ 181562 h 298541"/>
                <a:gd name="connsiteX6" fmla="*/ 2381 w 409566"/>
                <a:gd name="connsiteY6" fmla="*/ 181563 h 298541"/>
                <a:gd name="connsiteX7" fmla="*/ 0 w 409566"/>
                <a:gd name="connsiteY7" fmla="*/ 106559 h 298541"/>
                <a:gd name="connsiteX0" fmla="*/ 0 w 409566"/>
                <a:gd name="connsiteY0" fmla="*/ 106559 h 288087"/>
                <a:gd name="connsiteX1" fmla="*/ 136918 w 409566"/>
                <a:gd name="connsiteY1" fmla="*/ 104179 h 288087"/>
                <a:gd name="connsiteX2" fmla="*/ 101200 w 409566"/>
                <a:gd name="connsiteY2" fmla="*/ 0 h 288087"/>
                <a:gd name="connsiteX3" fmla="*/ 409566 w 409566"/>
                <a:gd name="connsiteY3" fmla="*/ 141679 h 288087"/>
                <a:gd name="connsiteX4" fmla="*/ 120568 w 409566"/>
                <a:gd name="connsiteY4" fmla="*/ 288087 h 288087"/>
                <a:gd name="connsiteX5" fmla="*/ 144061 w 409566"/>
                <a:gd name="connsiteY5" fmla="*/ 181562 h 288087"/>
                <a:gd name="connsiteX6" fmla="*/ 2381 w 409566"/>
                <a:gd name="connsiteY6" fmla="*/ 181563 h 288087"/>
                <a:gd name="connsiteX7" fmla="*/ 0 w 409566"/>
                <a:gd name="connsiteY7" fmla="*/ 106559 h 288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9566" h="288087">
                  <a:moveTo>
                    <a:pt x="0" y="106559"/>
                  </a:moveTo>
                  <a:lnTo>
                    <a:pt x="136918" y="104179"/>
                  </a:lnTo>
                  <a:lnTo>
                    <a:pt x="101200" y="0"/>
                  </a:lnTo>
                  <a:lnTo>
                    <a:pt x="409566" y="141679"/>
                  </a:lnTo>
                  <a:lnTo>
                    <a:pt x="120568" y="288087"/>
                  </a:lnTo>
                  <a:lnTo>
                    <a:pt x="144061" y="181562"/>
                  </a:lnTo>
                  <a:lnTo>
                    <a:pt x="2381" y="181563"/>
                  </a:lnTo>
                  <a:cubicBezTo>
                    <a:pt x="1587" y="147830"/>
                    <a:pt x="794" y="140292"/>
                    <a:pt x="0" y="106559"/>
                  </a:cubicBezTo>
                  <a:close/>
                </a:path>
              </a:pathLst>
            </a:custGeom>
            <a:solidFill>
              <a:srgbClr val="771F4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3" name="Connecteur droit 42">
              <a:extLst>
                <a:ext uri="{FF2B5EF4-FFF2-40B4-BE49-F238E27FC236}">
                  <a16:creationId xmlns:a16="http://schemas.microsoft.com/office/drawing/2014/main" id="{9D3C6CD4-E0B7-8993-2C24-C99146CBE171}"/>
                </a:ext>
              </a:extLst>
            </p:cNvPr>
            <p:cNvCxnSpPr>
              <a:cxnSpLocks/>
            </p:cNvCxnSpPr>
            <p:nvPr/>
          </p:nvCxnSpPr>
          <p:spPr>
            <a:xfrm>
              <a:off x="8158185" y="5326593"/>
              <a:ext cx="7733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5D99D316-7E03-DF2F-576B-CCB03F0C66D7}"/>
                </a:ext>
              </a:extLst>
            </p:cNvPr>
            <p:cNvCxnSpPr>
              <a:cxnSpLocks/>
            </p:cNvCxnSpPr>
            <p:nvPr/>
          </p:nvCxnSpPr>
          <p:spPr>
            <a:xfrm flipV="1">
              <a:off x="8151132" y="5202340"/>
              <a:ext cx="45720" cy="5164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DBCA66C2-1298-0663-5CEF-D36082697231}"/>
                </a:ext>
              </a:extLst>
            </p:cNvPr>
            <p:cNvCxnSpPr>
              <a:cxnSpLocks/>
            </p:cNvCxnSpPr>
            <p:nvPr/>
          </p:nvCxnSpPr>
          <p:spPr>
            <a:xfrm flipV="1">
              <a:off x="8067064" y="5194722"/>
              <a:ext cx="0" cy="5164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57478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29"/>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21" restart="whenNotActive" fill="hold" evtFilter="cancelBubble" nodeType="interactiveSeq">
                <p:stCondLst>
                  <p:cond evt="onClick" delay="0">
                    <p:tgtEl>
                      <p:spTgt spid="28"/>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grpId="0" nodeType="withEffect">
                                  <p:stCondLst>
                                    <p:cond delay="0"/>
                                  </p:stCondLst>
                                  <p:childTnLst>
                                    <p:set>
                                      <p:cBhvr>
                                        <p:cTn id="25"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6" restart="whenNotActive" fill="hold" evtFilter="cancelBubble" nodeType="interactiveSeq">
                <p:stCondLst>
                  <p:cond evt="onClick" delay="0">
                    <p:tgtEl>
                      <p:spTgt spid="27"/>
                    </p:tgtEl>
                  </p:cond>
                </p:stCondLst>
                <p:endSync evt="end" delay="0">
                  <p:rtn val="all"/>
                </p:endSync>
                <p:childTnLst>
                  <p:par>
                    <p:cTn id="27" fill="hold">
                      <p:stCondLst>
                        <p:cond delay="0"/>
                      </p:stCondLst>
                      <p:childTnLst>
                        <p:par>
                          <p:cTn id="28" fill="hold">
                            <p:stCondLst>
                              <p:cond delay="0"/>
                            </p:stCondLst>
                            <p:childTnLst>
                              <p:par>
                                <p:cTn id="29" presetID="1" presetClass="exit"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31" restart="whenNotActive" fill="hold" evtFilter="cancelBubble" nodeType="interactiveSeq">
                <p:stCondLst>
                  <p:cond evt="onClick" delay="0">
                    <p:tgtEl>
                      <p:spTgt spid="26"/>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withEffect">
                                  <p:stCondLst>
                                    <p:cond delay="0"/>
                                  </p:stCondLst>
                                  <p:childTnLst>
                                    <p:set>
                                      <p:cBhvr>
                                        <p:cTn id="35"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36" restart="whenNotActive" fill="hold" evtFilter="cancelBubble" nodeType="interactiveSeq">
                <p:stCondLst>
                  <p:cond evt="onClick" delay="0">
                    <p:tgtEl>
                      <p:spTgt spid="25"/>
                    </p:tgtEl>
                  </p:cond>
                </p:stCondLst>
                <p:endSync evt="end" delay="0">
                  <p:rtn val="all"/>
                </p:endSync>
                <p:childTnLst>
                  <p:par>
                    <p:cTn id="37" fill="hold">
                      <p:stCondLst>
                        <p:cond delay="0"/>
                      </p:stCondLst>
                      <p:childTnLst>
                        <p:par>
                          <p:cTn id="38" fill="hold">
                            <p:stCondLst>
                              <p:cond delay="0"/>
                            </p:stCondLst>
                            <p:childTnLst>
                              <p:par>
                                <p:cTn id="39" presetID="1" presetClass="exit"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41" restart="whenNotActive" fill="hold" evtFilter="cancelBubble" nodeType="interactiveSeq">
                <p:stCondLst>
                  <p:cond evt="onClick" delay="0">
                    <p:tgtEl>
                      <p:spTgt spid="30"/>
                    </p:tgtEl>
                  </p:cond>
                </p:stCondLst>
                <p:endSync evt="end" delay="0">
                  <p:rtn val="all"/>
                </p:endSync>
                <p:childTnLst>
                  <p:par>
                    <p:cTn id="42" fill="hold">
                      <p:stCondLst>
                        <p:cond delay="0"/>
                      </p:stCondLst>
                      <p:childTnLst>
                        <p:par>
                          <p:cTn id="43" fill="hold">
                            <p:stCondLst>
                              <p:cond delay="0"/>
                            </p:stCondLst>
                            <p:childTnLst>
                              <p:par>
                                <p:cTn id="44" presetID="1" presetClass="exit" presetSubtype="0" fill="hold" grpId="0" nodeType="withEffect">
                                  <p:stCondLst>
                                    <p:cond delay="0"/>
                                  </p:stCondLst>
                                  <p:childTnLst>
                                    <p:set>
                                      <p:cBhvr>
                                        <p:cTn id="45"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46" restart="whenNotActive" fill="hold" evtFilter="cancelBubble" nodeType="interactiveSeq">
                <p:stCondLst>
                  <p:cond evt="onClick" delay="0">
                    <p:tgtEl>
                      <p:spTgt spid="31"/>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grpId="0" nodeType="withEffect">
                                  <p:stCondLst>
                                    <p:cond delay="0"/>
                                  </p:stCondLst>
                                  <p:childTnLst>
                                    <p:set>
                                      <p:cBhvr>
                                        <p:cTn id="50"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51" restart="whenNotActive" fill="hold" evtFilter="cancelBubble" nodeType="interactiveSeq">
                <p:stCondLst>
                  <p:cond evt="onClick" delay="0">
                    <p:tgtEl>
                      <p:spTgt spid="32"/>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grpId="0" nodeType="withEffect">
                                  <p:stCondLst>
                                    <p:cond delay="0"/>
                                  </p:stCondLst>
                                  <p:childTnLst>
                                    <p:set>
                                      <p:cBhvr>
                                        <p:cTn id="55"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56" restart="whenNotActive" fill="hold" evtFilter="cancelBubble" nodeType="interactiveSeq">
                <p:stCondLst>
                  <p:cond evt="onClick" delay="0">
                    <p:tgtEl>
                      <p:spTgt spid="34"/>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grpId="0" nodeType="withEffect">
                                  <p:stCondLst>
                                    <p:cond delay="0"/>
                                  </p:stCondLst>
                                  <p:childTnLst>
                                    <p:set>
                                      <p:cBhvr>
                                        <p:cTn id="60"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61" restart="whenNotActive" fill="hold" evtFilter="cancelBubble" nodeType="interactiveSeq">
                <p:stCondLst>
                  <p:cond evt="onClick" delay="0">
                    <p:tgtEl>
                      <p:spTgt spid="36"/>
                    </p:tgtEl>
                  </p:cond>
                </p:stCondLst>
                <p:endSync evt="end" delay="0">
                  <p:rtn val="all"/>
                </p:endSync>
                <p:childTnLst>
                  <p:par>
                    <p:cTn id="62" fill="hold">
                      <p:stCondLst>
                        <p:cond delay="0"/>
                      </p:stCondLst>
                      <p:childTnLst>
                        <p:par>
                          <p:cTn id="63" fill="hold">
                            <p:stCondLst>
                              <p:cond delay="0"/>
                            </p:stCondLst>
                            <p:childTnLst>
                              <p:par>
                                <p:cTn id="64" presetID="1" presetClass="exit" presetSubtype="0" fill="hold" grpId="0" nodeType="withEffect">
                                  <p:stCondLst>
                                    <p:cond delay="0"/>
                                  </p:stCondLst>
                                  <p:childTnLst>
                                    <p:set>
                                      <p:cBhvr>
                                        <p:cTn id="65"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childTnLst>
        </p:cTn>
      </p:par>
    </p:tnLst>
    <p:bldLst>
      <p:bldP spid="3" grpId="0"/>
      <p:bldP spid="4" grpId="0"/>
      <p:bldP spid="5" grpId="0"/>
      <p:bldP spid="6" grpId="0"/>
      <p:bldP spid="25" grpId="0" animBg="1"/>
      <p:bldP spid="26" grpId="0" animBg="1"/>
      <p:bldP spid="27" grpId="0" animBg="1"/>
      <p:bldP spid="28" grpId="0" animBg="1"/>
      <p:bldP spid="29" grpId="0" animBg="1"/>
      <p:bldP spid="30" grpId="0" animBg="1"/>
      <p:bldP spid="31" grpId="0" animBg="1"/>
      <p:bldP spid="32" grpId="0" animBg="1"/>
      <p:bldP spid="34" grpId="0" animBg="1"/>
      <p:bldP spid="36"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B4F3E5-8C88-4CC3-3105-595107235E5E}"/>
              </a:ext>
            </a:extLst>
          </p:cNvPr>
          <p:cNvSpPr>
            <a:spLocks noGrp="1"/>
          </p:cNvSpPr>
          <p:nvPr>
            <p:ph type="title"/>
          </p:nvPr>
        </p:nvSpPr>
        <p:spPr/>
        <p:txBody>
          <a:bodyPr/>
          <a:lstStyle/>
          <a:p>
            <a:r>
              <a:rPr lang="fr-FR" dirty="0">
                <a:solidFill>
                  <a:schemeClr val="accent1">
                    <a:lumMod val="75000"/>
                  </a:schemeClr>
                </a:solidFill>
              </a:rPr>
              <a:t>Jeu : qui émet le plus de gaz à effet de serre ?</a:t>
            </a:r>
            <a:br>
              <a:rPr lang="fr-FR" dirty="0">
                <a:solidFill>
                  <a:schemeClr val="accent1">
                    <a:lumMod val="75000"/>
                  </a:schemeClr>
                </a:solidFill>
              </a:rPr>
            </a:br>
            <a:r>
              <a:rPr lang="fr-FR" dirty="0">
                <a:solidFill>
                  <a:schemeClr val="accent1">
                    <a:lumMod val="75000"/>
                  </a:schemeClr>
                </a:solidFill>
              </a:rPr>
              <a:t>Réponse</a:t>
            </a:r>
            <a:endParaRPr lang="fr-FR" dirty="0"/>
          </a:p>
        </p:txBody>
      </p:sp>
      <p:graphicFrame>
        <p:nvGraphicFramePr>
          <p:cNvPr id="11" name="Graphique 10">
            <a:extLst>
              <a:ext uri="{FF2B5EF4-FFF2-40B4-BE49-F238E27FC236}">
                <a16:creationId xmlns:a16="http://schemas.microsoft.com/office/drawing/2014/main" id="{5E870A5C-2B70-87CD-7D23-35801B402934}"/>
              </a:ext>
            </a:extLst>
          </p:cNvPr>
          <p:cNvGraphicFramePr/>
          <p:nvPr>
            <p:extLst>
              <p:ext uri="{D42A27DB-BD31-4B8C-83A1-F6EECF244321}">
                <p14:modId xmlns:p14="http://schemas.microsoft.com/office/powerpoint/2010/main" val="3282623292"/>
              </p:ext>
            </p:extLst>
          </p:nvPr>
        </p:nvGraphicFramePr>
        <p:xfrm>
          <a:off x="1641987" y="1584905"/>
          <a:ext cx="10028903" cy="4924051"/>
        </p:xfrm>
        <a:graphic>
          <a:graphicData uri="http://schemas.openxmlformats.org/drawingml/2006/chart">
            <c:chart xmlns:c="http://schemas.openxmlformats.org/drawingml/2006/chart" xmlns:r="http://schemas.openxmlformats.org/officeDocument/2006/relationships" r:id="rId2"/>
          </a:graphicData>
        </a:graphic>
      </p:graphicFrame>
      <p:pic>
        <p:nvPicPr>
          <p:cNvPr id="13" name="Image 12">
            <a:extLst>
              <a:ext uri="{FF2B5EF4-FFF2-40B4-BE49-F238E27FC236}">
                <a16:creationId xmlns:a16="http://schemas.microsoft.com/office/drawing/2014/main" id="{226395F2-7FF4-6CC9-E443-116F0534A8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40664" y="1584905"/>
            <a:ext cx="754625" cy="566129"/>
          </a:xfrm>
          <a:prstGeom prst="rect">
            <a:avLst/>
          </a:prstGeom>
        </p:spPr>
      </p:pic>
      <p:pic>
        <p:nvPicPr>
          <p:cNvPr id="15" name="Image 14">
            <a:extLst>
              <a:ext uri="{FF2B5EF4-FFF2-40B4-BE49-F238E27FC236}">
                <a16:creationId xmlns:a16="http://schemas.microsoft.com/office/drawing/2014/main" id="{208912CF-9E48-4B19-0CAE-920504C7C30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32942" y="2917721"/>
            <a:ext cx="754625" cy="754625"/>
          </a:xfrm>
          <a:prstGeom prst="rect">
            <a:avLst/>
          </a:prstGeom>
        </p:spPr>
      </p:pic>
      <p:pic>
        <p:nvPicPr>
          <p:cNvPr id="17" name="Image 16">
            <a:extLst>
              <a:ext uri="{FF2B5EF4-FFF2-40B4-BE49-F238E27FC236}">
                <a16:creationId xmlns:a16="http://schemas.microsoft.com/office/drawing/2014/main" id="{5A8E3264-0F1D-BDE4-BD01-243DA32E895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49351" y="3565258"/>
            <a:ext cx="548790" cy="481672"/>
          </a:xfrm>
          <a:prstGeom prst="rect">
            <a:avLst/>
          </a:prstGeom>
        </p:spPr>
      </p:pic>
      <p:pic>
        <p:nvPicPr>
          <p:cNvPr id="18" name="picto retour">
            <a:hlinkClick r:id="rId6" action="ppaction://hlinksldjump"/>
            <a:extLst>
              <a:ext uri="{FF2B5EF4-FFF2-40B4-BE49-F238E27FC236}">
                <a16:creationId xmlns:a16="http://schemas.microsoft.com/office/drawing/2014/main" id="{4D239D5C-0885-6598-C754-B3AC053803E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520269" y="5765172"/>
            <a:ext cx="671730" cy="569628"/>
          </a:xfrm>
          <a:prstGeom prst="rect">
            <a:avLst/>
          </a:prstGeom>
        </p:spPr>
      </p:pic>
      <p:sp>
        <p:nvSpPr>
          <p:cNvPr id="20" name="ZoneTexte 19">
            <a:extLst>
              <a:ext uri="{FF2B5EF4-FFF2-40B4-BE49-F238E27FC236}">
                <a16:creationId xmlns:a16="http://schemas.microsoft.com/office/drawing/2014/main" id="{A6C5CBE3-27A0-57AA-C305-29EAC6DABD94}"/>
              </a:ext>
            </a:extLst>
          </p:cNvPr>
          <p:cNvSpPr txBox="1"/>
          <p:nvPr/>
        </p:nvSpPr>
        <p:spPr>
          <a:xfrm>
            <a:off x="1909917" y="1234173"/>
            <a:ext cx="1580535" cy="369332"/>
          </a:xfrm>
          <a:prstGeom prst="rect">
            <a:avLst/>
          </a:prstGeom>
          <a:noFill/>
        </p:spPr>
        <p:txBody>
          <a:bodyPr wrap="square">
            <a:spAutoFit/>
          </a:bodyPr>
          <a:lstStyle/>
          <a:p>
            <a:pPr algn="ctr"/>
            <a:r>
              <a:rPr lang="fr-FR" sz="1800" b="1" dirty="0">
                <a:solidFill>
                  <a:srgbClr val="C00000"/>
                </a:solidFill>
              </a:rPr>
              <a:t>1774kg</a:t>
            </a:r>
            <a:r>
              <a:rPr lang="fr-FR" sz="1800" dirty="0">
                <a:solidFill>
                  <a:srgbClr val="C00000"/>
                </a:solidFill>
              </a:rPr>
              <a:t> eq CO</a:t>
            </a:r>
            <a:r>
              <a:rPr lang="fr-FR" sz="1800" baseline="-25000" dirty="0">
                <a:solidFill>
                  <a:srgbClr val="C00000"/>
                </a:solidFill>
              </a:rPr>
              <a:t>2 </a:t>
            </a:r>
            <a:endParaRPr lang="fr-FR" dirty="0"/>
          </a:p>
        </p:txBody>
      </p:sp>
      <p:sp>
        <p:nvSpPr>
          <p:cNvPr id="22" name="ZoneTexte 21">
            <a:extLst>
              <a:ext uri="{FF2B5EF4-FFF2-40B4-BE49-F238E27FC236}">
                <a16:creationId xmlns:a16="http://schemas.microsoft.com/office/drawing/2014/main" id="{BC82D66C-A301-EB4B-9422-5207EBBAC358}"/>
              </a:ext>
            </a:extLst>
          </p:cNvPr>
          <p:cNvSpPr txBox="1"/>
          <p:nvPr/>
        </p:nvSpPr>
        <p:spPr>
          <a:xfrm>
            <a:off x="3077537" y="2448829"/>
            <a:ext cx="1065434" cy="646331"/>
          </a:xfrm>
          <a:prstGeom prst="rect">
            <a:avLst/>
          </a:prstGeom>
          <a:noFill/>
        </p:spPr>
        <p:txBody>
          <a:bodyPr wrap="square">
            <a:spAutoFit/>
          </a:bodyPr>
          <a:lstStyle/>
          <a:p>
            <a:pPr algn="ctr"/>
            <a:r>
              <a:rPr lang="fr-FR" sz="1800" b="1" dirty="0">
                <a:solidFill>
                  <a:srgbClr val="C00000"/>
                </a:solidFill>
              </a:rPr>
              <a:t>1000kg </a:t>
            </a:r>
            <a:r>
              <a:rPr lang="fr-FR" sz="1800" dirty="0">
                <a:solidFill>
                  <a:srgbClr val="C00000"/>
                </a:solidFill>
              </a:rPr>
              <a:t>eq CO</a:t>
            </a:r>
            <a:r>
              <a:rPr lang="fr-FR" sz="1800" baseline="-25000" dirty="0">
                <a:solidFill>
                  <a:srgbClr val="C00000"/>
                </a:solidFill>
              </a:rPr>
              <a:t>2 </a:t>
            </a:r>
            <a:endParaRPr lang="fr-FR" dirty="0"/>
          </a:p>
        </p:txBody>
      </p:sp>
      <p:sp>
        <p:nvSpPr>
          <p:cNvPr id="24" name="ZoneTexte 23">
            <a:extLst>
              <a:ext uri="{FF2B5EF4-FFF2-40B4-BE49-F238E27FC236}">
                <a16:creationId xmlns:a16="http://schemas.microsoft.com/office/drawing/2014/main" id="{0945FDAE-CB28-CA4F-56BA-8AC6C98790A2}"/>
              </a:ext>
            </a:extLst>
          </p:cNvPr>
          <p:cNvSpPr txBox="1"/>
          <p:nvPr/>
        </p:nvSpPr>
        <p:spPr>
          <a:xfrm>
            <a:off x="4077607" y="2870532"/>
            <a:ext cx="931606" cy="646331"/>
          </a:xfrm>
          <a:prstGeom prst="rect">
            <a:avLst/>
          </a:prstGeom>
          <a:noFill/>
        </p:spPr>
        <p:txBody>
          <a:bodyPr wrap="square">
            <a:spAutoFit/>
          </a:bodyPr>
          <a:lstStyle/>
          <a:p>
            <a:pPr algn="ctr"/>
            <a:r>
              <a:rPr lang="fr-FR" sz="1800" b="1" dirty="0">
                <a:solidFill>
                  <a:srgbClr val="C00000"/>
                </a:solidFill>
              </a:rPr>
              <a:t>725kg</a:t>
            </a:r>
            <a:r>
              <a:rPr lang="fr-FR" sz="1800" dirty="0">
                <a:solidFill>
                  <a:srgbClr val="C00000"/>
                </a:solidFill>
              </a:rPr>
              <a:t> eq CO</a:t>
            </a:r>
            <a:r>
              <a:rPr lang="fr-FR" sz="1800" baseline="-25000" dirty="0">
                <a:solidFill>
                  <a:srgbClr val="C00000"/>
                </a:solidFill>
              </a:rPr>
              <a:t>2 </a:t>
            </a:r>
            <a:endParaRPr lang="fr-FR" dirty="0"/>
          </a:p>
        </p:txBody>
      </p:sp>
      <p:pic>
        <p:nvPicPr>
          <p:cNvPr id="26" name="Image 25">
            <a:extLst>
              <a:ext uri="{FF2B5EF4-FFF2-40B4-BE49-F238E27FC236}">
                <a16:creationId xmlns:a16="http://schemas.microsoft.com/office/drawing/2014/main" id="{95F8FC19-E84F-AC05-B44D-3BFF920AFB7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61930" y="4123185"/>
            <a:ext cx="678663" cy="669162"/>
          </a:xfrm>
          <a:prstGeom prst="rect">
            <a:avLst/>
          </a:prstGeom>
        </p:spPr>
      </p:pic>
      <p:pic>
        <p:nvPicPr>
          <p:cNvPr id="27" name="Image 26">
            <a:extLst>
              <a:ext uri="{FF2B5EF4-FFF2-40B4-BE49-F238E27FC236}">
                <a16:creationId xmlns:a16="http://schemas.microsoft.com/office/drawing/2014/main" id="{5BA803E9-E2CB-82CB-121F-286260475F2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004428" y="4650941"/>
            <a:ext cx="678663" cy="669162"/>
          </a:xfrm>
          <a:prstGeom prst="rect">
            <a:avLst/>
          </a:prstGeom>
        </p:spPr>
      </p:pic>
      <p:pic>
        <p:nvPicPr>
          <p:cNvPr id="28" name="Image 27">
            <a:extLst>
              <a:ext uri="{FF2B5EF4-FFF2-40B4-BE49-F238E27FC236}">
                <a16:creationId xmlns:a16="http://schemas.microsoft.com/office/drawing/2014/main" id="{AD3B86EF-BE0B-B058-4E22-4305C4AEEA7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857807" y="4679275"/>
            <a:ext cx="678663" cy="669162"/>
          </a:xfrm>
          <a:prstGeom prst="rect">
            <a:avLst/>
          </a:prstGeom>
        </p:spPr>
      </p:pic>
      <p:pic>
        <p:nvPicPr>
          <p:cNvPr id="30" name="Image 29">
            <a:extLst>
              <a:ext uri="{FF2B5EF4-FFF2-40B4-BE49-F238E27FC236}">
                <a16:creationId xmlns:a16="http://schemas.microsoft.com/office/drawing/2014/main" id="{37234949-02CB-5E30-1B67-533C27A68ED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64318" y="4568248"/>
            <a:ext cx="851080" cy="425660"/>
          </a:xfrm>
          <a:prstGeom prst="rect">
            <a:avLst/>
          </a:prstGeom>
        </p:spPr>
      </p:pic>
      <p:sp>
        <p:nvSpPr>
          <p:cNvPr id="34" name="ZoneTexte 33">
            <a:extLst>
              <a:ext uri="{FF2B5EF4-FFF2-40B4-BE49-F238E27FC236}">
                <a16:creationId xmlns:a16="http://schemas.microsoft.com/office/drawing/2014/main" id="{9452360B-4B87-C02B-F812-97D31A3E7671}"/>
              </a:ext>
            </a:extLst>
          </p:cNvPr>
          <p:cNvSpPr txBox="1"/>
          <p:nvPr/>
        </p:nvSpPr>
        <p:spPr>
          <a:xfrm>
            <a:off x="5097855" y="3482928"/>
            <a:ext cx="961334" cy="646331"/>
          </a:xfrm>
          <a:prstGeom prst="rect">
            <a:avLst/>
          </a:prstGeom>
          <a:noFill/>
        </p:spPr>
        <p:txBody>
          <a:bodyPr wrap="square">
            <a:spAutoFit/>
          </a:bodyPr>
          <a:lstStyle/>
          <a:p>
            <a:pPr algn="ctr"/>
            <a:r>
              <a:rPr lang="fr-FR" sz="1800" b="1" dirty="0">
                <a:solidFill>
                  <a:srgbClr val="C00000"/>
                </a:solidFill>
              </a:rPr>
              <a:t>364kg</a:t>
            </a:r>
            <a:r>
              <a:rPr lang="fr-FR" sz="1800" dirty="0">
                <a:solidFill>
                  <a:srgbClr val="C00000"/>
                </a:solidFill>
              </a:rPr>
              <a:t> eq CO</a:t>
            </a:r>
            <a:r>
              <a:rPr lang="fr-FR" sz="1800" baseline="-25000" dirty="0">
                <a:solidFill>
                  <a:srgbClr val="C00000"/>
                </a:solidFill>
              </a:rPr>
              <a:t>2 </a:t>
            </a:r>
            <a:endParaRPr lang="fr-FR" dirty="0"/>
          </a:p>
        </p:txBody>
      </p:sp>
      <p:sp>
        <p:nvSpPr>
          <p:cNvPr id="36" name="ZoneTexte 35">
            <a:extLst>
              <a:ext uri="{FF2B5EF4-FFF2-40B4-BE49-F238E27FC236}">
                <a16:creationId xmlns:a16="http://schemas.microsoft.com/office/drawing/2014/main" id="{87ACE81E-1060-F198-E116-6505C8B77BFC}"/>
              </a:ext>
            </a:extLst>
          </p:cNvPr>
          <p:cNvSpPr txBox="1"/>
          <p:nvPr/>
        </p:nvSpPr>
        <p:spPr>
          <a:xfrm>
            <a:off x="6889803" y="3887217"/>
            <a:ext cx="968004" cy="646331"/>
          </a:xfrm>
          <a:prstGeom prst="rect">
            <a:avLst/>
          </a:prstGeom>
          <a:noFill/>
        </p:spPr>
        <p:txBody>
          <a:bodyPr wrap="square">
            <a:spAutoFit/>
          </a:bodyPr>
          <a:lstStyle/>
          <a:p>
            <a:pPr algn="ctr"/>
            <a:r>
              <a:rPr lang="fr-FR" sz="1800" b="1" dirty="0">
                <a:solidFill>
                  <a:srgbClr val="C00000"/>
                </a:solidFill>
              </a:rPr>
              <a:t>230kg </a:t>
            </a:r>
            <a:r>
              <a:rPr lang="fr-FR" sz="1800" dirty="0">
                <a:solidFill>
                  <a:srgbClr val="C00000"/>
                </a:solidFill>
              </a:rPr>
              <a:t>eq CO</a:t>
            </a:r>
            <a:r>
              <a:rPr lang="fr-FR" sz="1800" baseline="-25000" dirty="0">
                <a:solidFill>
                  <a:srgbClr val="C00000"/>
                </a:solidFill>
              </a:rPr>
              <a:t>2 </a:t>
            </a:r>
            <a:endParaRPr lang="fr-FR" dirty="0"/>
          </a:p>
        </p:txBody>
      </p:sp>
      <p:sp>
        <p:nvSpPr>
          <p:cNvPr id="38" name="ZoneTexte 37">
            <a:extLst>
              <a:ext uri="{FF2B5EF4-FFF2-40B4-BE49-F238E27FC236}">
                <a16:creationId xmlns:a16="http://schemas.microsoft.com/office/drawing/2014/main" id="{A0F94994-4EA8-D971-954E-21042C8D2A5C}"/>
              </a:ext>
            </a:extLst>
          </p:cNvPr>
          <p:cNvSpPr txBox="1"/>
          <p:nvPr/>
        </p:nvSpPr>
        <p:spPr>
          <a:xfrm>
            <a:off x="7873297" y="4004610"/>
            <a:ext cx="882444" cy="646331"/>
          </a:xfrm>
          <a:prstGeom prst="rect">
            <a:avLst/>
          </a:prstGeom>
          <a:noFill/>
        </p:spPr>
        <p:txBody>
          <a:bodyPr wrap="square">
            <a:spAutoFit/>
          </a:bodyPr>
          <a:lstStyle/>
          <a:p>
            <a:pPr algn="ctr"/>
            <a:r>
              <a:rPr lang="fr-FR" sz="1800" b="1" dirty="0">
                <a:solidFill>
                  <a:srgbClr val="C00000"/>
                </a:solidFill>
              </a:rPr>
              <a:t>35kg</a:t>
            </a:r>
            <a:r>
              <a:rPr lang="fr-FR" sz="1800" dirty="0">
                <a:solidFill>
                  <a:srgbClr val="C00000"/>
                </a:solidFill>
              </a:rPr>
              <a:t> eq CO</a:t>
            </a:r>
            <a:r>
              <a:rPr lang="fr-FR" sz="1800" baseline="-25000" dirty="0">
                <a:solidFill>
                  <a:srgbClr val="C00000"/>
                </a:solidFill>
              </a:rPr>
              <a:t>2 </a:t>
            </a:r>
            <a:endParaRPr lang="fr-FR" dirty="0"/>
          </a:p>
        </p:txBody>
      </p:sp>
      <p:sp>
        <p:nvSpPr>
          <p:cNvPr id="40" name="ZoneTexte 39">
            <a:extLst>
              <a:ext uri="{FF2B5EF4-FFF2-40B4-BE49-F238E27FC236}">
                <a16:creationId xmlns:a16="http://schemas.microsoft.com/office/drawing/2014/main" id="{2A829813-1609-46E6-19AB-C9B5B85EB1C4}"/>
              </a:ext>
            </a:extLst>
          </p:cNvPr>
          <p:cNvSpPr txBox="1"/>
          <p:nvPr/>
        </p:nvSpPr>
        <p:spPr>
          <a:xfrm>
            <a:off x="8744827" y="4020450"/>
            <a:ext cx="892277" cy="646331"/>
          </a:xfrm>
          <a:prstGeom prst="rect">
            <a:avLst/>
          </a:prstGeom>
          <a:noFill/>
        </p:spPr>
        <p:txBody>
          <a:bodyPr wrap="square">
            <a:spAutoFit/>
          </a:bodyPr>
          <a:lstStyle/>
          <a:p>
            <a:pPr algn="ctr"/>
            <a:r>
              <a:rPr lang="fr-FR" sz="1800" b="1" dirty="0">
                <a:solidFill>
                  <a:srgbClr val="C00000"/>
                </a:solidFill>
              </a:rPr>
              <a:t>25kg</a:t>
            </a:r>
            <a:r>
              <a:rPr lang="fr-FR" sz="1800" dirty="0">
                <a:solidFill>
                  <a:srgbClr val="C00000"/>
                </a:solidFill>
              </a:rPr>
              <a:t> eq CO</a:t>
            </a:r>
            <a:r>
              <a:rPr lang="fr-FR" sz="1800" baseline="-25000" dirty="0">
                <a:solidFill>
                  <a:srgbClr val="C00000"/>
                </a:solidFill>
              </a:rPr>
              <a:t>2 </a:t>
            </a:r>
            <a:endParaRPr lang="fr-FR" sz="1800" dirty="0">
              <a:solidFill>
                <a:srgbClr val="C00000"/>
              </a:solidFill>
            </a:endParaRPr>
          </a:p>
        </p:txBody>
      </p:sp>
      <p:pic>
        <p:nvPicPr>
          <p:cNvPr id="4" name="Image 3">
            <a:extLst>
              <a:ext uri="{FF2B5EF4-FFF2-40B4-BE49-F238E27FC236}">
                <a16:creationId xmlns:a16="http://schemas.microsoft.com/office/drawing/2014/main" id="{42512AF0-609B-1E61-7264-FD5030F70FB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917254" y="4681362"/>
            <a:ext cx="405963" cy="625092"/>
          </a:xfrm>
          <a:prstGeom prst="rect">
            <a:avLst/>
          </a:prstGeom>
        </p:spPr>
      </p:pic>
      <p:pic>
        <p:nvPicPr>
          <p:cNvPr id="6" name="Image 5">
            <a:extLst>
              <a:ext uri="{FF2B5EF4-FFF2-40B4-BE49-F238E27FC236}">
                <a16:creationId xmlns:a16="http://schemas.microsoft.com/office/drawing/2014/main" id="{2619F769-D62D-A0BD-2F06-809B13ACD22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135743" y="4433390"/>
            <a:ext cx="608906" cy="435101"/>
          </a:xfrm>
          <a:prstGeom prst="rect">
            <a:avLst/>
          </a:prstGeom>
        </p:spPr>
      </p:pic>
      <p:sp>
        <p:nvSpPr>
          <p:cNvPr id="8" name="ZoneTexte 7">
            <a:extLst>
              <a:ext uri="{FF2B5EF4-FFF2-40B4-BE49-F238E27FC236}">
                <a16:creationId xmlns:a16="http://schemas.microsoft.com/office/drawing/2014/main" id="{F17EFC84-BAC8-8C6E-3417-8C919F12C470}"/>
              </a:ext>
            </a:extLst>
          </p:cNvPr>
          <p:cNvSpPr txBox="1"/>
          <p:nvPr/>
        </p:nvSpPr>
        <p:spPr>
          <a:xfrm>
            <a:off x="5990292" y="3787059"/>
            <a:ext cx="891766" cy="646331"/>
          </a:xfrm>
          <a:prstGeom prst="rect">
            <a:avLst/>
          </a:prstGeom>
          <a:noFill/>
        </p:spPr>
        <p:txBody>
          <a:bodyPr wrap="square">
            <a:spAutoFit/>
          </a:bodyPr>
          <a:lstStyle/>
          <a:p>
            <a:pPr algn="ctr"/>
            <a:r>
              <a:rPr lang="fr-FR" sz="1800" b="1" dirty="0">
                <a:solidFill>
                  <a:srgbClr val="C00000"/>
                </a:solidFill>
              </a:rPr>
              <a:t>250kg</a:t>
            </a:r>
            <a:r>
              <a:rPr lang="fr-FR" sz="1800" dirty="0">
                <a:solidFill>
                  <a:srgbClr val="C00000"/>
                </a:solidFill>
              </a:rPr>
              <a:t> eq CO</a:t>
            </a:r>
            <a:r>
              <a:rPr lang="fr-FR" sz="1800" baseline="-25000" dirty="0">
                <a:solidFill>
                  <a:srgbClr val="C00000"/>
                </a:solidFill>
              </a:rPr>
              <a:t>2 </a:t>
            </a:r>
            <a:endParaRPr lang="fr-FR" dirty="0"/>
          </a:p>
        </p:txBody>
      </p:sp>
      <p:sp>
        <p:nvSpPr>
          <p:cNvPr id="9" name="ZoneTexte 8">
            <a:extLst>
              <a:ext uri="{FF2B5EF4-FFF2-40B4-BE49-F238E27FC236}">
                <a16:creationId xmlns:a16="http://schemas.microsoft.com/office/drawing/2014/main" id="{68074D96-E4A9-10C2-74B2-E083D92A22B6}"/>
              </a:ext>
            </a:extLst>
          </p:cNvPr>
          <p:cNvSpPr txBox="1"/>
          <p:nvPr/>
        </p:nvSpPr>
        <p:spPr>
          <a:xfrm>
            <a:off x="9635073" y="3978975"/>
            <a:ext cx="892277" cy="646331"/>
          </a:xfrm>
          <a:prstGeom prst="rect">
            <a:avLst/>
          </a:prstGeom>
          <a:noFill/>
        </p:spPr>
        <p:txBody>
          <a:bodyPr wrap="square">
            <a:spAutoFit/>
          </a:bodyPr>
          <a:lstStyle/>
          <a:p>
            <a:pPr algn="ctr"/>
            <a:r>
              <a:rPr lang="fr-FR" sz="1800" b="1" dirty="0">
                <a:solidFill>
                  <a:srgbClr val="C00000"/>
                </a:solidFill>
              </a:rPr>
              <a:t>25kg</a:t>
            </a:r>
            <a:r>
              <a:rPr lang="fr-FR" sz="1800" dirty="0">
                <a:solidFill>
                  <a:srgbClr val="C00000"/>
                </a:solidFill>
              </a:rPr>
              <a:t> eq CO</a:t>
            </a:r>
            <a:r>
              <a:rPr lang="fr-FR" sz="1800" baseline="-25000" dirty="0">
                <a:solidFill>
                  <a:srgbClr val="C00000"/>
                </a:solidFill>
              </a:rPr>
              <a:t>2 </a:t>
            </a:r>
            <a:endParaRPr lang="fr-FR" sz="1800" dirty="0">
              <a:solidFill>
                <a:srgbClr val="C00000"/>
              </a:solidFill>
            </a:endParaRPr>
          </a:p>
        </p:txBody>
      </p:sp>
      <p:pic>
        <p:nvPicPr>
          <p:cNvPr id="12" name="Image 11">
            <a:extLst>
              <a:ext uri="{FF2B5EF4-FFF2-40B4-BE49-F238E27FC236}">
                <a16:creationId xmlns:a16="http://schemas.microsoft.com/office/drawing/2014/main" id="{D466B732-0B05-7961-E144-DE2D60D388D4}"/>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0821133" y="4817777"/>
            <a:ext cx="493327" cy="441832"/>
          </a:xfrm>
          <a:prstGeom prst="rect">
            <a:avLst/>
          </a:prstGeom>
        </p:spPr>
      </p:pic>
      <p:sp>
        <p:nvSpPr>
          <p:cNvPr id="16" name="ZoneTexte 15">
            <a:extLst>
              <a:ext uri="{FF2B5EF4-FFF2-40B4-BE49-F238E27FC236}">
                <a16:creationId xmlns:a16="http://schemas.microsoft.com/office/drawing/2014/main" id="{6B40B17D-3C5A-9D5F-C2C3-E810EE48CFC6}"/>
              </a:ext>
            </a:extLst>
          </p:cNvPr>
          <p:cNvSpPr txBox="1"/>
          <p:nvPr/>
        </p:nvSpPr>
        <p:spPr>
          <a:xfrm>
            <a:off x="10589086" y="4043334"/>
            <a:ext cx="882713" cy="646331"/>
          </a:xfrm>
          <a:prstGeom prst="rect">
            <a:avLst/>
          </a:prstGeom>
          <a:noFill/>
        </p:spPr>
        <p:txBody>
          <a:bodyPr wrap="square">
            <a:spAutoFit/>
          </a:bodyPr>
          <a:lstStyle/>
          <a:p>
            <a:pPr algn="ctr"/>
            <a:r>
              <a:rPr lang="fr-FR" sz="1800" b="1" dirty="0">
                <a:solidFill>
                  <a:srgbClr val="C00000"/>
                </a:solidFill>
              </a:rPr>
              <a:t>20kg</a:t>
            </a:r>
            <a:r>
              <a:rPr lang="fr-FR" sz="1800" dirty="0">
                <a:solidFill>
                  <a:srgbClr val="C00000"/>
                </a:solidFill>
              </a:rPr>
              <a:t> eq CO</a:t>
            </a:r>
            <a:r>
              <a:rPr lang="fr-FR" sz="1800" baseline="-25000" dirty="0">
                <a:solidFill>
                  <a:srgbClr val="C00000"/>
                </a:solidFill>
              </a:rPr>
              <a:t>2 </a:t>
            </a:r>
            <a:endParaRPr lang="fr-FR" dirty="0"/>
          </a:p>
        </p:txBody>
      </p:sp>
      <p:pic>
        <p:nvPicPr>
          <p:cNvPr id="5" name="Image 4">
            <a:extLst>
              <a:ext uri="{FF2B5EF4-FFF2-40B4-BE49-F238E27FC236}">
                <a16:creationId xmlns:a16="http://schemas.microsoft.com/office/drawing/2014/main" id="{7A94DDC7-6140-87E9-420B-A039928CD1AA}"/>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972298" y="4817777"/>
            <a:ext cx="463999" cy="470153"/>
          </a:xfrm>
          <a:prstGeom prst="rect">
            <a:avLst/>
          </a:prstGeom>
        </p:spPr>
      </p:pic>
    </p:spTree>
    <p:extLst>
      <p:ext uri="{BB962C8B-B14F-4D97-AF65-F5344CB8AC3E}">
        <p14:creationId xmlns:p14="http://schemas.microsoft.com/office/powerpoint/2010/main" val="10868434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80B5F3F-881C-37DD-47D8-E7EEF0C26C6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89933" cy="6858000"/>
          </a:xfrm>
          <a:prstGeom prst="rect">
            <a:avLst/>
          </a:prstGeom>
        </p:spPr>
      </p:pic>
      <p:sp>
        <p:nvSpPr>
          <p:cNvPr id="8" name="Rectangle 7">
            <a:extLst>
              <a:ext uri="{FF2B5EF4-FFF2-40B4-BE49-F238E27FC236}">
                <a16:creationId xmlns:a16="http://schemas.microsoft.com/office/drawing/2014/main" id="{D6839CBB-9E2F-84C1-85E3-2EBF8228DB4D}"/>
              </a:ext>
            </a:extLst>
          </p:cNvPr>
          <p:cNvSpPr/>
          <p:nvPr/>
        </p:nvSpPr>
        <p:spPr>
          <a:xfrm>
            <a:off x="6096000" y="670560"/>
            <a:ext cx="6096000" cy="2997200"/>
          </a:xfrm>
          <a:prstGeom prst="rect">
            <a:avLst/>
          </a:prstGeom>
          <a:solidFill>
            <a:srgbClr val="008CB4"/>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83AAF4F1-15AA-F7B5-7433-4C1F99C13510}"/>
              </a:ext>
            </a:extLst>
          </p:cNvPr>
          <p:cNvSpPr>
            <a:spLocks noGrp="1"/>
          </p:cNvSpPr>
          <p:nvPr>
            <p:ph type="title"/>
          </p:nvPr>
        </p:nvSpPr>
        <p:spPr>
          <a:xfrm>
            <a:off x="6654948" y="1590394"/>
            <a:ext cx="4978104" cy="1600200"/>
          </a:xfrm>
        </p:spPr>
        <p:txBody>
          <a:bodyPr>
            <a:noAutofit/>
          </a:bodyPr>
          <a:lstStyle/>
          <a:p>
            <a:pPr algn="ctr"/>
            <a:r>
              <a:rPr lang="fr-FR" sz="4400" b="1" dirty="0">
                <a:solidFill>
                  <a:schemeClr val="bg1"/>
                </a:solidFill>
                <a:latin typeface="+mn-lt"/>
              </a:rPr>
              <a:t>LIMITER LE DÉRÈGLEMENT CLIMATIQUE </a:t>
            </a:r>
          </a:p>
        </p:txBody>
      </p:sp>
      <p:sp>
        <p:nvSpPr>
          <p:cNvPr id="9" name="Espace réservé du numéro de diapositive 1">
            <a:extLst>
              <a:ext uri="{FF2B5EF4-FFF2-40B4-BE49-F238E27FC236}">
                <a16:creationId xmlns:a16="http://schemas.microsoft.com/office/drawing/2014/main" id="{0F62D168-03BB-D44E-20B9-E22B0B255FA1}"/>
              </a:ext>
            </a:extLst>
          </p:cNvPr>
          <p:cNvSpPr txBox="1">
            <a:spLocks/>
          </p:cNvSpPr>
          <p:nvPr/>
        </p:nvSpPr>
        <p:spPr bwMode="auto">
          <a:xfrm>
            <a:off x="11009234" y="6359441"/>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10</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 </a:t>
            </a:r>
            <a:fld id="{9B26143A-E688-476E-9DE6-4015160990BE}" type="slidenum">
              <a:rPr kumimoji="0" lang="fr-FR" altLang="fr-FR" sz="1800" b="1" i="0" u="none" strike="noStrike" kern="1200" cap="none" spc="0" normalizeH="0" baseline="0" noProof="0">
                <a:ln>
                  <a:noFill/>
                </a:ln>
                <a:solidFill>
                  <a:prstClr val="white"/>
                </a:solidFill>
                <a:effectLst/>
                <a:uLnTx/>
                <a:uFillTx/>
                <a:latin typeface="Calibri" panose="020F0502020204030204" pitchFamily="34" charset="0"/>
                <a:ea typeface="+mn-ea"/>
                <a:cs typeface="+mn-cs"/>
              </a:rPr>
              <a:pPr marL="0" marR="0" lvl="0" indent="0" algn="l" defTabSz="914400" rtl="0" eaLnBrk="1" fontAlgn="auto" latinLnBrk="0" hangingPunct="1">
                <a:lnSpc>
                  <a:spcPct val="100000"/>
                </a:lnSpc>
                <a:spcBef>
                  <a:spcPct val="0"/>
                </a:spcBef>
                <a:spcAft>
                  <a:spcPts val="0"/>
                </a:spcAft>
                <a:buClrTx/>
                <a:buSzTx/>
                <a:buFontTx/>
                <a:buNone/>
                <a:tabLst/>
                <a:defRPr/>
              </a:pPr>
              <a:t>33</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pic>
        <p:nvPicPr>
          <p:cNvPr id="5" name="Image 7">
            <a:extLst>
              <a:ext uri="{FF2B5EF4-FFF2-40B4-BE49-F238E27FC236}">
                <a16:creationId xmlns:a16="http://schemas.microsoft.com/office/drawing/2014/main" id="{24D52209-005C-946B-F360-57F70169F1F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4788" y="14382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56233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e 16">
            <a:extLst>
              <a:ext uri="{FF2B5EF4-FFF2-40B4-BE49-F238E27FC236}">
                <a16:creationId xmlns:a16="http://schemas.microsoft.com/office/drawing/2014/main" id="{B412B375-FE62-CC01-C828-9E786BE522FD}"/>
              </a:ext>
            </a:extLst>
          </p:cNvPr>
          <p:cNvGrpSpPr/>
          <p:nvPr/>
        </p:nvGrpSpPr>
        <p:grpSpPr>
          <a:xfrm>
            <a:off x="2170765" y="1232087"/>
            <a:ext cx="2286310" cy="2298212"/>
            <a:chOff x="2170765" y="1232087"/>
            <a:chExt cx="2286310" cy="2298212"/>
          </a:xfrm>
        </p:grpSpPr>
        <p:sp>
          <p:nvSpPr>
            <p:cNvPr id="25" name="Texte1">
              <a:extLst>
                <a:ext uri="{FF2B5EF4-FFF2-40B4-BE49-F238E27FC236}">
                  <a16:creationId xmlns:a16="http://schemas.microsoft.com/office/drawing/2014/main" id="{37255691-92C2-CE37-838B-BCB460D24DF6}"/>
                </a:ext>
              </a:extLst>
            </p:cNvPr>
            <p:cNvSpPr txBox="1">
              <a:spLocks noChangeArrowheads="1"/>
            </p:cNvSpPr>
            <p:nvPr/>
          </p:nvSpPr>
          <p:spPr bwMode="auto">
            <a:xfrm>
              <a:off x="2170765" y="3130189"/>
              <a:ext cx="228631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rgbClr val="2F5597"/>
                  </a:solidFill>
                  <a:ea typeface="Calibri" panose="020F0502020204030204" pitchFamily="34" charset="0"/>
                  <a:cs typeface="Calibri" panose="020F0502020204030204" pitchFamily="34" charset="0"/>
                </a:rPr>
                <a:t>Les politiques </a:t>
              </a:r>
            </a:p>
          </p:txBody>
        </p:sp>
        <p:pic>
          <p:nvPicPr>
            <p:cNvPr id="16" name="Image 15">
              <a:extLst>
                <a:ext uri="{FF2B5EF4-FFF2-40B4-BE49-F238E27FC236}">
                  <a16:creationId xmlns:a16="http://schemas.microsoft.com/office/drawing/2014/main" id="{889885BC-1D84-C936-5E41-F458B14395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11865" y="1232087"/>
              <a:ext cx="1456225" cy="1874155"/>
            </a:xfrm>
            <a:prstGeom prst="rect">
              <a:avLst/>
            </a:prstGeom>
          </p:spPr>
        </p:pic>
      </p:grpSp>
      <p:grpSp>
        <p:nvGrpSpPr>
          <p:cNvPr id="10" name="Groupe 9">
            <a:extLst>
              <a:ext uri="{FF2B5EF4-FFF2-40B4-BE49-F238E27FC236}">
                <a16:creationId xmlns:a16="http://schemas.microsoft.com/office/drawing/2014/main" id="{4B7234D9-E3ED-723A-084D-285B8A538B58}"/>
              </a:ext>
            </a:extLst>
          </p:cNvPr>
          <p:cNvGrpSpPr/>
          <p:nvPr/>
        </p:nvGrpSpPr>
        <p:grpSpPr>
          <a:xfrm>
            <a:off x="5253517" y="1116013"/>
            <a:ext cx="2863430" cy="2722062"/>
            <a:chOff x="5253517" y="1116013"/>
            <a:chExt cx="2863430" cy="2722062"/>
          </a:xfrm>
        </p:grpSpPr>
        <p:sp>
          <p:nvSpPr>
            <p:cNvPr id="26" name="Texte2">
              <a:extLst>
                <a:ext uri="{FF2B5EF4-FFF2-40B4-BE49-F238E27FC236}">
                  <a16:creationId xmlns:a16="http://schemas.microsoft.com/office/drawing/2014/main" id="{A740DD65-9269-48E3-6CC1-A23FCB23CE95}"/>
                </a:ext>
              </a:extLst>
            </p:cNvPr>
            <p:cNvSpPr txBox="1">
              <a:spLocks noChangeArrowheads="1"/>
            </p:cNvSpPr>
            <p:nvPr/>
          </p:nvSpPr>
          <p:spPr bwMode="auto">
            <a:xfrm>
              <a:off x="5253517" y="3130189"/>
              <a:ext cx="286343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rgbClr val="2F5597"/>
                  </a:solidFill>
                  <a:ea typeface="Calibri" panose="020F0502020204030204" pitchFamily="34" charset="0"/>
                  <a:cs typeface="Calibri" panose="020F0502020204030204" pitchFamily="34" charset="0"/>
                </a:rPr>
                <a:t>Les dirigeants d’entreprises et d’usines</a:t>
              </a:r>
            </a:p>
          </p:txBody>
        </p:sp>
        <p:pic>
          <p:nvPicPr>
            <p:cNvPr id="9" name="Image 8">
              <a:extLst>
                <a:ext uri="{FF2B5EF4-FFF2-40B4-BE49-F238E27FC236}">
                  <a16:creationId xmlns:a16="http://schemas.microsoft.com/office/drawing/2014/main" id="{57C8A2AA-5F83-D55F-331B-433FA49DB9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20919" y="1116013"/>
              <a:ext cx="1647425" cy="2056932"/>
            </a:xfrm>
            <a:prstGeom prst="rect">
              <a:avLst/>
            </a:prstGeom>
          </p:spPr>
        </p:pic>
      </p:grpSp>
      <p:grpSp>
        <p:nvGrpSpPr>
          <p:cNvPr id="13" name="Groupe 12">
            <a:extLst>
              <a:ext uri="{FF2B5EF4-FFF2-40B4-BE49-F238E27FC236}">
                <a16:creationId xmlns:a16="http://schemas.microsoft.com/office/drawing/2014/main" id="{85668166-5C11-DEAC-C4C5-5C6A1FA1810B}"/>
              </a:ext>
            </a:extLst>
          </p:cNvPr>
          <p:cNvGrpSpPr/>
          <p:nvPr/>
        </p:nvGrpSpPr>
        <p:grpSpPr>
          <a:xfrm>
            <a:off x="4988575" y="4026873"/>
            <a:ext cx="3393314" cy="2580964"/>
            <a:chOff x="4988575" y="4026873"/>
            <a:chExt cx="3393314" cy="2580964"/>
          </a:xfrm>
        </p:grpSpPr>
        <p:sp>
          <p:nvSpPr>
            <p:cNvPr id="31" name="Texte5">
              <a:extLst>
                <a:ext uri="{FF2B5EF4-FFF2-40B4-BE49-F238E27FC236}">
                  <a16:creationId xmlns:a16="http://schemas.microsoft.com/office/drawing/2014/main" id="{D3C7DF1F-72A7-50E5-A784-6930406238A5}"/>
                </a:ext>
              </a:extLst>
            </p:cNvPr>
            <p:cNvSpPr txBox="1">
              <a:spLocks noChangeArrowheads="1"/>
            </p:cNvSpPr>
            <p:nvPr/>
          </p:nvSpPr>
          <p:spPr bwMode="auto">
            <a:xfrm>
              <a:off x="4988575" y="6207727"/>
              <a:ext cx="339331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rgbClr val="2F5597"/>
                  </a:solidFill>
                  <a:ea typeface="Calibri" panose="020F0502020204030204" pitchFamily="34" charset="0"/>
                  <a:cs typeface="Calibri" panose="020F0502020204030204" pitchFamily="34" charset="0"/>
                </a:rPr>
                <a:t>Les écoles et les associations</a:t>
              </a:r>
            </a:p>
          </p:txBody>
        </p:sp>
        <p:pic>
          <p:nvPicPr>
            <p:cNvPr id="12" name="Image 11">
              <a:extLst>
                <a:ext uri="{FF2B5EF4-FFF2-40B4-BE49-F238E27FC236}">
                  <a16:creationId xmlns:a16="http://schemas.microsoft.com/office/drawing/2014/main" id="{B0599B7A-65AE-6771-21CC-638E2462BD9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03845" y="4026873"/>
              <a:ext cx="2954924" cy="2217298"/>
            </a:xfrm>
            <a:prstGeom prst="rect">
              <a:avLst/>
            </a:prstGeom>
          </p:spPr>
        </p:pic>
      </p:grpSp>
      <p:grpSp>
        <p:nvGrpSpPr>
          <p:cNvPr id="20" name="Groupe 19">
            <a:extLst>
              <a:ext uri="{FF2B5EF4-FFF2-40B4-BE49-F238E27FC236}">
                <a16:creationId xmlns:a16="http://schemas.microsoft.com/office/drawing/2014/main" id="{547FE18E-A8D6-398B-B50E-36FD1D78CD19}"/>
              </a:ext>
            </a:extLst>
          </p:cNvPr>
          <p:cNvGrpSpPr/>
          <p:nvPr/>
        </p:nvGrpSpPr>
        <p:grpSpPr>
          <a:xfrm>
            <a:off x="8840523" y="3977768"/>
            <a:ext cx="2799104" cy="2599189"/>
            <a:chOff x="8840523" y="3977768"/>
            <a:chExt cx="2799104" cy="2599189"/>
          </a:xfrm>
        </p:grpSpPr>
        <p:pic>
          <p:nvPicPr>
            <p:cNvPr id="19" name="Image 18">
              <a:extLst>
                <a:ext uri="{FF2B5EF4-FFF2-40B4-BE49-F238E27FC236}">
                  <a16:creationId xmlns:a16="http://schemas.microsoft.com/office/drawing/2014/main" id="{F6E4E25F-EA7B-560A-4D4E-10EC5D04C8D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840523" y="3977768"/>
              <a:ext cx="2799104" cy="2195429"/>
            </a:xfrm>
            <a:prstGeom prst="rect">
              <a:avLst/>
            </a:prstGeom>
          </p:spPr>
        </p:pic>
        <p:sp>
          <p:nvSpPr>
            <p:cNvPr id="28" name="Texte6">
              <a:extLst>
                <a:ext uri="{FF2B5EF4-FFF2-40B4-BE49-F238E27FC236}">
                  <a16:creationId xmlns:a16="http://schemas.microsoft.com/office/drawing/2014/main" id="{B0F3614C-1832-7A6A-5FBB-E33AB4679273}"/>
                </a:ext>
              </a:extLst>
            </p:cNvPr>
            <p:cNvSpPr txBox="1">
              <a:spLocks noChangeArrowheads="1"/>
            </p:cNvSpPr>
            <p:nvPr/>
          </p:nvSpPr>
          <p:spPr bwMode="auto">
            <a:xfrm>
              <a:off x="9244683" y="6176847"/>
              <a:ext cx="193653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rgbClr val="2F5597"/>
                  </a:solidFill>
                  <a:ea typeface="Calibri" panose="020F0502020204030204" pitchFamily="34" charset="0"/>
                  <a:cs typeface="Calibri" panose="020F0502020204030204" pitchFamily="34" charset="0"/>
                </a:rPr>
                <a:t>Tout le monde !</a:t>
              </a:r>
            </a:p>
          </p:txBody>
        </p:sp>
      </p:grpSp>
      <p:sp>
        <p:nvSpPr>
          <p:cNvPr id="3" name="Titre 2">
            <a:extLst>
              <a:ext uri="{FF2B5EF4-FFF2-40B4-BE49-F238E27FC236}">
                <a16:creationId xmlns:a16="http://schemas.microsoft.com/office/drawing/2014/main" id="{06ADAEE9-FEFE-EAF1-C2DC-C4A25D901AEC}"/>
              </a:ext>
            </a:extLst>
          </p:cNvPr>
          <p:cNvSpPr>
            <a:spLocks noGrp="1"/>
          </p:cNvSpPr>
          <p:nvPr>
            <p:ph type="title"/>
          </p:nvPr>
        </p:nvSpPr>
        <p:spPr/>
        <p:txBody>
          <a:bodyPr>
            <a:normAutofit/>
          </a:bodyPr>
          <a:lstStyle/>
          <a:p>
            <a:r>
              <a:rPr lang="fr-FR" dirty="0">
                <a:solidFill>
                  <a:schemeClr val="accent1">
                    <a:lumMod val="75000"/>
                  </a:schemeClr>
                </a:solidFill>
              </a:rPr>
              <a:t>Qui peut agir pour limiter le dérèglement </a:t>
            </a:r>
            <a:br>
              <a:rPr lang="fr-FR" dirty="0">
                <a:solidFill>
                  <a:schemeClr val="accent1">
                    <a:lumMod val="75000"/>
                  </a:schemeClr>
                </a:solidFill>
              </a:rPr>
            </a:br>
            <a:r>
              <a:rPr lang="fr-FR" dirty="0">
                <a:solidFill>
                  <a:schemeClr val="accent1">
                    <a:lumMod val="75000"/>
                  </a:schemeClr>
                </a:solidFill>
              </a:rPr>
              <a:t>climatique ? </a:t>
            </a:r>
          </a:p>
        </p:txBody>
      </p:sp>
      <p:sp>
        <p:nvSpPr>
          <p:cNvPr id="29" name="Texte4">
            <a:extLst>
              <a:ext uri="{FF2B5EF4-FFF2-40B4-BE49-F238E27FC236}">
                <a16:creationId xmlns:a16="http://schemas.microsoft.com/office/drawing/2014/main" id="{8C52B635-843A-06C3-F0DA-0DDDEED9751E}"/>
              </a:ext>
            </a:extLst>
          </p:cNvPr>
          <p:cNvSpPr txBox="1">
            <a:spLocks noChangeArrowheads="1"/>
          </p:cNvSpPr>
          <p:nvPr/>
        </p:nvSpPr>
        <p:spPr bwMode="auto">
          <a:xfrm>
            <a:off x="2345651" y="6176847"/>
            <a:ext cx="193653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rgbClr val="2F5597"/>
                </a:solidFill>
                <a:ea typeface="Calibri" panose="020F0502020204030204" pitchFamily="34" charset="0"/>
                <a:cs typeface="Calibri" panose="020F0502020204030204" pitchFamily="34" charset="0"/>
              </a:rPr>
              <a:t>Les scientifiques </a:t>
            </a:r>
          </a:p>
        </p:txBody>
      </p:sp>
      <p:sp>
        <p:nvSpPr>
          <p:cNvPr id="27" name="Texte3">
            <a:extLst>
              <a:ext uri="{FF2B5EF4-FFF2-40B4-BE49-F238E27FC236}">
                <a16:creationId xmlns:a16="http://schemas.microsoft.com/office/drawing/2014/main" id="{27B5C755-21D7-4D1C-BDB3-DA648DCB8297}"/>
              </a:ext>
            </a:extLst>
          </p:cNvPr>
          <p:cNvSpPr txBox="1">
            <a:spLocks noChangeArrowheads="1"/>
          </p:cNvSpPr>
          <p:nvPr/>
        </p:nvSpPr>
        <p:spPr bwMode="auto">
          <a:xfrm>
            <a:off x="9244683" y="3130189"/>
            <a:ext cx="193653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rgbClr val="2F5597"/>
                </a:solidFill>
                <a:ea typeface="Calibri" panose="020F0502020204030204" pitchFamily="34" charset="0"/>
                <a:cs typeface="Calibri" panose="020F0502020204030204" pitchFamily="34" charset="0"/>
              </a:rPr>
              <a:t>Les agriculteurs</a:t>
            </a:r>
          </a:p>
        </p:txBody>
      </p:sp>
      <p:pic>
        <p:nvPicPr>
          <p:cNvPr id="34" name="image 4">
            <a:extLst>
              <a:ext uri="{FF2B5EF4-FFF2-40B4-BE49-F238E27FC236}">
                <a16:creationId xmlns:a16="http://schemas.microsoft.com/office/drawing/2014/main" id="{C81E7F1A-908A-08E7-7FE3-409C5148E3E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91637" y="3721322"/>
            <a:ext cx="2271360" cy="2455525"/>
          </a:xfrm>
          <a:prstGeom prst="rect">
            <a:avLst/>
          </a:prstGeom>
        </p:spPr>
      </p:pic>
      <p:pic>
        <p:nvPicPr>
          <p:cNvPr id="33" name="Image 3">
            <a:extLst>
              <a:ext uri="{FF2B5EF4-FFF2-40B4-BE49-F238E27FC236}">
                <a16:creationId xmlns:a16="http://schemas.microsoft.com/office/drawing/2014/main" id="{A7B736AA-01F3-5236-5814-C04E6D9DE7F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091954" y="1116013"/>
            <a:ext cx="2214228" cy="1884399"/>
          </a:xfrm>
          <a:prstGeom prst="rect">
            <a:avLst/>
          </a:prstGeom>
        </p:spPr>
      </p:pic>
      <p:pic>
        <p:nvPicPr>
          <p:cNvPr id="35" name="Picto Savoir + 3">
            <a:hlinkClick r:id="rId9" action="ppaction://hlinksldjump"/>
            <a:extLst>
              <a:ext uri="{FF2B5EF4-FFF2-40B4-BE49-F238E27FC236}">
                <a16:creationId xmlns:a16="http://schemas.microsoft.com/office/drawing/2014/main" id="{06D4F2D7-2A16-5C78-CC4C-153BF83941E1}"/>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1285031" y="2796641"/>
            <a:ext cx="464059" cy="42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o +4">
            <a:extLst>
              <a:ext uri="{FF2B5EF4-FFF2-40B4-BE49-F238E27FC236}">
                <a16:creationId xmlns:a16="http://schemas.microsoft.com/office/drawing/2014/main" id="{776A046F-24F2-15F2-D235-C706A4B10F9B}"/>
              </a:ext>
            </a:extLst>
          </p:cNvPr>
          <p:cNvPicPr preferRelativeResize="0">
            <a:picLocks/>
          </p:cNvPicPr>
          <p:nvPr/>
        </p:nvPicPr>
        <p:blipFill>
          <a:blip r:embed="rId11" cstate="screen">
            <a:extLst>
              <a:ext uri="{28A0092B-C50C-407E-A947-70E740481C1C}">
                <a14:useLocalDpi xmlns:a14="http://schemas.microsoft.com/office/drawing/2010/main"/>
              </a:ext>
            </a:extLst>
          </a:blip>
          <a:stretch>
            <a:fillRect/>
          </a:stretch>
        </p:blipFill>
        <p:spPr bwMode="auto">
          <a:xfrm>
            <a:off x="4053838" y="5914468"/>
            <a:ext cx="464059" cy="4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Numéro 6">
            <a:extLst>
              <a:ext uri="{FF2B5EF4-FFF2-40B4-BE49-F238E27FC236}">
                <a16:creationId xmlns:a16="http://schemas.microsoft.com/office/drawing/2014/main" id="{AC97983D-BA95-6448-4473-97FF9D9E6EF2}"/>
              </a:ext>
            </a:extLst>
          </p:cNvPr>
          <p:cNvSpPr/>
          <p:nvPr/>
        </p:nvSpPr>
        <p:spPr bwMode="auto">
          <a:xfrm>
            <a:off x="9823499" y="4696666"/>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6</a:t>
            </a:r>
          </a:p>
        </p:txBody>
      </p:sp>
      <p:sp>
        <p:nvSpPr>
          <p:cNvPr id="51" name="Numéro 3">
            <a:extLst>
              <a:ext uri="{FF2B5EF4-FFF2-40B4-BE49-F238E27FC236}">
                <a16:creationId xmlns:a16="http://schemas.microsoft.com/office/drawing/2014/main" id="{B5D1B91B-AF2A-598D-B901-26D7DBB7DBE2}"/>
              </a:ext>
            </a:extLst>
          </p:cNvPr>
          <p:cNvSpPr/>
          <p:nvPr/>
        </p:nvSpPr>
        <p:spPr bwMode="auto">
          <a:xfrm>
            <a:off x="9823499" y="1988628"/>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52" name="Numéro 2">
            <a:extLst>
              <a:ext uri="{FF2B5EF4-FFF2-40B4-BE49-F238E27FC236}">
                <a16:creationId xmlns:a16="http://schemas.microsoft.com/office/drawing/2014/main" id="{CC2F78DE-DF2A-35AC-3DA0-73CA343B25D1}"/>
              </a:ext>
            </a:extLst>
          </p:cNvPr>
          <p:cNvSpPr/>
          <p:nvPr/>
        </p:nvSpPr>
        <p:spPr bwMode="auto">
          <a:xfrm>
            <a:off x="6177232" y="1988628"/>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38" name="Carré meteo">
            <a:extLst>
              <a:ext uri="{FF2B5EF4-FFF2-40B4-BE49-F238E27FC236}">
                <a16:creationId xmlns:a16="http://schemas.microsoft.com/office/drawing/2014/main" id="{51299B8C-CABB-4C3A-B02D-2551A09923C1}"/>
              </a:ext>
            </a:extLst>
          </p:cNvPr>
          <p:cNvSpPr/>
          <p:nvPr/>
        </p:nvSpPr>
        <p:spPr>
          <a:xfrm>
            <a:off x="84836" y="4694410"/>
            <a:ext cx="1358258" cy="1602317"/>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marL="85725" indent="-85725">
              <a:buFont typeface="+mj-lt"/>
              <a:buAutoNum type="arabicPeriod"/>
              <a:defRPr/>
            </a:pPr>
            <a:r>
              <a:rPr lang="fr-FR" sz="1000" b="1" dirty="0">
                <a:solidFill>
                  <a:srgbClr val="0070C0"/>
                </a:solidFill>
              </a:rPr>
              <a:t>Les politiques </a:t>
            </a:r>
          </a:p>
          <a:p>
            <a:pPr marL="85725" indent="-85725">
              <a:buFont typeface="+mj-lt"/>
              <a:buAutoNum type="arabicPeriod"/>
              <a:defRPr/>
            </a:pPr>
            <a:r>
              <a:rPr lang="fr-FR" sz="1000" b="1" dirty="0">
                <a:solidFill>
                  <a:srgbClr val="0070C0"/>
                </a:solidFill>
              </a:rPr>
              <a:t>Les dirigeants d’entreprises et d’usines</a:t>
            </a:r>
          </a:p>
          <a:p>
            <a:pPr marL="85725" indent="-85725">
              <a:buFont typeface="+mj-lt"/>
              <a:buAutoNum type="arabicPeriod"/>
              <a:defRPr/>
            </a:pPr>
            <a:r>
              <a:rPr lang="fr-FR" sz="1000" b="1" dirty="0">
                <a:solidFill>
                  <a:srgbClr val="0070C0"/>
                </a:solidFill>
              </a:rPr>
              <a:t>Les agriculteurs</a:t>
            </a:r>
          </a:p>
          <a:p>
            <a:pPr marL="85725" indent="-85725">
              <a:buFont typeface="+mj-lt"/>
              <a:buAutoNum type="arabicPeriod"/>
              <a:defRPr/>
            </a:pPr>
            <a:r>
              <a:rPr lang="fr-FR" sz="1000" b="1" dirty="0">
                <a:solidFill>
                  <a:srgbClr val="0070C0"/>
                </a:solidFill>
              </a:rPr>
              <a:t>Les scientifiques </a:t>
            </a:r>
          </a:p>
          <a:p>
            <a:pPr marL="85725" indent="-85725">
              <a:buFont typeface="+mj-lt"/>
              <a:buAutoNum type="arabicPeriod"/>
              <a:defRPr/>
            </a:pPr>
            <a:r>
              <a:rPr lang="fr-FR" sz="1000" b="1" dirty="0">
                <a:solidFill>
                  <a:srgbClr val="0070C0"/>
                </a:solidFill>
              </a:rPr>
              <a:t>Les écoles et les associations</a:t>
            </a:r>
          </a:p>
          <a:p>
            <a:pPr marL="85725" indent="-85725">
              <a:buFont typeface="+mj-lt"/>
              <a:buAutoNum type="arabicPeriod"/>
              <a:defRPr/>
            </a:pPr>
            <a:r>
              <a:rPr lang="fr-FR" sz="1000" b="1" dirty="0">
                <a:solidFill>
                  <a:srgbClr val="0070C0"/>
                </a:solidFill>
              </a:rPr>
              <a:t>Tout le monde !</a:t>
            </a:r>
          </a:p>
        </p:txBody>
      </p:sp>
      <p:pic>
        <p:nvPicPr>
          <p:cNvPr id="40" name="picto info">
            <a:extLst>
              <a:ext uri="{FF2B5EF4-FFF2-40B4-BE49-F238E27FC236}">
                <a16:creationId xmlns:a16="http://schemas.microsoft.com/office/drawing/2014/main" id="{07317757-E4E4-4622-B521-7DDA16298ECD}"/>
              </a:ext>
            </a:extLst>
          </p:cNvPr>
          <p:cNvPicPr>
            <a:picLocks noChangeAspect="1"/>
          </p:cNvPicPr>
          <p:nvPr/>
        </p:nvPicPr>
        <p:blipFill>
          <a:blip r:embed="rId12"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49275" y="1695744"/>
            <a:ext cx="795939" cy="675981"/>
          </a:xfrm>
          <a:prstGeom prst="rect">
            <a:avLst/>
          </a:prstGeom>
          <a:noFill/>
          <a:ln>
            <a:noFill/>
          </a:ln>
        </p:spPr>
      </p:pic>
      <p:pic>
        <p:nvPicPr>
          <p:cNvPr id="8" name="Picto +1">
            <a:extLst>
              <a:ext uri="{FF2B5EF4-FFF2-40B4-BE49-F238E27FC236}">
                <a16:creationId xmlns:a16="http://schemas.microsoft.com/office/drawing/2014/main" id="{132F2011-C849-00EE-C237-877170C6B942}"/>
              </a:ext>
            </a:extLst>
          </p:cNvPr>
          <p:cNvPicPr preferRelativeResize="0">
            <a:picLocks/>
          </p:cNvPicPr>
          <p:nvPr/>
        </p:nvPicPr>
        <p:blipFill>
          <a:blip r:embed="rId11" cstate="screen">
            <a:extLst>
              <a:ext uri="{28A0092B-C50C-407E-A947-70E740481C1C}">
                <a14:useLocalDpi xmlns:a14="http://schemas.microsoft.com/office/drawing/2010/main"/>
              </a:ext>
            </a:extLst>
          </a:blip>
          <a:stretch>
            <a:fillRect/>
          </a:stretch>
        </p:blipFill>
        <p:spPr bwMode="auto">
          <a:xfrm>
            <a:off x="3945781" y="2905688"/>
            <a:ext cx="464059" cy="4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 +5">
            <a:extLst>
              <a:ext uri="{FF2B5EF4-FFF2-40B4-BE49-F238E27FC236}">
                <a16:creationId xmlns:a16="http://schemas.microsoft.com/office/drawing/2014/main" id="{D0A8C5FE-53EE-4D58-D193-0BF5BB0172C2}"/>
              </a:ext>
            </a:extLst>
          </p:cNvPr>
          <p:cNvPicPr preferRelativeResize="0">
            <a:picLocks/>
          </p:cNvPicPr>
          <p:nvPr/>
        </p:nvPicPr>
        <p:blipFill>
          <a:blip r:embed="rId11" cstate="screen">
            <a:extLst>
              <a:ext uri="{28A0092B-C50C-407E-A947-70E740481C1C}">
                <a14:useLocalDpi xmlns:a14="http://schemas.microsoft.com/office/drawing/2010/main"/>
              </a:ext>
            </a:extLst>
          </a:blip>
          <a:stretch>
            <a:fillRect/>
          </a:stretch>
        </p:blipFill>
        <p:spPr bwMode="auto">
          <a:xfrm>
            <a:off x="7863222" y="5931035"/>
            <a:ext cx="464059" cy="4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bulle +4">
            <a:extLst>
              <a:ext uri="{FF2B5EF4-FFF2-40B4-BE49-F238E27FC236}">
                <a16:creationId xmlns:a16="http://schemas.microsoft.com/office/drawing/2014/main" id="{5F55260D-9E19-2699-2CE6-8AD8582FD25B}"/>
              </a:ext>
            </a:extLst>
          </p:cNvPr>
          <p:cNvSpPr/>
          <p:nvPr/>
        </p:nvSpPr>
        <p:spPr>
          <a:xfrm>
            <a:off x="2242109" y="3786832"/>
            <a:ext cx="3287550" cy="1275772"/>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r>
              <a:rPr lang="fr-FR" dirty="0">
                <a:solidFill>
                  <a:schemeClr val="bg1"/>
                </a:solidFill>
              </a:rPr>
              <a:t>Grâce à leurs recherches, on comprend mieux le dérèglement climatique et on peut agir plus efficacement.</a:t>
            </a:r>
            <a:endParaRPr lang="en-US" sz="1600" b="0" strike="noStrike" spc="-1" dirty="0">
              <a:latin typeface="Arial"/>
            </a:endParaRPr>
          </a:p>
        </p:txBody>
      </p:sp>
      <p:sp>
        <p:nvSpPr>
          <p:cNvPr id="45" name="bulle +5">
            <a:extLst>
              <a:ext uri="{FF2B5EF4-FFF2-40B4-BE49-F238E27FC236}">
                <a16:creationId xmlns:a16="http://schemas.microsoft.com/office/drawing/2014/main" id="{01BE32BD-2CF3-13D3-5DF3-BF1973F7A651}"/>
              </a:ext>
            </a:extLst>
          </p:cNvPr>
          <p:cNvSpPr/>
          <p:nvPr/>
        </p:nvSpPr>
        <p:spPr>
          <a:xfrm>
            <a:off x="5539780" y="3934562"/>
            <a:ext cx="3393314" cy="1667646"/>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r>
              <a:rPr lang="fr-FR" dirty="0">
                <a:solidFill>
                  <a:schemeClr val="bg1"/>
                </a:solidFill>
              </a:rPr>
              <a:t>Les associations environnementales peuvent sensibiliser les enfants et les adultes pour qu’ils agissent pour limiter le dérèglement climatique. </a:t>
            </a:r>
          </a:p>
        </p:txBody>
      </p:sp>
      <p:sp>
        <p:nvSpPr>
          <p:cNvPr id="2" name="texte">
            <a:extLst>
              <a:ext uri="{FF2B5EF4-FFF2-40B4-BE49-F238E27FC236}">
                <a16:creationId xmlns:a16="http://schemas.microsoft.com/office/drawing/2014/main" id="{545312E8-6CE9-0B0D-EB24-694AC41B17E7}"/>
              </a:ext>
            </a:extLst>
          </p:cNvPr>
          <p:cNvSpPr txBox="1"/>
          <p:nvPr/>
        </p:nvSpPr>
        <p:spPr>
          <a:xfrm>
            <a:off x="6279" y="6388739"/>
            <a:ext cx="1476445" cy="461665"/>
          </a:xfrm>
          <a:prstGeom prst="rect">
            <a:avLst/>
          </a:prstGeom>
          <a:noFill/>
        </p:spPr>
        <p:txBody>
          <a:bodyPr wrap="square">
            <a:spAutoFit/>
          </a:bodyPr>
          <a:lstStyle/>
          <a:p>
            <a:pPr algn="ctr"/>
            <a:r>
              <a:rPr lang="fr-FR" sz="1200" dirty="0">
                <a:solidFill>
                  <a:srgbClr val="2F5597"/>
                </a:solidFill>
              </a:rPr>
              <a:t>P - EU - A- S - EA - TLM</a:t>
            </a:r>
          </a:p>
        </p:txBody>
      </p:sp>
      <p:pic>
        <p:nvPicPr>
          <p:cNvPr id="11" name="Picto Savoir + 3">
            <a:hlinkClick r:id="rId13" action="ppaction://hlinksldjump"/>
            <a:extLst>
              <a:ext uri="{FF2B5EF4-FFF2-40B4-BE49-F238E27FC236}">
                <a16:creationId xmlns:a16="http://schemas.microsoft.com/office/drawing/2014/main" id="{39F481CB-77E8-CC1D-C6F7-57A5436EC24C}"/>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089341" y="5458666"/>
            <a:ext cx="464059" cy="42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bulle +1">
            <a:extLst>
              <a:ext uri="{FF2B5EF4-FFF2-40B4-BE49-F238E27FC236}">
                <a16:creationId xmlns:a16="http://schemas.microsoft.com/office/drawing/2014/main" id="{824702D0-2A7B-67E3-3420-934B8879CA00}"/>
              </a:ext>
            </a:extLst>
          </p:cNvPr>
          <p:cNvSpPr/>
          <p:nvPr/>
        </p:nvSpPr>
        <p:spPr>
          <a:xfrm>
            <a:off x="1459285" y="778609"/>
            <a:ext cx="4094351" cy="2142559"/>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r>
              <a:rPr lang="fr-FR" dirty="0">
                <a:solidFill>
                  <a:schemeClr val="bg1"/>
                </a:solidFill>
              </a:rPr>
              <a:t>Les politiques peuvent créer </a:t>
            </a:r>
          </a:p>
          <a:p>
            <a:pPr algn="ctr"/>
            <a:r>
              <a:rPr lang="fr-FR" dirty="0">
                <a:solidFill>
                  <a:schemeClr val="bg1"/>
                </a:solidFill>
              </a:rPr>
              <a:t>des règles qui obligent tout le monde </a:t>
            </a:r>
          </a:p>
          <a:p>
            <a:pPr algn="ctr"/>
            <a:r>
              <a:rPr lang="fr-FR" dirty="0">
                <a:solidFill>
                  <a:schemeClr val="bg1"/>
                </a:solidFill>
              </a:rPr>
              <a:t>à protéger le climat et l’air, par exemple adopter des lois qui encouragent les énergies comme le solaire et l’éolien et réduisent l’utilisation des énergies polluantes.</a:t>
            </a:r>
          </a:p>
        </p:txBody>
      </p:sp>
      <p:sp>
        <p:nvSpPr>
          <p:cNvPr id="53" name="Numéro 1">
            <a:extLst>
              <a:ext uri="{FF2B5EF4-FFF2-40B4-BE49-F238E27FC236}">
                <a16:creationId xmlns:a16="http://schemas.microsoft.com/office/drawing/2014/main" id="{8D8BFA46-2C2E-89A0-BE9A-C84522780F8D}"/>
              </a:ext>
            </a:extLst>
          </p:cNvPr>
          <p:cNvSpPr/>
          <p:nvPr/>
        </p:nvSpPr>
        <p:spPr bwMode="auto">
          <a:xfrm>
            <a:off x="2941156" y="1988234"/>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sp>
        <p:nvSpPr>
          <p:cNvPr id="50" name="Numéro 4">
            <a:extLst>
              <a:ext uri="{FF2B5EF4-FFF2-40B4-BE49-F238E27FC236}">
                <a16:creationId xmlns:a16="http://schemas.microsoft.com/office/drawing/2014/main" id="{92CD7737-CBC8-EE8F-86F0-53695E435E64}"/>
              </a:ext>
            </a:extLst>
          </p:cNvPr>
          <p:cNvSpPr/>
          <p:nvPr/>
        </p:nvSpPr>
        <p:spPr bwMode="auto">
          <a:xfrm>
            <a:off x="2940756" y="4586208"/>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sp>
        <p:nvSpPr>
          <p:cNvPr id="49" name="Numéro 5">
            <a:extLst>
              <a:ext uri="{FF2B5EF4-FFF2-40B4-BE49-F238E27FC236}">
                <a16:creationId xmlns:a16="http://schemas.microsoft.com/office/drawing/2014/main" id="{4FD705FF-3635-29D2-6CCF-78F2A733BE88}"/>
              </a:ext>
            </a:extLst>
          </p:cNvPr>
          <p:cNvSpPr/>
          <p:nvPr/>
        </p:nvSpPr>
        <p:spPr bwMode="auto">
          <a:xfrm>
            <a:off x="6177232" y="4586208"/>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5</a:t>
            </a:r>
          </a:p>
        </p:txBody>
      </p:sp>
    </p:spTree>
    <p:extLst>
      <p:ext uri="{BB962C8B-B14F-4D97-AF65-F5344CB8AC3E}">
        <p14:creationId xmlns:p14="http://schemas.microsoft.com/office/powerpoint/2010/main" val="27907747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11" restart="whenNotActive" fill="hold" evtFilter="cancelBubble" nodeType="interactiveSeq">
                <p:stCondLst>
                  <p:cond evt="onClick" delay="0">
                    <p:tgtEl>
                      <p:spTgt spid="53"/>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grpId="0" nodeType="withEffect">
                                  <p:stCondLst>
                                    <p:cond delay="0"/>
                                  </p:stCondLst>
                                  <p:childTnLst>
                                    <p:set>
                                      <p:cBhvr>
                                        <p:cTn id="15" dur="1" fill="hold">
                                          <p:stCondLst>
                                            <p:cond delay="0"/>
                                          </p:stCondLst>
                                        </p:cTn>
                                        <p:tgtEl>
                                          <p:spTgt spid="53"/>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53"/>
                  </p:tgtEl>
                </p:cond>
              </p:nextCondLst>
            </p:seq>
            <p:seq concurrent="1" nextAc="seek">
              <p:cTn id="20" restart="whenNotActive" fill="hold" evtFilter="cancelBubble" nodeType="interactiveSeq">
                <p:stCondLst>
                  <p:cond evt="onClick" delay="0">
                    <p:tgtEl>
                      <p:spTgt spid="52"/>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52"/>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52"/>
                  </p:tgtEl>
                </p:cond>
              </p:nextCondLst>
            </p:seq>
            <p:seq concurrent="1" nextAc="seek">
              <p:cTn id="27" restart="whenNotActive" fill="hold" evtFilter="cancelBubble" nodeType="interactiveSeq">
                <p:stCondLst>
                  <p:cond evt="onClick" delay="0">
                    <p:tgtEl>
                      <p:spTgt spid="51"/>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5"/>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33"/>
                                        </p:tgtEl>
                                        <p:attrNameLst>
                                          <p:attrName>style.visibility</p:attrName>
                                        </p:attrNameLst>
                                      </p:cBhvr>
                                      <p:to>
                                        <p:strVal val="visible"/>
                                      </p:to>
                                    </p:set>
                                  </p:childTnLst>
                                </p:cTn>
                              </p:par>
                              <p:par>
                                <p:cTn id="36" presetID="1" presetClass="exit" presetSubtype="0" fill="hold" grpId="0" nodeType="withEffect">
                                  <p:stCondLst>
                                    <p:cond delay="0"/>
                                  </p:stCondLst>
                                  <p:childTnLst>
                                    <p:set>
                                      <p:cBhvr>
                                        <p:cTn id="37" dur="1" fill="hold">
                                          <p:stCondLst>
                                            <p:cond delay="0"/>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38" restart="whenNotActive" fill="hold" evtFilter="cancelBubble" nodeType="interactiveSeq">
                <p:stCondLst>
                  <p:cond evt="onClick" delay="0">
                    <p:tgtEl>
                      <p:spTgt spid="50"/>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4"/>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par>
                                <p:cTn id="49" presetID="1" presetClass="exit" presetSubtype="0" fill="hold" grpId="0" nodeType="withEffect">
                                  <p:stCondLst>
                                    <p:cond delay="0"/>
                                  </p:stCondLst>
                                  <p:childTnLst>
                                    <p:set>
                                      <p:cBhvr>
                                        <p:cTn id="50" dur="1" fill="hold">
                                          <p:stCondLst>
                                            <p:cond delay="0"/>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51" restart="whenNotActive" fill="hold" evtFilter="cancelBubble" nodeType="interactiveSeq">
                <p:stCondLst>
                  <p:cond evt="onClick" delay="0">
                    <p:tgtEl>
                      <p:spTgt spid="49"/>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grpId="0" nodeType="withEffect">
                                  <p:stCondLst>
                                    <p:cond delay="0"/>
                                  </p:stCondLst>
                                  <p:childTnLst>
                                    <p:set>
                                      <p:cBhvr>
                                        <p:cTn id="55" dur="1" fill="hold">
                                          <p:stCondLst>
                                            <p:cond delay="0"/>
                                          </p:stCondLst>
                                        </p:cTn>
                                        <p:tgtEl>
                                          <p:spTgt spid="49"/>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13"/>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49"/>
                  </p:tgtEl>
                </p:cond>
              </p:nextCondLst>
            </p:seq>
            <p:seq concurrent="1" nextAc="seek">
              <p:cTn id="60" restart="whenNotActive" fill="hold" evtFilter="cancelBubble" nodeType="interactiveSeq">
                <p:stCondLst>
                  <p:cond evt="onClick" delay="0">
                    <p:tgtEl>
                      <p:spTgt spid="48"/>
                    </p:tgtEl>
                  </p:cond>
                </p:stCondLst>
                <p:endSync evt="end" delay="0">
                  <p:rtn val="all"/>
                </p:endSync>
                <p:childTnLst>
                  <p:par>
                    <p:cTn id="61" fill="hold">
                      <p:stCondLst>
                        <p:cond delay="0"/>
                      </p:stCondLst>
                      <p:childTnLst>
                        <p:par>
                          <p:cTn id="62" fill="hold">
                            <p:stCondLst>
                              <p:cond delay="0"/>
                            </p:stCondLst>
                            <p:childTnLst>
                              <p:par>
                                <p:cTn id="63" presetID="1" presetClass="exit" presetSubtype="0" fill="hold" grpId="0" nodeType="withEffect">
                                  <p:stCondLst>
                                    <p:cond delay="0"/>
                                  </p:stCondLst>
                                  <p:childTnLst>
                                    <p:set>
                                      <p:cBhvr>
                                        <p:cTn id="64" dur="1" fill="hold">
                                          <p:stCondLst>
                                            <p:cond delay="0"/>
                                          </p:stCondLst>
                                        </p:cTn>
                                        <p:tgtEl>
                                          <p:spTgt spid="48"/>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48"/>
                  </p:tgtEl>
                </p:cond>
              </p:nextCondLst>
            </p:seq>
            <p:seq concurrent="1" nextAc="seek">
              <p:cTn id="67" restart="whenNotActive" fill="hold" evtFilter="cancelBubble" nodeType="interactiveSeq">
                <p:stCondLst>
                  <p:cond evt="onClick" delay="0">
                    <p:tgtEl>
                      <p:spTgt spid="40"/>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38"/>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xit" presetSubtype="0" fill="hold" grpId="1" nodeType="clickEffect">
                                  <p:stCondLst>
                                    <p:cond delay="0"/>
                                  </p:stCondLst>
                                  <p:childTnLst>
                                    <p:set>
                                      <p:cBhvr>
                                        <p:cTn id="75" dur="1" fill="hold">
                                          <p:stCondLst>
                                            <p:cond delay="0"/>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76" restart="whenNotActive" fill="hold" evtFilter="cancelBubble" nodeType="interactiveSeq">
                <p:stCondLst>
                  <p:cond evt="onClick" delay="0">
                    <p:tgtEl>
                      <p:spTgt spid="8"/>
                    </p:tgtEl>
                  </p:cond>
                </p:stCondLst>
                <p:endSync evt="end" delay="0">
                  <p:rtn val="all"/>
                </p:endSync>
                <p:childTnLst>
                  <p:par>
                    <p:cTn id="77" fill="hold">
                      <p:stCondLst>
                        <p:cond delay="0"/>
                      </p:stCondLst>
                      <p:childTnLst>
                        <p:par>
                          <p:cTn id="78" fill="hold">
                            <p:stCondLst>
                              <p:cond delay="0"/>
                            </p:stCondLst>
                            <p:childTnLst>
                              <p:par>
                                <p:cTn id="79" presetID="1" presetClass="entr" presetSubtype="0" fill="hold" grpId="0" nodeType="withEffect">
                                  <p:stCondLst>
                                    <p:cond delay="0"/>
                                  </p:stCondLst>
                                  <p:childTnLst>
                                    <p:set>
                                      <p:cBhvr>
                                        <p:cTn id="80" dur="1" fill="hold">
                                          <p:stCondLst>
                                            <p:cond delay="0"/>
                                          </p:stCondLst>
                                        </p:cTn>
                                        <p:tgtEl>
                                          <p:spTgt spid="37"/>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xit" presetSubtype="0" fill="hold" grpId="1" nodeType="clickEffect">
                                  <p:stCondLst>
                                    <p:cond delay="0"/>
                                  </p:stCondLst>
                                  <p:childTnLst>
                                    <p:set>
                                      <p:cBhvr>
                                        <p:cTn id="84"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85" restart="whenNotActive" fill="hold" evtFilter="cancelBubble" nodeType="interactiveSeq">
                <p:stCondLst>
                  <p:cond evt="onClick" delay="0">
                    <p:tgtEl>
                      <p:spTgt spid="14"/>
                    </p:tgtEl>
                  </p:cond>
                </p:stCondLst>
                <p:endSync evt="end" delay="0">
                  <p:rtn val="all"/>
                </p:endSync>
                <p:childTnLst>
                  <p:par>
                    <p:cTn id="86" fill="hold">
                      <p:stCondLst>
                        <p:cond delay="0"/>
                      </p:stCondLst>
                      <p:childTnLst>
                        <p:par>
                          <p:cTn id="87" fill="hold">
                            <p:stCondLst>
                              <p:cond delay="0"/>
                            </p:stCondLst>
                            <p:childTnLst>
                              <p:par>
                                <p:cTn id="88" presetID="1" presetClass="entr" presetSubtype="0" fill="hold" grpId="0" nodeType="withEffect">
                                  <p:stCondLst>
                                    <p:cond delay="0"/>
                                  </p:stCondLst>
                                  <p:childTnLst>
                                    <p:set>
                                      <p:cBhvr>
                                        <p:cTn id="89" dur="1" fill="hold">
                                          <p:stCondLst>
                                            <p:cond delay="0"/>
                                          </p:stCondLst>
                                        </p:cTn>
                                        <p:tgtEl>
                                          <p:spTgt spid="45"/>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xit" presetSubtype="0" fill="hold" grpId="1" nodeType="clickEffect">
                                  <p:stCondLst>
                                    <p:cond delay="0"/>
                                  </p:stCondLst>
                                  <p:childTnLst>
                                    <p:set>
                                      <p:cBhvr>
                                        <p:cTn id="93"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29" grpId="0"/>
      <p:bldP spid="27" grpId="0"/>
      <p:bldP spid="48" grpId="0" animBg="1"/>
      <p:bldP spid="51" grpId="0" animBg="1"/>
      <p:bldP spid="52" grpId="0" animBg="1"/>
      <p:bldP spid="38" grpId="0" animBg="1"/>
      <p:bldP spid="38" grpId="1" animBg="1"/>
      <p:bldP spid="42" grpId="0" animBg="1"/>
      <p:bldP spid="42" grpId="1" animBg="1"/>
      <p:bldP spid="45" grpId="0" animBg="1"/>
      <p:bldP spid="45" grpId="1" animBg="1"/>
      <p:bldP spid="37" grpId="0" animBg="1"/>
      <p:bldP spid="37" grpId="1" animBg="1"/>
      <p:bldP spid="53" grpId="0" animBg="1"/>
      <p:bldP spid="50" grpId="0" animBg="1"/>
      <p:bldP spid="49"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C5DC30-4AA5-E5A6-21FB-A266E2F28BB2}"/>
              </a:ext>
            </a:extLst>
          </p:cNvPr>
          <p:cNvSpPr>
            <a:spLocks noGrp="1"/>
          </p:cNvSpPr>
          <p:nvPr>
            <p:ph type="title"/>
          </p:nvPr>
        </p:nvSpPr>
        <p:spPr/>
        <p:txBody>
          <a:bodyPr/>
          <a:lstStyle/>
          <a:p>
            <a:r>
              <a:rPr lang="fr-FR" dirty="0">
                <a:solidFill>
                  <a:schemeClr val="accent1">
                    <a:lumMod val="75000"/>
                  </a:schemeClr>
                </a:solidFill>
              </a:rPr>
              <a:t>Qui surveille et étudie le climat ?</a:t>
            </a:r>
          </a:p>
        </p:txBody>
      </p:sp>
      <p:pic>
        <p:nvPicPr>
          <p:cNvPr id="3" name="picto retour">
            <a:hlinkClick r:id="rId2" action="ppaction://hlinksldjump"/>
            <a:extLst>
              <a:ext uri="{FF2B5EF4-FFF2-40B4-BE49-F238E27FC236}">
                <a16:creationId xmlns:a16="http://schemas.microsoft.com/office/drawing/2014/main" id="{A990DE06-D477-E869-5588-F4D873503B8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20269" y="5765172"/>
            <a:ext cx="671730" cy="569628"/>
          </a:xfrm>
          <a:prstGeom prst="rect">
            <a:avLst/>
          </a:prstGeom>
        </p:spPr>
      </p:pic>
      <p:sp>
        <p:nvSpPr>
          <p:cNvPr id="5" name="ZoneTexte 4">
            <a:extLst>
              <a:ext uri="{FF2B5EF4-FFF2-40B4-BE49-F238E27FC236}">
                <a16:creationId xmlns:a16="http://schemas.microsoft.com/office/drawing/2014/main" id="{207FB6C5-F380-F5C8-8C13-8B922E7B43CB}"/>
              </a:ext>
            </a:extLst>
          </p:cNvPr>
          <p:cNvSpPr txBox="1"/>
          <p:nvPr/>
        </p:nvSpPr>
        <p:spPr>
          <a:xfrm>
            <a:off x="6473227" y="1625159"/>
            <a:ext cx="4947718" cy="1323439"/>
          </a:xfrm>
          <a:prstGeom prst="rect">
            <a:avLst/>
          </a:prstGeom>
          <a:noFill/>
        </p:spPr>
        <p:txBody>
          <a:bodyPr wrap="square">
            <a:spAutoFit/>
          </a:bodyPr>
          <a:lstStyle/>
          <a:p>
            <a:r>
              <a:rPr lang="fr-FR" sz="2000" b="1" i="0" dirty="0">
                <a:solidFill>
                  <a:schemeClr val="accent1">
                    <a:lumMod val="75000"/>
                  </a:schemeClr>
                </a:solidFill>
                <a:effectLst/>
              </a:rPr>
              <a:t>Le Groupe d'experts intergouvernemental sur l'évolution du climat (GIEC</a:t>
            </a:r>
            <a:r>
              <a:rPr lang="fr-FR" sz="2000" b="0" i="0" dirty="0">
                <a:solidFill>
                  <a:schemeClr val="accent1">
                    <a:lumMod val="75000"/>
                  </a:schemeClr>
                </a:solidFill>
                <a:effectLst/>
              </a:rPr>
              <a:t>) est le principal organe international chargé d'évaluer le changement climatique.</a:t>
            </a:r>
            <a:endParaRPr lang="fr-FR" sz="2000" dirty="0">
              <a:solidFill>
                <a:schemeClr val="accent1">
                  <a:lumMod val="75000"/>
                </a:schemeClr>
              </a:solidFill>
            </a:endParaRPr>
          </a:p>
        </p:txBody>
      </p:sp>
      <p:sp>
        <p:nvSpPr>
          <p:cNvPr id="9" name="ZoneTexte 8">
            <a:extLst>
              <a:ext uri="{FF2B5EF4-FFF2-40B4-BE49-F238E27FC236}">
                <a16:creationId xmlns:a16="http://schemas.microsoft.com/office/drawing/2014/main" id="{A1D185A1-8ABD-21D7-C65F-D80D55718879}"/>
              </a:ext>
            </a:extLst>
          </p:cNvPr>
          <p:cNvSpPr txBox="1"/>
          <p:nvPr/>
        </p:nvSpPr>
        <p:spPr>
          <a:xfrm>
            <a:off x="6473227" y="3278142"/>
            <a:ext cx="5350597" cy="1938992"/>
          </a:xfrm>
          <a:prstGeom prst="rect">
            <a:avLst/>
          </a:prstGeom>
          <a:noFill/>
        </p:spPr>
        <p:txBody>
          <a:bodyPr wrap="square">
            <a:spAutoFit/>
          </a:bodyPr>
          <a:lstStyle/>
          <a:p>
            <a:pPr algn="l"/>
            <a:r>
              <a:rPr lang="fr-FR" sz="2000" i="0" dirty="0">
                <a:solidFill>
                  <a:schemeClr val="accent1">
                    <a:lumMod val="75000"/>
                  </a:schemeClr>
                </a:solidFill>
                <a:effectLst/>
              </a:rPr>
              <a:t>Il a été créé en 1988 en vue de </a:t>
            </a:r>
            <a:r>
              <a:rPr lang="fr-FR" sz="2000" b="1" i="0" dirty="0">
                <a:solidFill>
                  <a:schemeClr val="accent1">
                    <a:lumMod val="75000"/>
                  </a:schemeClr>
                </a:solidFill>
                <a:effectLst/>
              </a:rPr>
              <a:t>fournir des évaluations détaillées de l’état des connaissances scientifiques, techniques et socio-économiques sur les changements climatiques</a:t>
            </a:r>
            <a:r>
              <a:rPr lang="fr-FR" sz="2000" i="0" dirty="0">
                <a:solidFill>
                  <a:schemeClr val="accent1">
                    <a:lumMod val="75000"/>
                  </a:schemeClr>
                </a:solidFill>
                <a:effectLst/>
              </a:rPr>
              <a:t>, leurs causes, leurs répercussions potentielles et les stratégies de parade.</a:t>
            </a:r>
          </a:p>
        </p:txBody>
      </p:sp>
      <p:grpSp>
        <p:nvGrpSpPr>
          <p:cNvPr id="10" name="Bulle clique">
            <a:extLst>
              <a:ext uri="{FF2B5EF4-FFF2-40B4-BE49-F238E27FC236}">
                <a16:creationId xmlns:a16="http://schemas.microsoft.com/office/drawing/2014/main" id="{C7864133-A9E4-9B31-9536-04AA157E672E}"/>
              </a:ext>
            </a:extLst>
          </p:cNvPr>
          <p:cNvGrpSpPr/>
          <p:nvPr/>
        </p:nvGrpSpPr>
        <p:grpSpPr>
          <a:xfrm rot="554536">
            <a:off x="6313841" y="5404226"/>
            <a:ext cx="2680336" cy="1246621"/>
            <a:chOff x="7745230" y="4474816"/>
            <a:chExt cx="2198540" cy="1124815"/>
          </a:xfrm>
        </p:grpSpPr>
        <p:sp>
          <p:nvSpPr>
            <p:cNvPr id="11" name="bulle carte interactive">
              <a:hlinkClick r:id="rId4"/>
              <a:extLst>
                <a:ext uri="{FF2B5EF4-FFF2-40B4-BE49-F238E27FC236}">
                  <a16:creationId xmlns:a16="http://schemas.microsoft.com/office/drawing/2014/main" id="{4D96C047-53FB-14B7-E4B8-F013CF4A9C96}"/>
                </a:ext>
              </a:extLst>
            </p:cNvPr>
            <p:cNvSpPr/>
            <p:nvPr/>
          </p:nvSpPr>
          <p:spPr bwMode="auto">
            <a:xfrm>
              <a:off x="7847681" y="4474816"/>
              <a:ext cx="2096089" cy="107660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771F45"/>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anchor="t"/>
            <a:lstStyle/>
            <a:p>
              <a:pPr algn="ctr"/>
              <a:endParaRPr lang="fr-FR" sz="2000" b="1" dirty="0">
                <a:solidFill>
                  <a:schemeClr val="bg1"/>
                </a:solidFill>
              </a:endParaRPr>
            </a:p>
            <a:p>
              <a:pPr algn="ctr"/>
              <a:r>
                <a:rPr lang="fr-FR" sz="2000" b="1" dirty="0">
                  <a:solidFill>
                    <a:schemeClr val="bg1"/>
                  </a:solidFill>
                </a:rPr>
                <a:t>Découvre les rapports du GIEC</a:t>
              </a:r>
            </a:p>
          </p:txBody>
        </p:sp>
        <p:sp>
          <p:nvSpPr>
            <p:cNvPr id="12" name="fleche clic bulle">
              <a:extLst>
                <a:ext uri="{FF2B5EF4-FFF2-40B4-BE49-F238E27FC236}">
                  <a16:creationId xmlns:a16="http://schemas.microsoft.com/office/drawing/2014/main" id="{2D5BEFB0-8336-CFF2-6A5E-1C7077BD28B4}"/>
                </a:ext>
              </a:extLst>
            </p:cNvPr>
            <p:cNvSpPr/>
            <p:nvPr/>
          </p:nvSpPr>
          <p:spPr>
            <a:xfrm rot="18914726">
              <a:off x="7745230" y="5311544"/>
              <a:ext cx="409566" cy="288087"/>
            </a:xfrm>
            <a:custGeom>
              <a:avLst/>
              <a:gdLst>
                <a:gd name="connsiteX0" fmla="*/ 0 w 459572"/>
                <a:gd name="connsiteY0" fmla="*/ 82746 h 330984"/>
                <a:gd name="connsiteX1" fmla="*/ 294080 w 459572"/>
                <a:gd name="connsiteY1" fmla="*/ 82746 h 330984"/>
                <a:gd name="connsiteX2" fmla="*/ 294080 w 459572"/>
                <a:gd name="connsiteY2" fmla="*/ 0 h 330984"/>
                <a:gd name="connsiteX3" fmla="*/ 459572 w 459572"/>
                <a:gd name="connsiteY3" fmla="*/ 165492 h 330984"/>
                <a:gd name="connsiteX4" fmla="*/ 294080 w 459572"/>
                <a:gd name="connsiteY4" fmla="*/ 330984 h 330984"/>
                <a:gd name="connsiteX5" fmla="*/ 294080 w 459572"/>
                <a:gd name="connsiteY5" fmla="*/ 248238 h 330984"/>
                <a:gd name="connsiteX6" fmla="*/ 0 w 459572"/>
                <a:gd name="connsiteY6" fmla="*/ 248238 h 330984"/>
                <a:gd name="connsiteX7" fmla="*/ 0 w 459572"/>
                <a:gd name="connsiteY7" fmla="*/ 82746 h 330984"/>
                <a:gd name="connsiteX0" fmla="*/ 0 w 459572"/>
                <a:gd name="connsiteY0" fmla="*/ 82746 h 330984"/>
                <a:gd name="connsiteX1" fmla="*/ 294080 w 459572"/>
                <a:gd name="connsiteY1" fmla="*/ 151803 h 330984"/>
                <a:gd name="connsiteX2" fmla="*/ 294080 w 459572"/>
                <a:gd name="connsiteY2" fmla="*/ 0 h 330984"/>
                <a:gd name="connsiteX3" fmla="*/ 459572 w 459572"/>
                <a:gd name="connsiteY3" fmla="*/ 165492 h 330984"/>
                <a:gd name="connsiteX4" fmla="*/ 294080 w 459572"/>
                <a:gd name="connsiteY4" fmla="*/ 330984 h 330984"/>
                <a:gd name="connsiteX5" fmla="*/ 294080 w 459572"/>
                <a:gd name="connsiteY5" fmla="*/ 248238 h 330984"/>
                <a:gd name="connsiteX6" fmla="*/ 0 w 459572"/>
                <a:gd name="connsiteY6" fmla="*/ 248238 h 330984"/>
                <a:gd name="connsiteX7" fmla="*/ 0 w 459572"/>
                <a:gd name="connsiteY7" fmla="*/ 82746 h 330984"/>
                <a:gd name="connsiteX0" fmla="*/ 0 w 459572"/>
                <a:gd name="connsiteY0" fmla="*/ 63696 h 311934"/>
                <a:gd name="connsiteX1" fmla="*/ 294080 w 459572"/>
                <a:gd name="connsiteY1" fmla="*/ 132753 h 311934"/>
                <a:gd name="connsiteX2" fmla="*/ 227405 w 459572"/>
                <a:gd name="connsiteY2" fmla="*/ 0 h 311934"/>
                <a:gd name="connsiteX3" fmla="*/ 459572 w 459572"/>
                <a:gd name="connsiteY3" fmla="*/ 146442 h 311934"/>
                <a:gd name="connsiteX4" fmla="*/ 294080 w 459572"/>
                <a:gd name="connsiteY4" fmla="*/ 311934 h 311934"/>
                <a:gd name="connsiteX5" fmla="*/ 294080 w 459572"/>
                <a:gd name="connsiteY5" fmla="*/ 229188 h 311934"/>
                <a:gd name="connsiteX6" fmla="*/ 0 w 459572"/>
                <a:gd name="connsiteY6" fmla="*/ 229188 h 311934"/>
                <a:gd name="connsiteX7" fmla="*/ 0 w 459572"/>
                <a:gd name="connsiteY7" fmla="*/ 63696 h 311934"/>
                <a:gd name="connsiteX0" fmla="*/ 0 w 459572"/>
                <a:gd name="connsiteY0" fmla="*/ 63696 h 311934"/>
                <a:gd name="connsiteX1" fmla="*/ 294080 w 459572"/>
                <a:gd name="connsiteY1" fmla="*/ 132753 h 311934"/>
                <a:gd name="connsiteX2" fmla="*/ 227405 w 459572"/>
                <a:gd name="connsiteY2" fmla="*/ 0 h 311934"/>
                <a:gd name="connsiteX3" fmla="*/ 459572 w 459572"/>
                <a:gd name="connsiteY3" fmla="*/ 146442 h 311934"/>
                <a:gd name="connsiteX4" fmla="*/ 294080 w 459572"/>
                <a:gd name="connsiteY4" fmla="*/ 311934 h 311934"/>
                <a:gd name="connsiteX5" fmla="*/ 298842 w 459572"/>
                <a:gd name="connsiteY5" fmla="*/ 191088 h 311934"/>
                <a:gd name="connsiteX6" fmla="*/ 0 w 459572"/>
                <a:gd name="connsiteY6" fmla="*/ 229188 h 311934"/>
                <a:gd name="connsiteX7" fmla="*/ 0 w 459572"/>
                <a:gd name="connsiteY7" fmla="*/ 63696 h 311934"/>
                <a:gd name="connsiteX0" fmla="*/ 0 w 459572"/>
                <a:gd name="connsiteY0" fmla="*/ 63696 h 319078"/>
                <a:gd name="connsiteX1" fmla="*/ 294080 w 459572"/>
                <a:gd name="connsiteY1" fmla="*/ 132753 h 319078"/>
                <a:gd name="connsiteX2" fmla="*/ 227405 w 459572"/>
                <a:gd name="connsiteY2" fmla="*/ 0 h 319078"/>
                <a:gd name="connsiteX3" fmla="*/ 459572 w 459572"/>
                <a:gd name="connsiteY3" fmla="*/ 146442 h 319078"/>
                <a:gd name="connsiteX4" fmla="*/ 246455 w 459572"/>
                <a:gd name="connsiteY4" fmla="*/ 319078 h 319078"/>
                <a:gd name="connsiteX5" fmla="*/ 298842 w 459572"/>
                <a:gd name="connsiteY5" fmla="*/ 191088 h 319078"/>
                <a:gd name="connsiteX6" fmla="*/ 0 w 459572"/>
                <a:gd name="connsiteY6" fmla="*/ 229188 h 319078"/>
                <a:gd name="connsiteX7" fmla="*/ 0 w 459572"/>
                <a:gd name="connsiteY7" fmla="*/ 63696 h 319078"/>
                <a:gd name="connsiteX0" fmla="*/ 0 w 459572"/>
                <a:gd name="connsiteY0" fmla="*/ 63696 h 319078"/>
                <a:gd name="connsiteX1" fmla="*/ 294080 w 459572"/>
                <a:gd name="connsiteY1" fmla="*/ 132753 h 319078"/>
                <a:gd name="connsiteX2" fmla="*/ 227405 w 459572"/>
                <a:gd name="connsiteY2" fmla="*/ 0 h 319078"/>
                <a:gd name="connsiteX3" fmla="*/ 459572 w 459572"/>
                <a:gd name="connsiteY3" fmla="*/ 146442 h 319078"/>
                <a:gd name="connsiteX4" fmla="*/ 246455 w 459572"/>
                <a:gd name="connsiteY4" fmla="*/ 319078 h 319078"/>
                <a:gd name="connsiteX5" fmla="*/ 270267 w 459572"/>
                <a:gd name="connsiteY5" fmla="*/ 217282 h 319078"/>
                <a:gd name="connsiteX6" fmla="*/ 0 w 459572"/>
                <a:gd name="connsiteY6" fmla="*/ 229188 h 319078"/>
                <a:gd name="connsiteX7" fmla="*/ 0 w 459572"/>
                <a:gd name="connsiteY7" fmla="*/ 63696 h 319078"/>
                <a:gd name="connsiteX0" fmla="*/ 0 w 459572"/>
                <a:gd name="connsiteY0" fmla="*/ 63696 h 319078"/>
                <a:gd name="connsiteX1" fmla="*/ 267886 w 459572"/>
                <a:gd name="connsiteY1" fmla="*/ 97035 h 319078"/>
                <a:gd name="connsiteX2" fmla="*/ 227405 w 459572"/>
                <a:gd name="connsiteY2" fmla="*/ 0 h 319078"/>
                <a:gd name="connsiteX3" fmla="*/ 459572 w 459572"/>
                <a:gd name="connsiteY3" fmla="*/ 146442 h 319078"/>
                <a:gd name="connsiteX4" fmla="*/ 246455 w 459572"/>
                <a:gd name="connsiteY4" fmla="*/ 319078 h 319078"/>
                <a:gd name="connsiteX5" fmla="*/ 270267 w 459572"/>
                <a:gd name="connsiteY5" fmla="*/ 217282 h 319078"/>
                <a:gd name="connsiteX6" fmla="*/ 0 w 459572"/>
                <a:gd name="connsiteY6" fmla="*/ 229188 h 319078"/>
                <a:gd name="connsiteX7" fmla="*/ 0 w 459572"/>
                <a:gd name="connsiteY7" fmla="*/ 63696 h 319078"/>
                <a:gd name="connsiteX0" fmla="*/ 128587 w 459572"/>
                <a:gd name="connsiteY0" fmla="*/ 104178 h 319078"/>
                <a:gd name="connsiteX1" fmla="*/ 267886 w 459572"/>
                <a:gd name="connsiteY1" fmla="*/ 97035 h 319078"/>
                <a:gd name="connsiteX2" fmla="*/ 227405 w 459572"/>
                <a:gd name="connsiteY2" fmla="*/ 0 h 319078"/>
                <a:gd name="connsiteX3" fmla="*/ 459572 w 459572"/>
                <a:gd name="connsiteY3" fmla="*/ 146442 h 319078"/>
                <a:gd name="connsiteX4" fmla="*/ 246455 w 459572"/>
                <a:gd name="connsiteY4" fmla="*/ 319078 h 319078"/>
                <a:gd name="connsiteX5" fmla="*/ 270267 w 459572"/>
                <a:gd name="connsiteY5" fmla="*/ 217282 h 319078"/>
                <a:gd name="connsiteX6" fmla="*/ 0 w 459572"/>
                <a:gd name="connsiteY6" fmla="*/ 229188 h 319078"/>
                <a:gd name="connsiteX7" fmla="*/ 128587 w 459572"/>
                <a:gd name="connsiteY7" fmla="*/ 104178 h 319078"/>
                <a:gd name="connsiteX0" fmla="*/ 0 w 330985"/>
                <a:gd name="connsiteY0" fmla="*/ 104178 h 319078"/>
                <a:gd name="connsiteX1" fmla="*/ 139299 w 330985"/>
                <a:gd name="connsiteY1" fmla="*/ 97035 h 319078"/>
                <a:gd name="connsiteX2" fmla="*/ 98818 w 330985"/>
                <a:gd name="connsiteY2" fmla="*/ 0 h 319078"/>
                <a:gd name="connsiteX3" fmla="*/ 330985 w 330985"/>
                <a:gd name="connsiteY3" fmla="*/ 146442 h 319078"/>
                <a:gd name="connsiteX4" fmla="*/ 117868 w 330985"/>
                <a:gd name="connsiteY4" fmla="*/ 319078 h 319078"/>
                <a:gd name="connsiteX5" fmla="*/ 141680 w 330985"/>
                <a:gd name="connsiteY5" fmla="*/ 217282 h 319078"/>
                <a:gd name="connsiteX6" fmla="*/ 2381 w 330985"/>
                <a:gd name="connsiteY6" fmla="*/ 205376 h 319078"/>
                <a:gd name="connsiteX7" fmla="*/ 0 w 330985"/>
                <a:gd name="connsiteY7" fmla="*/ 104178 h 319078"/>
                <a:gd name="connsiteX0" fmla="*/ 0 w 330985"/>
                <a:gd name="connsiteY0" fmla="*/ 130372 h 319078"/>
                <a:gd name="connsiteX1" fmla="*/ 139299 w 330985"/>
                <a:gd name="connsiteY1" fmla="*/ 97035 h 319078"/>
                <a:gd name="connsiteX2" fmla="*/ 98818 w 330985"/>
                <a:gd name="connsiteY2" fmla="*/ 0 h 319078"/>
                <a:gd name="connsiteX3" fmla="*/ 330985 w 330985"/>
                <a:gd name="connsiteY3" fmla="*/ 146442 h 319078"/>
                <a:gd name="connsiteX4" fmla="*/ 117868 w 330985"/>
                <a:gd name="connsiteY4" fmla="*/ 319078 h 319078"/>
                <a:gd name="connsiteX5" fmla="*/ 141680 w 330985"/>
                <a:gd name="connsiteY5" fmla="*/ 217282 h 319078"/>
                <a:gd name="connsiteX6" fmla="*/ 2381 w 330985"/>
                <a:gd name="connsiteY6" fmla="*/ 205376 h 319078"/>
                <a:gd name="connsiteX7" fmla="*/ 0 w 330985"/>
                <a:gd name="connsiteY7" fmla="*/ 130372 h 319078"/>
                <a:gd name="connsiteX0" fmla="*/ 0 w 330985"/>
                <a:gd name="connsiteY0" fmla="*/ 130372 h 319078"/>
                <a:gd name="connsiteX1" fmla="*/ 139299 w 330985"/>
                <a:gd name="connsiteY1" fmla="*/ 147042 h 319078"/>
                <a:gd name="connsiteX2" fmla="*/ 98818 w 330985"/>
                <a:gd name="connsiteY2" fmla="*/ 0 h 319078"/>
                <a:gd name="connsiteX3" fmla="*/ 330985 w 330985"/>
                <a:gd name="connsiteY3" fmla="*/ 146442 h 319078"/>
                <a:gd name="connsiteX4" fmla="*/ 117868 w 330985"/>
                <a:gd name="connsiteY4" fmla="*/ 319078 h 319078"/>
                <a:gd name="connsiteX5" fmla="*/ 141680 w 330985"/>
                <a:gd name="connsiteY5" fmla="*/ 217282 h 319078"/>
                <a:gd name="connsiteX6" fmla="*/ 2381 w 330985"/>
                <a:gd name="connsiteY6" fmla="*/ 205376 h 319078"/>
                <a:gd name="connsiteX7" fmla="*/ 0 w 330985"/>
                <a:gd name="connsiteY7" fmla="*/ 130372 h 319078"/>
                <a:gd name="connsiteX0" fmla="*/ 0 w 330985"/>
                <a:gd name="connsiteY0" fmla="*/ 130372 h 319078"/>
                <a:gd name="connsiteX1" fmla="*/ 139299 w 330985"/>
                <a:gd name="connsiteY1" fmla="*/ 147042 h 319078"/>
                <a:gd name="connsiteX2" fmla="*/ 98818 w 330985"/>
                <a:gd name="connsiteY2" fmla="*/ 0 h 319078"/>
                <a:gd name="connsiteX3" fmla="*/ 330985 w 330985"/>
                <a:gd name="connsiteY3" fmla="*/ 146442 h 319078"/>
                <a:gd name="connsiteX4" fmla="*/ 117868 w 330985"/>
                <a:gd name="connsiteY4" fmla="*/ 319078 h 319078"/>
                <a:gd name="connsiteX5" fmla="*/ 139298 w 330985"/>
                <a:gd name="connsiteY5" fmla="*/ 188707 h 319078"/>
                <a:gd name="connsiteX6" fmla="*/ 2381 w 330985"/>
                <a:gd name="connsiteY6" fmla="*/ 205376 h 319078"/>
                <a:gd name="connsiteX7" fmla="*/ 0 w 330985"/>
                <a:gd name="connsiteY7" fmla="*/ 130372 h 319078"/>
                <a:gd name="connsiteX0" fmla="*/ 0 w 330985"/>
                <a:gd name="connsiteY0" fmla="*/ 130372 h 319078"/>
                <a:gd name="connsiteX1" fmla="*/ 136918 w 330985"/>
                <a:gd name="connsiteY1" fmla="*/ 127992 h 319078"/>
                <a:gd name="connsiteX2" fmla="*/ 98818 w 330985"/>
                <a:gd name="connsiteY2" fmla="*/ 0 h 319078"/>
                <a:gd name="connsiteX3" fmla="*/ 330985 w 330985"/>
                <a:gd name="connsiteY3" fmla="*/ 146442 h 319078"/>
                <a:gd name="connsiteX4" fmla="*/ 117868 w 330985"/>
                <a:gd name="connsiteY4" fmla="*/ 319078 h 319078"/>
                <a:gd name="connsiteX5" fmla="*/ 139298 w 330985"/>
                <a:gd name="connsiteY5" fmla="*/ 188707 h 319078"/>
                <a:gd name="connsiteX6" fmla="*/ 2381 w 330985"/>
                <a:gd name="connsiteY6" fmla="*/ 205376 h 319078"/>
                <a:gd name="connsiteX7" fmla="*/ 0 w 330985"/>
                <a:gd name="connsiteY7" fmla="*/ 130372 h 319078"/>
                <a:gd name="connsiteX0" fmla="*/ 0 w 330985"/>
                <a:gd name="connsiteY0" fmla="*/ 130372 h 319078"/>
                <a:gd name="connsiteX1" fmla="*/ 136918 w 330985"/>
                <a:gd name="connsiteY1" fmla="*/ 127992 h 319078"/>
                <a:gd name="connsiteX2" fmla="*/ 98818 w 330985"/>
                <a:gd name="connsiteY2" fmla="*/ 0 h 319078"/>
                <a:gd name="connsiteX3" fmla="*/ 330985 w 330985"/>
                <a:gd name="connsiteY3" fmla="*/ 146442 h 319078"/>
                <a:gd name="connsiteX4" fmla="*/ 117868 w 330985"/>
                <a:gd name="connsiteY4" fmla="*/ 319078 h 319078"/>
                <a:gd name="connsiteX5" fmla="*/ 144061 w 330985"/>
                <a:gd name="connsiteY5" fmla="*/ 205375 h 319078"/>
                <a:gd name="connsiteX6" fmla="*/ 2381 w 330985"/>
                <a:gd name="connsiteY6" fmla="*/ 205376 h 319078"/>
                <a:gd name="connsiteX7" fmla="*/ 0 w 330985"/>
                <a:gd name="connsiteY7" fmla="*/ 130372 h 319078"/>
                <a:gd name="connsiteX0" fmla="*/ 0 w 400041"/>
                <a:gd name="connsiteY0" fmla="*/ 130372 h 319078"/>
                <a:gd name="connsiteX1" fmla="*/ 136918 w 400041"/>
                <a:gd name="connsiteY1" fmla="*/ 127992 h 319078"/>
                <a:gd name="connsiteX2" fmla="*/ 98818 w 400041"/>
                <a:gd name="connsiteY2" fmla="*/ 0 h 319078"/>
                <a:gd name="connsiteX3" fmla="*/ 400041 w 400041"/>
                <a:gd name="connsiteY3" fmla="*/ 129774 h 319078"/>
                <a:gd name="connsiteX4" fmla="*/ 117868 w 400041"/>
                <a:gd name="connsiteY4" fmla="*/ 319078 h 319078"/>
                <a:gd name="connsiteX5" fmla="*/ 144061 w 400041"/>
                <a:gd name="connsiteY5" fmla="*/ 205375 h 319078"/>
                <a:gd name="connsiteX6" fmla="*/ 2381 w 400041"/>
                <a:gd name="connsiteY6" fmla="*/ 205376 h 319078"/>
                <a:gd name="connsiteX7" fmla="*/ 0 w 400041"/>
                <a:gd name="connsiteY7" fmla="*/ 130372 h 319078"/>
                <a:gd name="connsiteX0" fmla="*/ 0 w 400041"/>
                <a:gd name="connsiteY0" fmla="*/ 106559 h 295265"/>
                <a:gd name="connsiteX1" fmla="*/ 136918 w 400041"/>
                <a:gd name="connsiteY1" fmla="*/ 104179 h 295265"/>
                <a:gd name="connsiteX2" fmla="*/ 101200 w 400041"/>
                <a:gd name="connsiteY2" fmla="*/ 0 h 295265"/>
                <a:gd name="connsiteX3" fmla="*/ 400041 w 400041"/>
                <a:gd name="connsiteY3" fmla="*/ 105961 h 295265"/>
                <a:gd name="connsiteX4" fmla="*/ 117868 w 400041"/>
                <a:gd name="connsiteY4" fmla="*/ 295265 h 295265"/>
                <a:gd name="connsiteX5" fmla="*/ 144061 w 400041"/>
                <a:gd name="connsiteY5" fmla="*/ 181562 h 295265"/>
                <a:gd name="connsiteX6" fmla="*/ 2381 w 400041"/>
                <a:gd name="connsiteY6" fmla="*/ 181563 h 295265"/>
                <a:gd name="connsiteX7" fmla="*/ 0 w 400041"/>
                <a:gd name="connsiteY7" fmla="*/ 106559 h 295265"/>
                <a:gd name="connsiteX0" fmla="*/ 0 w 402422"/>
                <a:gd name="connsiteY0" fmla="*/ 106559 h 295265"/>
                <a:gd name="connsiteX1" fmla="*/ 136918 w 402422"/>
                <a:gd name="connsiteY1" fmla="*/ 104179 h 295265"/>
                <a:gd name="connsiteX2" fmla="*/ 101200 w 402422"/>
                <a:gd name="connsiteY2" fmla="*/ 0 h 295265"/>
                <a:gd name="connsiteX3" fmla="*/ 402422 w 402422"/>
                <a:gd name="connsiteY3" fmla="*/ 129773 h 295265"/>
                <a:gd name="connsiteX4" fmla="*/ 117868 w 402422"/>
                <a:gd name="connsiteY4" fmla="*/ 295265 h 295265"/>
                <a:gd name="connsiteX5" fmla="*/ 144061 w 402422"/>
                <a:gd name="connsiteY5" fmla="*/ 181562 h 295265"/>
                <a:gd name="connsiteX6" fmla="*/ 2381 w 402422"/>
                <a:gd name="connsiteY6" fmla="*/ 181563 h 295265"/>
                <a:gd name="connsiteX7" fmla="*/ 0 w 402422"/>
                <a:gd name="connsiteY7" fmla="*/ 106559 h 295265"/>
                <a:gd name="connsiteX0" fmla="*/ 0 w 402422"/>
                <a:gd name="connsiteY0" fmla="*/ 106559 h 307171"/>
                <a:gd name="connsiteX1" fmla="*/ 136918 w 402422"/>
                <a:gd name="connsiteY1" fmla="*/ 104179 h 307171"/>
                <a:gd name="connsiteX2" fmla="*/ 101200 w 402422"/>
                <a:gd name="connsiteY2" fmla="*/ 0 h 307171"/>
                <a:gd name="connsiteX3" fmla="*/ 402422 w 402422"/>
                <a:gd name="connsiteY3" fmla="*/ 129773 h 307171"/>
                <a:gd name="connsiteX4" fmla="*/ 110725 w 402422"/>
                <a:gd name="connsiteY4" fmla="*/ 307171 h 307171"/>
                <a:gd name="connsiteX5" fmla="*/ 144061 w 402422"/>
                <a:gd name="connsiteY5" fmla="*/ 181562 h 307171"/>
                <a:gd name="connsiteX6" fmla="*/ 2381 w 402422"/>
                <a:gd name="connsiteY6" fmla="*/ 181563 h 307171"/>
                <a:gd name="connsiteX7" fmla="*/ 0 w 402422"/>
                <a:gd name="connsiteY7" fmla="*/ 106559 h 307171"/>
                <a:gd name="connsiteX0" fmla="*/ 0 w 402422"/>
                <a:gd name="connsiteY0" fmla="*/ 106559 h 300027"/>
                <a:gd name="connsiteX1" fmla="*/ 136918 w 402422"/>
                <a:gd name="connsiteY1" fmla="*/ 104179 h 300027"/>
                <a:gd name="connsiteX2" fmla="*/ 101200 w 402422"/>
                <a:gd name="connsiteY2" fmla="*/ 0 h 300027"/>
                <a:gd name="connsiteX3" fmla="*/ 402422 w 402422"/>
                <a:gd name="connsiteY3" fmla="*/ 129773 h 300027"/>
                <a:gd name="connsiteX4" fmla="*/ 127394 w 402422"/>
                <a:gd name="connsiteY4" fmla="*/ 300027 h 300027"/>
                <a:gd name="connsiteX5" fmla="*/ 144061 w 402422"/>
                <a:gd name="connsiteY5" fmla="*/ 181562 h 300027"/>
                <a:gd name="connsiteX6" fmla="*/ 2381 w 402422"/>
                <a:gd name="connsiteY6" fmla="*/ 181563 h 300027"/>
                <a:gd name="connsiteX7" fmla="*/ 0 w 402422"/>
                <a:gd name="connsiteY7" fmla="*/ 106559 h 300027"/>
                <a:gd name="connsiteX0" fmla="*/ 0 w 402422"/>
                <a:gd name="connsiteY0" fmla="*/ 106559 h 290502"/>
                <a:gd name="connsiteX1" fmla="*/ 136918 w 402422"/>
                <a:gd name="connsiteY1" fmla="*/ 104179 h 290502"/>
                <a:gd name="connsiteX2" fmla="*/ 101200 w 402422"/>
                <a:gd name="connsiteY2" fmla="*/ 0 h 290502"/>
                <a:gd name="connsiteX3" fmla="*/ 402422 w 402422"/>
                <a:gd name="connsiteY3" fmla="*/ 129773 h 290502"/>
                <a:gd name="connsiteX4" fmla="*/ 117869 w 402422"/>
                <a:gd name="connsiteY4" fmla="*/ 290502 h 290502"/>
                <a:gd name="connsiteX5" fmla="*/ 144061 w 402422"/>
                <a:gd name="connsiteY5" fmla="*/ 181562 h 290502"/>
                <a:gd name="connsiteX6" fmla="*/ 2381 w 402422"/>
                <a:gd name="connsiteY6" fmla="*/ 181563 h 290502"/>
                <a:gd name="connsiteX7" fmla="*/ 0 w 402422"/>
                <a:gd name="connsiteY7" fmla="*/ 106559 h 290502"/>
                <a:gd name="connsiteX0" fmla="*/ 0 w 402422"/>
                <a:gd name="connsiteY0" fmla="*/ 106559 h 292883"/>
                <a:gd name="connsiteX1" fmla="*/ 136918 w 402422"/>
                <a:gd name="connsiteY1" fmla="*/ 104179 h 292883"/>
                <a:gd name="connsiteX2" fmla="*/ 101200 w 402422"/>
                <a:gd name="connsiteY2" fmla="*/ 0 h 292883"/>
                <a:gd name="connsiteX3" fmla="*/ 402422 w 402422"/>
                <a:gd name="connsiteY3" fmla="*/ 129773 h 292883"/>
                <a:gd name="connsiteX4" fmla="*/ 125012 w 402422"/>
                <a:gd name="connsiteY4" fmla="*/ 292883 h 292883"/>
                <a:gd name="connsiteX5" fmla="*/ 144061 w 402422"/>
                <a:gd name="connsiteY5" fmla="*/ 181562 h 292883"/>
                <a:gd name="connsiteX6" fmla="*/ 2381 w 402422"/>
                <a:gd name="connsiteY6" fmla="*/ 181563 h 292883"/>
                <a:gd name="connsiteX7" fmla="*/ 0 w 402422"/>
                <a:gd name="connsiteY7" fmla="*/ 106559 h 292883"/>
                <a:gd name="connsiteX0" fmla="*/ 0 w 402422"/>
                <a:gd name="connsiteY0" fmla="*/ 106559 h 280976"/>
                <a:gd name="connsiteX1" fmla="*/ 136918 w 402422"/>
                <a:gd name="connsiteY1" fmla="*/ 104179 h 280976"/>
                <a:gd name="connsiteX2" fmla="*/ 101200 w 402422"/>
                <a:gd name="connsiteY2" fmla="*/ 0 h 280976"/>
                <a:gd name="connsiteX3" fmla="*/ 402422 w 402422"/>
                <a:gd name="connsiteY3" fmla="*/ 129773 h 280976"/>
                <a:gd name="connsiteX4" fmla="*/ 110724 w 402422"/>
                <a:gd name="connsiteY4" fmla="*/ 280976 h 280976"/>
                <a:gd name="connsiteX5" fmla="*/ 144061 w 402422"/>
                <a:gd name="connsiteY5" fmla="*/ 181562 h 280976"/>
                <a:gd name="connsiteX6" fmla="*/ 2381 w 402422"/>
                <a:gd name="connsiteY6" fmla="*/ 181563 h 280976"/>
                <a:gd name="connsiteX7" fmla="*/ 0 w 402422"/>
                <a:gd name="connsiteY7" fmla="*/ 106559 h 280976"/>
                <a:gd name="connsiteX0" fmla="*/ 0 w 409566"/>
                <a:gd name="connsiteY0" fmla="*/ 106559 h 280976"/>
                <a:gd name="connsiteX1" fmla="*/ 136918 w 409566"/>
                <a:gd name="connsiteY1" fmla="*/ 104179 h 280976"/>
                <a:gd name="connsiteX2" fmla="*/ 101200 w 409566"/>
                <a:gd name="connsiteY2" fmla="*/ 0 h 280976"/>
                <a:gd name="connsiteX3" fmla="*/ 409566 w 409566"/>
                <a:gd name="connsiteY3" fmla="*/ 141679 h 280976"/>
                <a:gd name="connsiteX4" fmla="*/ 110724 w 409566"/>
                <a:gd name="connsiteY4" fmla="*/ 280976 h 280976"/>
                <a:gd name="connsiteX5" fmla="*/ 144061 w 409566"/>
                <a:gd name="connsiteY5" fmla="*/ 181562 h 280976"/>
                <a:gd name="connsiteX6" fmla="*/ 2381 w 409566"/>
                <a:gd name="connsiteY6" fmla="*/ 181563 h 280976"/>
                <a:gd name="connsiteX7" fmla="*/ 0 w 409566"/>
                <a:gd name="connsiteY7" fmla="*/ 106559 h 280976"/>
                <a:gd name="connsiteX0" fmla="*/ 0 w 409566"/>
                <a:gd name="connsiteY0" fmla="*/ 106559 h 293408"/>
                <a:gd name="connsiteX1" fmla="*/ 136918 w 409566"/>
                <a:gd name="connsiteY1" fmla="*/ 104179 h 293408"/>
                <a:gd name="connsiteX2" fmla="*/ 101200 w 409566"/>
                <a:gd name="connsiteY2" fmla="*/ 0 h 293408"/>
                <a:gd name="connsiteX3" fmla="*/ 409566 w 409566"/>
                <a:gd name="connsiteY3" fmla="*/ 141679 h 293408"/>
                <a:gd name="connsiteX4" fmla="*/ 120755 w 409566"/>
                <a:gd name="connsiteY4" fmla="*/ 293408 h 293408"/>
                <a:gd name="connsiteX5" fmla="*/ 144061 w 409566"/>
                <a:gd name="connsiteY5" fmla="*/ 181562 h 293408"/>
                <a:gd name="connsiteX6" fmla="*/ 2381 w 409566"/>
                <a:gd name="connsiteY6" fmla="*/ 181563 h 293408"/>
                <a:gd name="connsiteX7" fmla="*/ 0 w 409566"/>
                <a:gd name="connsiteY7" fmla="*/ 106559 h 293408"/>
                <a:gd name="connsiteX0" fmla="*/ 0 w 409566"/>
                <a:gd name="connsiteY0" fmla="*/ 106559 h 298541"/>
                <a:gd name="connsiteX1" fmla="*/ 136918 w 409566"/>
                <a:gd name="connsiteY1" fmla="*/ 104179 h 298541"/>
                <a:gd name="connsiteX2" fmla="*/ 101200 w 409566"/>
                <a:gd name="connsiteY2" fmla="*/ 0 h 298541"/>
                <a:gd name="connsiteX3" fmla="*/ 409566 w 409566"/>
                <a:gd name="connsiteY3" fmla="*/ 141679 h 298541"/>
                <a:gd name="connsiteX4" fmla="*/ 126266 w 409566"/>
                <a:gd name="connsiteY4" fmla="*/ 298541 h 298541"/>
                <a:gd name="connsiteX5" fmla="*/ 144061 w 409566"/>
                <a:gd name="connsiteY5" fmla="*/ 181562 h 298541"/>
                <a:gd name="connsiteX6" fmla="*/ 2381 w 409566"/>
                <a:gd name="connsiteY6" fmla="*/ 181563 h 298541"/>
                <a:gd name="connsiteX7" fmla="*/ 0 w 409566"/>
                <a:gd name="connsiteY7" fmla="*/ 106559 h 298541"/>
                <a:gd name="connsiteX0" fmla="*/ 0 w 409566"/>
                <a:gd name="connsiteY0" fmla="*/ 106559 h 288087"/>
                <a:gd name="connsiteX1" fmla="*/ 136918 w 409566"/>
                <a:gd name="connsiteY1" fmla="*/ 104179 h 288087"/>
                <a:gd name="connsiteX2" fmla="*/ 101200 w 409566"/>
                <a:gd name="connsiteY2" fmla="*/ 0 h 288087"/>
                <a:gd name="connsiteX3" fmla="*/ 409566 w 409566"/>
                <a:gd name="connsiteY3" fmla="*/ 141679 h 288087"/>
                <a:gd name="connsiteX4" fmla="*/ 120568 w 409566"/>
                <a:gd name="connsiteY4" fmla="*/ 288087 h 288087"/>
                <a:gd name="connsiteX5" fmla="*/ 144061 w 409566"/>
                <a:gd name="connsiteY5" fmla="*/ 181562 h 288087"/>
                <a:gd name="connsiteX6" fmla="*/ 2381 w 409566"/>
                <a:gd name="connsiteY6" fmla="*/ 181563 h 288087"/>
                <a:gd name="connsiteX7" fmla="*/ 0 w 409566"/>
                <a:gd name="connsiteY7" fmla="*/ 106559 h 288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9566" h="288087">
                  <a:moveTo>
                    <a:pt x="0" y="106559"/>
                  </a:moveTo>
                  <a:lnTo>
                    <a:pt x="136918" y="104179"/>
                  </a:lnTo>
                  <a:lnTo>
                    <a:pt x="101200" y="0"/>
                  </a:lnTo>
                  <a:lnTo>
                    <a:pt x="409566" y="141679"/>
                  </a:lnTo>
                  <a:lnTo>
                    <a:pt x="120568" y="288087"/>
                  </a:lnTo>
                  <a:lnTo>
                    <a:pt x="144061" y="181562"/>
                  </a:lnTo>
                  <a:lnTo>
                    <a:pt x="2381" y="181563"/>
                  </a:lnTo>
                  <a:cubicBezTo>
                    <a:pt x="1587" y="147830"/>
                    <a:pt x="794" y="140292"/>
                    <a:pt x="0" y="106559"/>
                  </a:cubicBezTo>
                  <a:close/>
                </a:path>
              </a:pathLst>
            </a:custGeom>
            <a:solidFill>
              <a:srgbClr val="771F4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3" name="Connecteur droit 12">
              <a:extLst>
                <a:ext uri="{FF2B5EF4-FFF2-40B4-BE49-F238E27FC236}">
                  <a16:creationId xmlns:a16="http://schemas.microsoft.com/office/drawing/2014/main" id="{E6D1F25F-5694-DA7E-A3B8-1A8B36497497}"/>
                </a:ext>
              </a:extLst>
            </p:cNvPr>
            <p:cNvCxnSpPr>
              <a:cxnSpLocks/>
            </p:cNvCxnSpPr>
            <p:nvPr/>
          </p:nvCxnSpPr>
          <p:spPr>
            <a:xfrm>
              <a:off x="8158185" y="5326593"/>
              <a:ext cx="7733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FD94F323-7012-D4C6-8A02-49362DBDCB1A}"/>
                </a:ext>
              </a:extLst>
            </p:cNvPr>
            <p:cNvCxnSpPr>
              <a:cxnSpLocks/>
            </p:cNvCxnSpPr>
            <p:nvPr/>
          </p:nvCxnSpPr>
          <p:spPr>
            <a:xfrm flipV="1">
              <a:off x="8151132" y="5202340"/>
              <a:ext cx="45720" cy="5164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27CC8383-1565-89EB-E9A3-59E39EF8761E}"/>
                </a:ext>
              </a:extLst>
            </p:cNvPr>
            <p:cNvCxnSpPr>
              <a:cxnSpLocks/>
            </p:cNvCxnSpPr>
            <p:nvPr/>
          </p:nvCxnSpPr>
          <p:spPr>
            <a:xfrm flipV="1">
              <a:off x="8067064" y="5194722"/>
              <a:ext cx="0" cy="5164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6" name="Image 5">
            <a:extLst>
              <a:ext uri="{FF2B5EF4-FFF2-40B4-BE49-F238E27FC236}">
                <a16:creationId xmlns:a16="http://schemas.microsoft.com/office/drawing/2014/main" id="{9EFC3EFB-25E9-9D46-85F8-F2BA779B08D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861135" y="1516494"/>
            <a:ext cx="4346099" cy="4171648"/>
          </a:xfrm>
          <a:prstGeom prst="rect">
            <a:avLst/>
          </a:prstGeom>
        </p:spPr>
      </p:pic>
    </p:spTree>
    <p:extLst>
      <p:ext uri="{BB962C8B-B14F-4D97-AF65-F5344CB8AC3E}">
        <p14:creationId xmlns:p14="http://schemas.microsoft.com/office/powerpoint/2010/main" val="2075129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E9723C5-07B8-99A0-0295-C172432772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580476">
            <a:off x="3061676" y="1657951"/>
            <a:ext cx="775996" cy="924925"/>
          </a:xfrm>
          <a:prstGeom prst="rect">
            <a:avLst/>
          </a:prstGeom>
        </p:spPr>
      </p:pic>
      <p:grpSp>
        <p:nvGrpSpPr>
          <p:cNvPr id="21" name="Groupe 20">
            <a:extLst>
              <a:ext uri="{FF2B5EF4-FFF2-40B4-BE49-F238E27FC236}">
                <a16:creationId xmlns:a16="http://schemas.microsoft.com/office/drawing/2014/main" id="{FE6F9DD0-1039-D2D2-76EE-C5841FFAB7B1}"/>
              </a:ext>
            </a:extLst>
          </p:cNvPr>
          <p:cNvGrpSpPr/>
          <p:nvPr/>
        </p:nvGrpSpPr>
        <p:grpSpPr>
          <a:xfrm>
            <a:off x="5193484" y="1209125"/>
            <a:ext cx="2788178" cy="3178578"/>
            <a:chOff x="4258764" y="1209125"/>
            <a:chExt cx="2788178" cy="3178578"/>
          </a:xfrm>
        </p:grpSpPr>
        <p:pic>
          <p:nvPicPr>
            <p:cNvPr id="19" name="Image 18">
              <a:extLst>
                <a:ext uri="{FF2B5EF4-FFF2-40B4-BE49-F238E27FC236}">
                  <a16:creationId xmlns:a16="http://schemas.microsoft.com/office/drawing/2014/main" id="{E2016796-8562-513C-4243-8E516DF6C34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56372" y="1209125"/>
              <a:ext cx="1587704" cy="2868506"/>
            </a:xfrm>
            <a:prstGeom prst="rect">
              <a:avLst/>
            </a:prstGeom>
          </p:spPr>
        </p:pic>
        <p:sp>
          <p:nvSpPr>
            <p:cNvPr id="5" name="Texte2">
              <a:extLst>
                <a:ext uri="{FF2B5EF4-FFF2-40B4-BE49-F238E27FC236}">
                  <a16:creationId xmlns:a16="http://schemas.microsoft.com/office/drawing/2014/main" id="{AE5336E6-89DB-23A3-99BA-ABF3570BED8F}"/>
                </a:ext>
              </a:extLst>
            </p:cNvPr>
            <p:cNvSpPr txBox="1">
              <a:spLocks noChangeArrowheads="1"/>
            </p:cNvSpPr>
            <p:nvPr/>
          </p:nvSpPr>
          <p:spPr bwMode="auto">
            <a:xfrm>
              <a:off x="4258764" y="3947706"/>
              <a:ext cx="2788178" cy="439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400" b="1" dirty="0">
                  <a:solidFill>
                    <a:srgbClr val="2F5597"/>
                  </a:solidFill>
                  <a:latin typeface="+mn-lt"/>
                  <a:cs typeface="Arial" panose="020B0604020202020204" pitchFamily="34" charset="0"/>
                </a:rPr>
                <a:t>Faire du vélo</a:t>
              </a:r>
              <a:endParaRPr lang="fr-FR" altLang="fr-FR" sz="2400" dirty="0">
                <a:solidFill>
                  <a:srgbClr val="2F5597"/>
                </a:solidFill>
                <a:latin typeface="+mn-lt"/>
                <a:cs typeface="Arial" panose="020B0604020202020204" pitchFamily="34" charset="0"/>
              </a:endParaRPr>
            </a:p>
          </p:txBody>
        </p:sp>
      </p:grpSp>
      <p:sp>
        <p:nvSpPr>
          <p:cNvPr id="7170" name="Titre"/>
          <p:cNvSpPr>
            <a:spLocks noGrp="1" noChangeArrowheads="1"/>
          </p:cNvSpPr>
          <p:nvPr>
            <p:ph type="title"/>
          </p:nvPr>
        </p:nvSpPr>
        <p:spPr/>
        <p:txBody>
          <a:bodyPr>
            <a:normAutofit/>
          </a:bodyPr>
          <a:lstStyle/>
          <a:p>
            <a:pPr algn="ctr" eaLnBrk="1" hangingPunct="1">
              <a:defRPr/>
            </a:pPr>
            <a:r>
              <a:rPr lang="fr-FR" sz="32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Au quotidien, comment pouvons-nous nous </a:t>
            </a:r>
            <a:br>
              <a:rPr lang="fr-FR" sz="32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br>
            <a:r>
              <a:rPr lang="fr-FR" sz="32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déplacer pour limiter le dérèglement climatique ? </a:t>
            </a:r>
            <a:endParaRPr lang="fr-FR" sz="32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e4">
            <a:extLst>
              <a:ext uri="{FF2B5EF4-FFF2-40B4-BE49-F238E27FC236}">
                <a16:creationId xmlns:a16="http://schemas.microsoft.com/office/drawing/2014/main" id="{712D9B7C-0674-E086-6418-E477829951DF}"/>
              </a:ext>
            </a:extLst>
          </p:cNvPr>
          <p:cNvSpPr txBox="1">
            <a:spLocks noChangeArrowheads="1"/>
          </p:cNvSpPr>
          <p:nvPr/>
        </p:nvSpPr>
        <p:spPr bwMode="auto">
          <a:xfrm>
            <a:off x="2799270" y="6326642"/>
            <a:ext cx="39964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400" b="1" dirty="0">
                <a:solidFill>
                  <a:srgbClr val="2F5597"/>
                </a:solidFill>
                <a:latin typeface="+mn-lt"/>
                <a:cs typeface="Arial" panose="020B0604020202020204" pitchFamily="34" charset="0"/>
              </a:rPr>
              <a:t>Faire du covoiturage</a:t>
            </a:r>
            <a:endParaRPr lang="fr-FR" altLang="fr-FR" sz="2400" dirty="0">
              <a:solidFill>
                <a:srgbClr val="2F5597"/>
              </a:solidFill>
              <a:latin typeface="+mn-lt"/>
              <a:cs typeface="Arial" panose="020B0604020202020204" pitchFamily="34" charset="0"/>
            </a:endParaRPr>
          </a:p>
        </p:txBody>
      </p:sp>
      <p:sp>
        <p:nvSpPr>
          <p:cNvPr id="4" name="Texte3">
            <a:extLst>
              <a:ext uri="{FF2B5EF4-FFF2-40B4-BE49-F238E27FC236}">
                <a16:creationId xmlns:a16="http://schemas.microsoft.com/office/drawing/2014/main" id="{7B2F0593-B3B4-301F-F847-70534AAA75CF}"/>
              </a:ext>
            </a:extLst>
          </p:cNvPr>
          <p:cNvSpPr txBox="1">
            <a:spLocks noChangeArrowheads="1"/>
          </p:cNvSpPr>
          <p:nvPr/>
        </p:nvSpPr>
        <p:spPr bwMode="auto">
          <a:xfrm>
            <a:off x="8849359" y="3958862"/>
            <a:ext cx="32414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400" b="1" dirty="0">
                <a:solidFill>
                  <a:srgbClr val="2F5597"/>
                </a:solidFill>
                <a:latin typeface="+mn-lt"/>
                <a:cs typeface="Arial" panose="020B0604020202020204" pitchFamily="34" charset="0"/>
              </a:rPr>
              <a:t>Prendre les transports en commun</a:t>
            </a:r>
            <a:endParaRPr lang="fr-FR" altLang="fr-FR" sz="2400" dirty="0">
              <a:solidFill>
                <a:srgbClr val="2F5597"/>
              </a:solidFill>
              <a:latin typeface="+mn-lt"/>
              <a:cs typeface="Arial" panose="020B0604020202020204" pitchFamily="34" charset="0"/>
            </a:endParaRPr>
          </a:p>
        </p:txBody>
      </p:sp>
      <p:sp>
        <p:nvSpPr>
          <p:cNvPr id="6" name="Texte1">
            <a:extLst>
              <a:ext uri="{FF2B5EF4-FFF2-40B4-BE49-F238E27FC236}">
                <a16:creationId xmlns:a16="http://schemas.microsoft.com/office/drawing/2014/main" id="{B2AA47F5-C2BB-A241-4DF4-3D01252CCCE3}"/>
              </a:ext>
            </a:extLst>
          </p:cNvPr>
          <p:cNvSpPr txBox="1">
            <a:spLocks noChangeArrowheads="1"/>
          </p:cNvSpPr>
          <p:nvPr/>
        </p:nvSpPr>
        <p:spPr bwMode="auto">
          <a:xfrm>
            <a:off x="1974735" y="3932497"/>
            <a:ext cx="15038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400" b="1" dirty="0">
                <a:solidFill>
                  <a:srgbClr val="2F5597"/>
                </a:solidFill>
                <a:latin typeface="+mn-lt"/>
                <a:cs typeface="Arial" panose="020B0604020202020204" pitchFamily="34" charset="0"/>
              </a:rPr>
              <a:t>Marcher</a:t>
            </a:r>
            <a:endParaRPr lang="fr-FR" altLang="fr-FR" sz="2000" dirty="0">
              <a:solidFill>
                <a:srgbClr val="2F5597"/>
              </a:solidFill>
              <a:latin typeface="+mn-lt"/>
              <a:cs typeface="Arial" panose="020B0604020202020204" pitchFamily="34" charset="0"/>
            </a:endParaRPr>
          </a:p>
        </p:txBody>
      </p:sp>
      <p:pic>
        <p:nvPicPr>
          <p:cNvPr id="7" name="Image 4">
            <a:extLst>
              <a:ext uri="{FF2B5EF4-FFF2-40B4-BE49-F238E27FC236}">
                <a16:creationId xmlns:a16="http://schemas.microsoft.com/office/drawing/2014/main" id="{7A59CAE5-51F3-6EE9-D9E2-62294014E3D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602583" y="4521064"/>
            <a:ext cx="2280277" cy="1729477"/>
          </a:xfrm>
          <a:prstGeom prst="rect">
            <a:avLst/>
          </a:prstGeom>
        </p:spPr>
      </p:pic>
      <p:pic>
        <p:nvPicPr>
          <p:cNvPr id="18" name="Image 3">
            <a:extLst>
              <a:ext uri="{FF2B5EF4-FFF2-40B4-BE49-F238E27FC236}">
                <a16:creationId xmlns:a16="http://schemas.microsoft.com/office/drawing/2014/main" id="{E6AB850D-9CE6-8CBC-1F07-0B57B4D76CA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381210" y="1260258"/>
            <a:ext cx="2480370" cy="2630832"/>
          </a:xfrm>
          <a:prstGeom prst="rect">
            <a:avLst/>
          </a:prstGeom>
        </p:spPr>
      </p:pic>
      <p:pic>
        <p:nvPicPr>
          <p:cNvPr id="11" name="Image 1">
            <a:extLst>
              <a:ext uri="{FF2B5EF4-FFF2-40B4-BE49-F238E27FC236}">
                <a16:creationId xmlns:a16="http://schemas.microsoft.com/office/drawing/2014/main" id="{1B7347AF-9E4D-A142-2A50-0DCFC1C65684}"/>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872552" y="1422433"/>
            <a:ext cx="1993915" cy="2563033"/>
          </a:xfrm>
          <a:prstGeom prst="rect">
            <a:avLst/>
          </a:prstGeom>
        </p:spPr>
      </p:pic>
      <p:pic>
        <p:nvPicPr>
          <p:cNvPr id="22" name="Picto +">
            <a:extLst>
              <a:ext uri="{FF2B5EF4-FFF2-40B4-BE49-F238E27FC236}">
                <a16:creationId xmlns:a16="http://schemas.microsoft.com/office/drawing/2014/main" id="{2B56EA99-5BC3-A049-3D73-3BF976964583}"/>
              </a:ext>
            </a:extLst>
          </p:cNvPr>
          <p:cNvPicPr preferRelativeResize="0">
            <a:picLocks/>
          </p:cNvPicPr>
          <p:nvPr/>
        </p:nvPicPr>
        <p:blipFill>
          <a:blip r:embed="rId8" cstate="screen">
            <a:extLst>
              <a:ext uri="{28A0092B-C50C-407E-A947-70E740481C1C}">
                <a14:useLocalDpi xmlns:a14="http://schemas.microsoft.com/office/drawing/2010/main"/>
              </a:ext>
            </a:extLst>
          </a:blip>
          <a:stretch>
            <a:fillRect/>
          </a:stretch>
        </p:blipFill>
        <p:spPr bwMode="auto">
          <a:xfrm>
            <a:off x="3225802" y="3619733"/>
            <a:ext cx="563036" cy="495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o Savoir + 3">
            <a:hlinkClick r:id="rId9" action="ppaction://hlinksldjump"/>
            <a:extLst>
              <a:ext uri="{FF2B5EF4-FFF2-40B4-BE49-F238E27FC236}">
                <a16:creationId xmlns:a16="http://schemas.microsoft.com/office/drawing/2014/main" id="{8B39BD86-AECD-2DD0-4CF0-A0359CEDF14E}"/>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1193032" y="3419073"/>
            <a:ext cx="722604" cy="663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Carré meteo">
            <a:extLst>
              <a:ext uri="{FF2B5EF4-FFF2-40B4-BE49-F238E27FC236}">
                <a16:creationId xmlns:a16="http://schemas.microsoft.com/office/drawing/2014/main" id="{53CB6CD0-1C51-48D6-BA8F-C0FEB2A07C61}"/>
              </a:ext>
            </a:extLst>
          </p:cNvPr>
          <p:cNvSpPr/>
          <p:nvPr/>
        </p:nvSpPr>
        <p:spPr>
          <a:xfrm>
            <a:off x="68115" y="5104426"/>
            <a:ext cx="1358258" cy="1279331"/>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marL="85725" indent="-85725">
              <a:buFont typeface="+mj-lt"/>
              <a:buAutoNum type="arabicPeriod"/>
              <a:defRPr/>
            </a:pPr>
            <a:r>
              <a:rPr lang="fr-FR" sz="1000" b="1" dirty="0">
                <a:solidFill>
                  <a:srgbClr val="0070C0"/>
                </a:solidFill>
              </a:rPr>
              <a:t>Marcher</a:t>
            </a:r>
          </a:p>
          <a:p>
            <a:pPr marL="85725" indent="-85725">
              <a:buFont typeface="+mj-lt"/>
              <a:buAutoNum type="arabicPeriod"/>
              <a:defRPr/>
            </a:pPr>
            <a:r>
              <a:rPr lang="fr-FR" sz="1000" b="1" dirty="0">
                <a:solidFill>
                  <a:srgbClr val="0070C0"/>
                </a:solidFill>
              </a:rPr>
              <a:t>Faire du vélo</a:t>
            </a:r>
          </a:p>
          <a:p>
            <a:pPr marL="85725" indent="-85725">
              <a:buFont typeface="+mj-lt"/>
              <a:buAutoNum type="arabicPeriod"/>
              <a:defRPr/>
            </a:pPr>
            <a:r>
              <a:rPr lang="fr-FR" sz="1000" b="1" dirty="0">
                <a:solidFill>
                  <a:srgbClr val="0070C0"/>
                </a:solidFill>
              </a:rPr>
              <a:t>Prendre les transports en commun</a:t>
            </a:r>
          </a:p>
          <a:p>
            <a:pPr marL="85725" indent="-85725">
              <a:buFont typeface="+mj-lt"/>
              <a:buAutoNum type="arabicPeriod"/>
              <a:defRPr/>
            </a:pPr>
            <a:r>
              <a:rPr lang="fr-FR" sz="1000" b="1" dirty="0">
                <a:solidFill>
                  <a:srgbClr val="0070C0"/>
                </a:solidFill>
              </a:rPr>
              <a:t>Faire du covoiturage</a:t>
            </a:r>
          </a:p>
          <a:p>
            <a:pPr marL="85725" indent="-85725">
              <a:buFont typeface="+mj-lt"/>
              <a:buAutoNum type="arabicPeriod"/>
              <a:defRPr/>
            </a:pPr>
            <a:r>
              <a:rPr lang="fr-FR" sz="1000" b="1" dirty="0">
                <a:solidFill>
                  <a:srgbClr val="0070C0"/>
                </a:solidFill>
              </a:rPr>
              <a:t>Et d’autres encore</a:t>
            </a:r>
          </a:p>
        </p:txBody>
      </p:sp>
      <p:pic>
        <p:nvPicPr>
          <p:cNvPr id="26" name="picto info">
            <a:extLst>
              <a:ext uri="{FF2B5EF4-FFF2-40B4-BE49-F238E27FC236}">
                <a16:creationId xmlns:a16="http://schemas.microsoft.com/office/drawing/2014/main" id="{9310C25C-4D16-41DC-B513-6279D5F95D07}"/>
              </a:ext>
            </a:extLst>
          </p:cNvPr>
          <p:cNvPicPr>
            <a:picLocks noChangeAspect="1"/>
          </p:cNvPicPr>
          <p:nvPr/>
        </p:nvPicPr>
        <p:blipFill>
          <a:blip r:embed="rId11"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49275" y="1695744"/>
            <a:ext cx="795939" cy="675981"/>
          </a:xfrm>
          <a:prstGeom prst="rect">
            <a:avLst/>
          </a:prstGeom>
          <a:noFill/>
          <a:ln>
            <a:noFill/>
          </a:ln>
        </p:spPr>
      </p:pic>
      <p:sp>
        <p:nvSpPr>
          <p:cNvPr id="2" name="Texte6">
            <a:extLst>
              <a:ext uri="{FF2B5EF4-FFF2-40B4-BE49-F238E27FC236}">
                <a16:creationId xmlns:a16="http://schemas.microsoft.com/office/drawing/2014/main" id="{ADD7375D-7BF8-D21F-D9C3-289CF3D5EAAE}"/>
              </a:ext>
            </a:extLst>
          </p:cNvPr>
          <p:cNvSpPr/>
          <p:nvPr/>
        </p:nvSpPr>
        <p:spPr bwMode="auto">
          <a:xfrm>
            <a:off x="8712223" y="4774490"/>
            <a:ext cx="1593750" cy="818836"/>
          </a:xfrm>
          <a:prstGeom prst="wedgeEllipseCallout">
            <a:avLst>
              <a:gd name="adj1" fmla="val -41413"/>
              <a:gd name="adj2" fmla="val 59774"/>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600" dirty="0">
                <a:solidFill>
                  <a:schemeClr val="tx1"/>
                </a:solidFill>
              </a:rPr>
              <a:t>Et d’autres encore…</a:t>
            </a:r>
          </a:p>
        </p:txBody>
      </p:sp>
      <p:pic>
        <p:nvPicPr>
          <p:cNvPr id="9" name="Image6">
            <a:extLst>
              <a:ext uri="{FF2B5EF4-FFF2-40B4-BE49-F238E27FC236}">
                <a16:creationId xmlns:a16="http://schemas.microsoft.com/office/drawing/2014/main" id="{127AE36B-95C2-194B-A029-9F88C6B30BF0}"/>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7794258" y="5062365"/>
            <a:ext cx="1208842" cy="1495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bulle +">
            <a:extLst>
              <a:ext uri="{FF2B5EF4-FFF2-40B4-BE49-F238E27FC236}">
                <a16:creationId xmlns:a16="http://schemas.microsoft.com/office/drawing/2014/main" id="{4C1C1663-A26E-EF37-4917-B3846C7E8234}"/>
              </a:ext>
            </a:extLst>
          </p:cNvPr>
          <p:cNvSpPr/>
          <p:nvPr/>
        </p:nvSpPr>
        <p:spPr>
          <a:xfrm>
            <a:off x="1517517" y="1075910"/>
            <a:ext cx="2480371" cy="1014162"/>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r>
              <a:rPr lang="fr-FR" sz="1600" dirty="0">
                <a:solidFill>
                  <a:schemeClr val="bg1"/>
                </a:solidFill>
                <a:cs typeface="Arial" charset="0"/>
              </a:rPr>
              <a:t>En ville, la moitié des trajets en voiture font moins de 3 km ! </a:t>
            </a:r>
            <a:r>
              <a:rPr lang="fr-FR" sz="1050" dirty="0">
                <a:solidFill>
                  <a:schemeClr val="bg1"/>
                </a:solidFill>
                <a:cs typeface="Arial" charset="0"/>
              </a:rPr>
              <a:t> </a:t>
            </a:r>
            <a:r>
              <a:rPr lang="fr-FR" sz="1050" dirty="0">
                <a:solidFill>
                  <a:schemeClr val="bg1"/>
                </a:solidFill>
              </a:rPr>
              <a:t>Source : ADEME</a:t>
            </a:r>
            <a:endParaRPr lang="en-US" sz="1600" b="0" strike="noStrike" spc="-1" dirty="0">
              <a:latin typeface="Arial"/>
            </a:endParaRPr>
          </a:p>
        </p:txBody>
      </p:sp>
      <p:pic>
        <p:nvPicPr>
          <p:cNvPr id="17" name="Image 16">
            <a:extLst>
              <a:ext uri="{FF2B5EF4-FFF2-40B4-BE49-F238E27FC236}">
                <a16:creationId xmlns:a16="http://schemas.microsoft.com/office/drawing/2014/main" id="{B84CF02C-A9A0-9F99-A9FD-EF819DC4C5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580476">
            <a:off x="7090796" y="1649377"/>
            <a:ext cx="775996" cy="924925"/>
          </a:xfrm>
          <a:prstGeom prst="rect">
            <a:avLst/>
          </a:prstGeom>
        </p:spPr>
      </p:pic>
      <p:pic>
        <p:nvPicPr>
          <p:cNvPr id="30" name="Image 29">
            <a:extLst>
              <a:ext uri="{FF2B5EF4-FFF2-40B4-BE49-F238E27FC236}">
                <a16:creationId xmlns:a16="http://schemas.microsoft.com/office/drawing/2014/main" id="{B4932CE9-9195-60FC-55E1-42B846B8F3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580476">
            <a:off x="11118975" y="1586595"/>
            <a:ext cx="775996" cy="924925"/>
          </a:xfrm>
          <a:prstGeom prst="rect">
            <a:avLst/>
          </a:prstGeom>
        </p:spPr>
      </p:pic>
      <p:pic>
        <p:nvPicPr>
          <p:cNvPr id="31" name="Image 30">
            <a:extLst>
              <a:ext uri="{FF2B5EF4-FFF2-40B4-BE49-F238E27FC236}">
                <a16:creationId xmlns:a16="http://schemas.microsoft.com/office/drawing/2014/main" id="{FB31186B-770F-0212-C5EA-DBFACF4F90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580476">
            <a:off x="5413805" y="4695024"/>
            <a:ext cx="775996" cy="924925"/>
          </a:xfrm>
          <a:prstGeom prst="rect">
            <a:avLst/>
          </a:prstGeom>
        </p:spPr>
      </p:pic>
      <p:sp>
        <p:nvSpPr>
          <p:cNvPr id="12" name="Numéro 4">
            <a:extLst>
              <a:ext uri="{FF2B5EF4-FFF2-40B4-BE49-F238E27FC236}">
                <a16:creationId xmlns:a16="http://schemas.microsoft.com/office/drawing/2014/main" id="{E7C19331-F056-199B-4929-91AAA8D1F109}"/>
              </a:ext>
            </a:extLst>
          </p:cNvPr>
          <p:cNvSpPr/>
          <p:nvPr/>
        </p:nvSpPr>
        <p:spPr bwMode="auto">
          <a:xfrm>
            <a:off x="4304669" y="4774490"/>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sp>
        <p:nvSpPr>
          <p:cNvPr id="13" name="Numéro 3">
            <a:extLst>
              <a:ext uri="{FF2B5EF4-FFF2-40B4-BE49-F238E27FC236}">
                <a16:creationId xmlns:a16="http://schemas.microsoft.com/office/drawing/2014/main" id="{CB645862-1064-76C7-DC34-065A863D1D91}"/>
              </a:ext>
            </a:extLst>
          </p:cNvPr>
          <p:cNvSpPr/>
          <p:nvPr/>
        </p:nvSpPr>
        <p:spPr bwMode="auto">
          <a:xfrm>
            <a:off x="10174355" y="2280040"/>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14" name="Numéro 2">
            <a:extLst>
              <a:ext uri="{FF2B5EF4-FFF2-40B4-BE49-F238E27FC236}">
                <a16:creationId xmlns:a16="http://schemas.microsoft.com/office/drawing/2014/main" id="{6F2B2A82-69A2-4263-D8A0-AE79C011007C}"/>
              </a:ext>
            </a:extLst>
          </p:cNvPr>
          <p:cNvSpPr/>
          <p:nvPr/>
        </p:nvSpPr>
        <p:spPr bwMode="auto">
          <a:xfrm>
            <a:off x="6261231" y="2204135"/>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15" name="Numéro 1">
            <a:extLst>
              <a:ext uri="{FF2B5EF4-FFF2-40B4-BE49-F238E27FC236}">
                <a16:creationId xmlns:a16="http://schemas.microsoft.com/office/drawing/2014/main" id="{E6827367-B8A8-708A-E546-256C8AE50FA7}"/>
              </a:ext>
            </a:extLst>
          </p:cNvPr>
          <p:cNvSpPr/>
          <p:nvPr/>
        </p:nvSpPr>
        <p:spPr bwMode="auto">
          <a:xfrm>
            <a:off x="2348907" y="2250144"/>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sp>
        <p:nvSpPr>
          <p:cNvPr id="16" name="Numéro 6">
            <a:extLst>
              <a:ext uri="{FF2B5EF4-FFF2-40B4-BE49-F238E27FC236}">
                <a16:creationId xmlns:a16="http://schemas.microsoft.com/office/drawing/2014/main" id="{9D3B9030-6EA9-A4B6-489E-4F23F530FA9D}"/>
              </a:ext>
            </a:extLst>
          </p:cNvPr>
          <p:cNvSpPr/>
          <p:nvPr/>
        </p:nvSpPr>
        <p:spPr bwMode="auto">
          <a:xfrm>
            <a:off x="8217793" y="4774490"/>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5</a:t>
            </a:r>
          </a:p>
        </p:txBody>
      </p:sp>
      <p:sp>
        <p:nvSpPr>
          <p:cNvPr id="25" name="texte">
            <a:extLst>
              <a:ext uri="{FF2B5EF4-FFF2-40B4-BE49-F238E27FC236}">
                <a16:creationId xmlns:a16="http://schemas.microsoft.com/office/drawing/2014/main" id="{09462534-B889-1DAE-53AF-E205302F2CAA}"/>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M - V - TC - C - A</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xit"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15" restart="whenNotActive" fill="hold" evtFilter="cancelBubble" nodeType="interactiveSeq">
                <p:stCondLst>
                  <p:cond evt="onClick" delay="0">
                    <p:tgtEl>
                      <p:spTgt spid="14"/>
                    </p:tgtEl>
                  </p:cond>
                </p:stCondLst>
                <p:endSync evt="end" delay="0">
                  <p:rtn val="all"/>
                </p:endSync>
                <p:childTnLst>
                  <p:par>
                    <p:cTn id="16" fill="hold">
                      <p:stCondLst>
                        <p:cond delay="0"/>
                      </p:stCondLst>
                      <p:childTnLst>
                        <p:par>
                          <p:cTn id="17" fill="hold">
                            <p:stCondLst>
                              <p:cond delay="0"/>
                            </p:stCondLst>
                            <p:childTnLst>
                              <p:par>
                                <p:cTn id="18" presetID="1" presetClass="exit"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hidden"/>
                                      </p:to>
                                    </p:set>
                                  </p:childTnLst>
                                </p:cTn>
                              </p:par>
                              <p:par>
                                <p:cTn id="20" presetID="1"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24" restart="whenNotActive" fill="hold" evtFilter="cancelBubble" nodeType="interactiveSeq">
                <p:stCondLst>
                  <p:cond evt="onClick" delay="0">
                    <p:tgtEl>
                      <p:spTgt spid="13"/>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par>
                                <p:cTn id="35" presetID="1" presetClass="exit"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37" restart="whenNotActive" fill="hold" evtFilter="cancelBubble" nodeType="interactiveSeq">
                <p:stCondLst>
                  <p:cond evt="onClick" delay="0">
                    <p:tgtEl>
                      <p:spTgt spid="12"/>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withEffect">
                                  <p:stCondLst>
                                    <p:cond delay="0"/>
                                  </p:stCondLst>
                                  <p:childTnLst>
                                    <p:set>
                                      <p:cBhvr>
                                        <p:cTn id="41" dur="1" fill="hold">
                                          <p:stCondLst>
                                            <p:cond delay="0"/>
                                          </p:stCondLst>
                                        </p:cTn>
                                        <p:tgtEl>
                                          <p:spTgt spid="7"/>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3"/>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31"/>
                                        </p:tgtEl>
                                        <p:attrNameLst>
                                          <p:attrName>style.visibility</p:attrName>
                                        </p:attrNameLst>
                                      </p:cBhvr>
                                      <p:to>
                                        <p:strVal val="visible"/>
                                      </p:to>
                                    </p:set>
                                  </p:childTnLst>
                                </p:cTn>
                              </p:par>
                              <p:par>
                                <p:cTn id="46" presetID="1" presetClass="exit" presetSubtype="0" fill="hold" grpId="0" nodeType="withEffect">
                                  <p:stCondLst>
                                    <p:cond delay="0"/>
                                  </p:stCondLst>
                                  <p:childTnLst>
                                    <p:set>
                                      <p:cBhvr>
                                        <p:cTn id="47"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8" restart="whenNotActive" fill="hold" evtFilter="cancelBubble" nodeType="interactiveSeq">
                <p:stCondLst>
                  <p:cond evt="onClick" delay="0">
                    <p:tgtEl>
                      <p:spTgt spid="22"/>
                    </p:tgtEl>
                  </p:cond>
                </p:stCondLst>
                <p:endSync evt="end" delay="0">
                  <p:rtn val="all"/>
                </p:endSync>
                <p:childTnLst>
                  <p:par>
                    <p:cTn id="49" fill="hold">
                      <p:stCondLst>
                        <p:cond delay="0"/>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7" restart="whenNotActive" fill="hold" evtFilter="cancelBubble" nodeType="interactiveSeq">
                <p:stCondLst>
                  <p:cond evt="onClick" delay="0">
                    <p:tgtEl>
                      <p:spTgt spid="26"/>
                    </p:tgtEl>
                  </p:cond>
                </p:stCondLst>
                <p:endSync evt="end" delay="0">
                  <p:rtn val="all"/>
                </p:endSync>
                <p:childTnLst>
                  <p:par>
                    <p:cTn id="58" fill="hold">
                      <p:stCondLst>
                        <p:cond delay="0"/>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xit" presetSubtype="0" fill="hold" grpId="1" nodeType="clickEffect">
                                  <p:stCondLst>
                                    <p:cond delay="0"/>
                                  </p:stCondLst>
                                  <p:childTnLst>
                                    <p:set>
                                      <p:cBhvr>
                                        <p:cTn id="65"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66" restart="whenNotActive" fill="hold" evtFilter="cancelBubble" nodeType="interactiveSeq">
                <p:stCondLst>
                  <p:cond evt="onClick" delay="0">
                    <p:tgtEl>
                      <p:spTgt spid="16"/>
                    </p:tgtEl>
                  </p:cond>
                </p:stCondLst>
                <p:endSync evt="end" delay="0">
                  <p:rtn val="all"/>
                </p:endSync>
                <p:childTnLst>
                  <p:par>
                    <p:cTn id="67" fill="hold">
                      <p:stCondLst>
                        <p:cond delay="0"/>
                      </p:stCondLst>
                      <p:childTnLst>
                        <p:par>
                          <p:cTn id="68" fill="hold">
                            <p:stCondLst>
                              <p:cond delay="0"/>
                            </p:stCondLst>
                            <p:childTnLst>
                              <p:par>
                                <p:cTn id="69" presetID="1" presetClass="exit" presetSubtype="0" fill="hold" grpId="0" nodeType="withEffect">
                                  <p:stCondLst>
                                    <p:cond delay="0"/>
                                  </p:stCondLst>
                                  <p:childTnLst>
                                    <p:set>
                                      <p:cBhvr>
                                        <p:cTn id="70" dur="1" fill="hold">
                                          <p:stCondLst>
                                            <p:cond delay="0"/>
                                          </p:stCondLst>
                                        </p:cTn>
                                        <p:tgtEl>
                                          <p:spTgt spid="16"/>
                                        </p:tgtEl>
                                        <p:attrNameLst>
                                          <p:attrName>style.visibility</p:attrName>
                                        </p:attrNameLst>
                                      </p:cBhvr>
                                      <p:to>
                                        <p:strVal val="hidden"/>
                                      </p:to>
                                    </p:set>
                                  </p:childTnLst>
                                </p:cTn>
                              </p:par>
                              <p:par>
                                <p:cTn id="71" presetID="1" presetClass="entr" presetSubtype="0" fill="hold" nodeType="withEffect">
                                  <p:stCondLst>
                                    <p:cond delay="0"/>
                                  </p:stCondLst>
                                  <p:childTnLst>
                                    <p:set>
                                      <p:cBhvr>
                                        <p:cTn id="72" dur="1" fill="hold">
                                          <p:stCondLst>
                                            <p:cond delay="0"/>
                                          </p:stCondLst>
                                        </p:cTn>
                                        <p:tgtEl>
                                          <p:spTgt spid="9"/>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childTnLst>
        </p:cTn>
      </p:par>
    </p:tnLst>
    <p:bldLst>
      <p:bldP spid="3" grpId="0"/>
      <p:bldP spid="4" grpId="0"/>
      <p:bldP spid="6" grpId="0"/>
      <p:bldP spid="24" grpId="0" animBg="1"/>
      <p:bldP spid="24" grpId="1" animBg="1"/>
      <p:bldP spid="2" grpId="0" animBg="1"/>
      <p:bldP spid="20" grpId="0" animBg="1"/>
      <p:bldP spid="20" grpId="1" animBg="1"/>
      <p:bldP spid="12" grpId="0" animBg="1"/>
      <p:bldP spid="13" grpId="0" animBg="1"/>
      <p:bldP spid="14" grpId="0" animBg="1"/>
      <p:bldP spid="15" grpId="0" animBg="1"/>
      <p:bldP spid="1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e 25">
            <a:extLst>
              <a:ext uri="{FF2B5EF4-FFF2-40B4-BE49-F238E27FC236}">
                <a16:creationId xmlns:a16="http://schemas.microsoft.com/office/drawing/2014/main" id="{BDDA4B51-B346-42B2-22ED-451231753972}"/>
              </a:ext>
            </a:extLst>
          </p:cNvPr>
          <p:cNvGrpSpPr/>
          <p:nvPr/>
        </p:nvGrpSpPr>
        <p:grpSpPr>
          <a:xfrm>
            <a:off x="4941406" y="1134816"/>
            <a:ext cx="3169512" cy="2832865"/>
            <a:chOff x="4941406" y="1134816"/>
            <a:chExt cx="3169512" cy="2832865"/>
          </a:xfrm>
        </p:grpSpPr>
        <p:sp>
          <p:nvSpPr>
            <p:cNvPr id="22" name="Text Box 13">
              <a:extLst>
                <a:ext uri="{FF2B5EF4-FFF2-40B4-BE49-F238E27FC236}">
                  <a16:creationId xmlns:a16="http://schemas.microsoft.com/office/drawing/2014/main" id="{8EA0C2B4-DB7C-E35A-95E9-C15B8C367E04}"/>
                </a:ext>
              </a:extLst>
            </p:cNvPr>
            <p:cNvSpPr txBox="1">
              <a:spLocks noChangeArrowheads="1"/>
            </p:cNvSpPr>
            <p:nvPr/>
          </p:nvSpPr>
          <p:spPr bwMode="auto">
            <a:xfrm>
              <a:off x="4941406" y="3290573"/>
              <a:ext cx="3169512" cy="677108"/>
            </a:xfrm>
            <a:prstGeom prst="rect">
              <a:avLst/>
            </a:prstGeom>
            <a:noFill/>
            <a:ln w="9525">
              <a:noFill/>
              <a:miter lim="800000"/>
              <a:headEnd/>
              <a:tailEnd/>
            </a:ln>
          </p:spPr>
          <p:txBody>
            <a:bodyPr wrap="square">
              <a:spAutoFit/>
            </a:bodyPr>
            <a:lstStyle/>
            <a:p>
              <a:pPr algn="ctr" eaLnBrk="1" hangingPunct="1">
                <a:spcBef>
                  <a:spcPct val="50000"/>
                </a:spcBef>
                <a:defRPr/>
              </a:pPr>
              <a:r>
                <a:rPr lang="fr-FR" sz="2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Regrouper ses achats, louer </a:t>
              </a:r>
              <a:r>
                <a:rPr lang="fr-FR"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(acheter à plusieurs)</a:t>
              </a:r>
              <a:endParaRPr lang="fr-FR"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23" name="Image 22">
              <a:extLst>
                <a:ext uri="{FF2B5EF4-FFF2-40B4-BE49-F238E27FC236}">
                  <a16:creationId xmlns:a16="http://schemas.microsoft.com/office/drawing/2014/main" id="{D5DDB35A-AE7E-E0F0-3377-E38EFB9481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84717" y="1134816"/>
              <a:ext cx="1631290" cy="2307486"/>
            </a:xfrm>
            <a:prstGeom prst="rect">
              <a:avLst/>
            </a:prstGeom>
          </p:spPr>
        </p:pic>
      </p:grpSp>
      <p:grpSp>
        <p:nvGrpSpPr>
          <p:cNvPr id="4" name="Groupe 3">
            <a:extLst>
              <a:ext uri="{FF2B5EF4-FFF2-40B4-BE49-F238E27FC236}">
                <a16:creationId xmlns:a16="http://schemas.microsoft.com/office/drawing/2014/main" id="{1299827E-138A-13AC-6D8A-F89117D6C354}"/>
              </a:ext>
            </a:extLst>
          </p:cNvPr>
          <p:cNvGrpSpPr/>
          <p:nvPr/>
        </p:nvGrpSpPr>
        <p:grpSpPr>
          <a:xfrm>
            <a:off x="8329829" y="889569"/>
            <a:ext cx="3711919" cy="3260713"/>
            <a:chOff x="2030917" y="3845835"/>
            <a:chExt cx="3711919" cy="3260713"/>
          </a:xfrm>
        </p:grpSpPr>
        <p:pic>
          <p:nvPicPr>
            <p:cNvPr id="3" name="Image 2">
              <a:extLst>
                <a:ext uri="{FF2B5EF4-FFF2-40B4-BE49-F238E27FC236}">
                  <a16:creationId xmlns:a16="http://schemas.microsoft.com/office/drawing/2014/main" id="{575D9220-B8FE-EF88-F4DC-FE63AD2E38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24654" y="3845835"/>
              <a:ext cx="3026659" cy="2533710"/>
            </a:xfrm>
            <a:prstGeom prst="rect">
              <a:avLst/>
            </a:prstGeom>
          </p:spPr>
        </p:pic>
        <p:sp>
          <p:nvSpPr>
            <p:cNvPr id="15" name="Text Box 13">
              <a:extLst>
                <a:ext uri="{FF2B5EF4-FFF2-40B4-BE49-F238E27FC236}">
                  <a16:creationId xmlns:a16="http://schemas.microsoft.com/office/drawing/2014/main" id="{857849F2-E71F-4E73-7E5B-511CDEF235D1}"/>
                </a:ext>
              </a:extLst>
            </p:cNvPr>
            <p:cNvSpPr txBox="1">
              <a:spLocks noChangeArrowheads="1"/>
            </p:cNvSpPr>
            <p:nvPr/>
          </p:nvSpPr>
          <p:spPr bwMode="auto">
            <a:xfrm>
              <a:off x="2030917" y="6152441"/>
              <a:ext cx="3711919" cy="954107"/>
            </a:xfrm>
            <a:prstGeom prst="rect">
              <a:avLst/>
            </a:prstGeom>
            <a:noFill/>
            <a:ln w="9525">
              <a:noFill/>
              <a:miter lim="800000"/>
              <a:headEnd/>
              <a:tailEnd/>
            </a:ln>
          </p:spPr>
          <p:txBody>
            <a:bodyPr wrap="square">
              <a:spAutoFit/>
            </a:bodyPr>
            <a:lstStyle/>
            <a:p>
              <a:pPr algn="ctr" eaLnBrk="1" hangingPunct="1">
                <a:spcBef>
                  <a:spcPct val="50000"/>
                </a:spcBef>
                <a:defRPr/>
              </a:pPr>
              <a:r>
                <a:rPr lang="fr-FR" sz="2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Choisir des produits locaux et de saison </a:t>
              </a:r>
              <a:r>
                <a:rPr lang="fr-FR" sz="16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(Pour limiter le transport de marchandises)</a:t>
              </a:r>
            </a:p>
          </p:txBody>
        </p:sp>
      </p:grpSp>
      <p:grpSp>
        <p:nvGrpSpPr>
          <p:cNvPr id="10" name="Groupe 9">
            <a:extLst>
              <a:ext uri="{FF2B5EF4-FFF2-40B4-BE49-F238E27FC236}">
                <a16:creationId xmlns:a16="http://schemas.microsoft.com/office/drawing/2014/main" id="{2B79B949-E44A-968F-15EF-FC394E034A06}"/>
              </a:ext>
            </a:extLst>
          </p:cNvPr>
          <p:cNvGrpSpPr/>
          <p:nvPr/>
        </p:nvGrpSpPr>
        <p:grpSpPr>
          <a:xfrm>
            <a:off x="1793969" y="646325"/>
            <a:ext cx="3049457" cy="3410677"/>
            <a:chOff x="2372001" y="666386"/>
            <a:chExt cx="3049457" cy="3410677"/>
          </a:xfrm>
        </p:grpSpPr>
        <p:pic>
          <p:nvPicPr>
            <p:cNvPr id="8" name="Image 7">
              <a:extLst>
                <a:ext uri="{FF2B5EF4-FFF2-40B4-BE49-F238E27FC236}">
                  <a16:creationId xmlns:a16="http://schemas.microsoft.com/office/drawing/2014/main" id="{26077F5D-BF8F-372A-0F64-DB9779C4BF2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74793" y="666386"/>
              <a:ext cx="2411197" cy="3410677"/>
            </a:xfrm>
            <a:prstGeom prst="rect">
              <a:avLst/>
            </a:prstGeom>
          </p:spPr>
        </p:pic>
        <p:sp>
          <p:nvSpPr>
            <p:cNvPr id="5" name="Text Box 13">
              <a:extLst>
                <a:ext uri="{FF2B5EF4-FFF2-40B4-BE49-F238E27FC236}">
                  <a16:creationId xmlns:a16="http://schemas.microsoft.com/office/drawing/2014/main" id="{DA10C770-2023-DECB-C763-20621ED6A8F6}"/>
                </a:ext>
              </a:extLst>
            </p:cNvPr>
            <p:cNvSpPr txBox="1">
              <a:spLocks noChangeArrowheads="1"/>
            </p:cNvSpPr>
            <p:nvPr/>
          </p:nvSpPr>
          <p:spPr bwMode="auto">
            <a:xfrm>
              <a:off x="2372001" y="3245845"/>
              <a:ext cx="3049457" cy="707886"/>
            </a:xfrm>
            <a:prstGeom prst="rect">
              <a:avLst/>
            </a:prstGeom>
            <a:noFill/>
            <a:ln w="9525">
              <a:noFill/>
              <a:miter lim="800000"/>
              <a:headEnd/>
              <a:tailEnd/>
            </a:ln>
          </p:spPr>
          <p:txBody>
            <a:bodyPr wrap="square">
              <a:spAutoFit/>
            </a:bodyPr>
            <a:lstStyle/>
            <a:p>
              <a:pPr algn="ctr" eaLnBrk="1" hangingPunct="1">
                <a:spcBef>
                  <a:spcPct val="50000"/>
                </a:spcBef>
                <a:defRPr/>
              </a:pPr>
              <a:r>
                <a:rPr lang="fr-FR" sz="2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Ne pas acheter d’objets inutiles </a:t>
              </a:r>
            </a:p>
          </p:txBody>
        </p:sp>
        <p:pic>
          <p:nvPicPr>
            <p:cNvPr id="32" name="Picto Savoir + 1">
              <a:hlinkClick r:id="rId6" action="ppaction://hlinksldjump"/>
              <a:extLst>
                <a:ext uri="{FF2B5EF4-FFF2-40B4-BE49-F238E27FC236}">
                  <a16:creationId xmlns:a16="http://schemas.microsoft.com/office/drawing/2014/main" id="{34274517-5B49-78C3-0AA4-695427485F38}"/>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590489" y="2768106"/>
              <a:ext cx="557535" cy="511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6" name="Text Box 13">
            <a:extLst>
              <a:ext uri="{FF2B5EF4-FFF2-40B4-BE49-F238E27FC236}">
                <a16:creationId xmlns:a16="http://schemas.microsoft.com/office/drawing/2014/main" id="{41398F7B-E8FC-F333-9D80-19137559AC54}"/>
              </a:ext>
            </a:extLst>
          </p:cNvPr>
          <p:cNvSpPr txBox="1">
            <a:spLocks noChangeArrowheads="1"/>
          </p:cNvSpPr>
          <p:nvPr/>
        </p:nvSpPr>
        <p:spPr bwMode="auto">
          <a:xfrm>
            <a:off x="5071007" y="6150214"/>
            <a:ext cx="3711919" cy="400110"/>
          </a:xfrm>
          <a:prstGeom prst="rect">
            <a:avLst/>
          </a:prstGeom>
          <a:noFill/>
          <a:ln w="9525">
            <a:noFill/>
            <a:miter lim="800000"/>
            <a:headEnd/>
            <a:tailEnd/>
          </a:ln>
        </p:spPr>
        <p:txBody>
          <a:bodyPr wrap="square">
            <a:spAutoFit/>
          </a:bodyPr>
          <a:lstStyle/>
          <a:p>
            <a:pPr algn="ctr" eaLnBrk="1" hangingPunct="1">
              <a:spcBef>
                <a:spcPct val="50000"/>
              </a:spcBef>
              <a:defRPr/>
            </a:pPr>
            <a:r>
              <a:rPr lang="fr-FR" sz="2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Éviter les produits suremballés </a:t>
            </a:r>
          </a:p>
        </p:txBody>
      </p:sp>
      <p:sp>
        <p:nvSpPr>
          <p:cNvPr id="7170" name="Rectangle 2">
            <a:extLst>
              <a:ext uri="{FF2B5EF4-FFF2-40B4-BE49-F238E27FC236}">
                <a16:creationId xmlns:a16="http://schemas.microsoft.com/office/drawing/2014/main" id="{6C701477-53F5-1CFD-8728-F4BCC257359B}"/>
              </a:ext>
            </a:extLst>
          </p:cNvPr>
          <p:cNvSpPr>
            <a:spLocks noGrp="1" noChangeArrowheads="1"/>
          </p:cNvSpPr>
          <p:nvPr>
            <p:ph type="title"/>
          </p:nvPr>
        </p:nvSpPr>
        <p:spPr/>
        <p:txBody>
          <a:bodyPr>
            <a:normAutofit/>
          </a:bodyPr>
          <a:lstStyle/>
          <a:p>
            <a:pPr algn="ctr" eaLnBrk="1" hangingPunct="1">
              <a:defRPr/>
            </a:pPr>
            <a:r>
              <a:rPr lang="fr-FR"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Au moment d’acheter, que pouvons-nous faire </a:t>
            </a:r>
            <a:br>
              <a:rPr lang="fr-FR"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br>
            <a:r>
              <a:rPr lang="fr-FR"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pour limiter </a:t>
            </a:r>
            <a:r>
              <a:rPr lang="fr-FR"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le dérèglement climatique ?</a:t>
            </a:r>
            <a:endParaRPr lang="fr-FR"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grpSp>
        <p:nvGrpSpPr>
          <p:cNvPr id="7" name="Groupe 6">
            <a:extLst>
              <a:ext uri="{FF2B5EF4-FFF2-40B4-BE49-F238E27FC236}">
                <a16:creationId xmlns:a16="http://schemas.microsoft.com/office/drawing/2014/main" id="{FFEAD627-4FE3-66BF-AEBB-5AD3829D91B4}"/>
              </a:ext>
            </a:extLst>
          </p:cNvPr>
          <p:cNvGrpSpPr/>
          <p:nvPr/>
        </p:nvGrpSpPr>
        <p:grpSpPr>
          <a:xfrm>
            <a:off x="5336535" y="4052866"/>
            <a:ext cx="2946964" cy="2117414"/>
            <a:chOff x="7433138" y="4011784"/>
            <a:chExt cx="2946964" cy="2117414"/>
          </a:xfrm>
        </p:grpSpPr>
        <p:pic>
          <p:nvPicPr>
            <p:cNvPr id="6" name="Image 5">
              <a:extLst>
                <a:ext uri="{FF2B5EF4-FFF2-40B4-BE49-F238E27FC236}">
                  <a16:creationId xmlns:a16="http://schemas.microsoft.com/office/drawing/2014/main" id="{6704BEDB-A3A7-3828-3776-3CBD11A02AE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433138" y="4241446"/>
              <a:ext cx="2946964" cy="1887752"/>
            </a:xfrm>
            <a:prstGeom prst="rect">
              <a:avLst/>
            </a:prstGeom>
          </p:spPr>
        </p:pic>
        <p:grpSp>
          <p:nvGrpSpPr>
            <p:cNvPr id="29" name="Groupe croix 4">
              <a:extLst>
                <a:ext uri="{FF2B5EF4-FFF2-40B4-BE49-F238E27FC236}">
                  <a16:creationId xmlns:a16="http://schemas.microsoft.com/office/drawing/2014/main" id="{C3989F69-712F-46B1-9132-F4B38DCFF3CE}"/>
                </a:ext>
              </a:extLst>
            </p:cNvPr>
            <p:cNvGrpSpPr>
              <a:grpSpLocks/>
            </p:cNvGrpSpPr>
            <p:nvPr/>
          </p:nvGrpSpPr>
          <p:grpSpPr bwMode="auto">
            <a:xfrm rot="2700000">
              <a:off x="8177952" y="4011784"/>
              <a:ext cx="1824321" cy="1824321"/>
              <a:chOff x="3857620" y="2703380"/>
              <a:chExt cx="1440000" cy="1440000"/>
            </a:xfrm>
          </p:grpSpPr>
          <p:cxnSp>
            <p:nvCxnSpPr>
              <p:cNvPr id="30" name="Connecteur droit 29">
                <a:extLst>
                  <a:ext uri="{FF2B5EF4-FFF2-40B4-BE49-F238E27FC236}">
                    <a16:creationId xmlns:a16="http://schemas.microsoft.com/office/drawing/2014/main" id="{81138526-9482-EA9A-FAA5-5C6786750F89}"/>
                  </a:ext>
                </a:extLst>
              </p:cNvPr>
              <p:cNvCxnSpPr/>
              <p:nvPr/>
            </p:nvCxnSpPr>
            <p:spPr>
              <a:xfrm rot="5400000">
                <a:off x="3851446" y="3423941"/>
                <a:ext cx="1439999"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8F01EC53-7C83-3A97-5D8F-F81E1EB955B2}"/>
                  </a:ext>
                </a:extLst>
              </p:cNvPr>
              <p:cNvCxnSpPr/>
              <p:nvPr/>
            </p:nvCxnSpPr>
            <p:spPr>
              <a:xfrm>
                <a:off x="3857059" y="3428432"/>
                <a:ext cx="14400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24" name="Numéro 3">
            <a:extLst>
              <a:ext uri="{FF2B5EF4-FFF2-40B4-BE49-F238E27FC236}">
                <a16:creationId xmlns:a16="http://schemas.microsoft.com/office/drawing/2014/main" id="{F1866903-FEFC-4C36-A437-F2C12F8D9A93}"/>
              </a:ext>
            </a:extLst>
          </p:cNvPr>
          <p:cNvSpPr/>
          <p:nvPr/>
        </p:nvSpPr>
        <p:spPr bwMode="auto">
          <a:xfrm>
            <a:off x="9725679" y="1756046"/>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25" name="Numéro 2">
            <a:extLst>
              <a:ext uri="{FF2B5EF4-FFF2-40B4-BE49-F238E27FC236}">
                <a16:creationId xmlns:a16="http://schemas.microsoft.com/office/drawing/2014/main" id="{5354F00F-E730-4A72-B183-244D57F43C3A}"/>
              </a:ext>
            </a:extLst>
          </p:cNvPr>
          <p:cNvSpPr/>
          <p:nvPr/>
        </p:nvSpPr>
        <p:spPr bwMode="auto">
          <a:xfrm>
            <a:off x="6131053" y="1904639"/>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28" name="Numéro 1">
            <a:extLst>
              <a:ext uri="{FF2B5EF4-FFF2-40B4-BE49-F238E27FC236}">
                <a16:creationId xmlns:a16="http://schemas.microsoft.com/office/drawing/2014/main" id="{6F7F870C-B30D-4B8F-890C-6E6C9E270242}"/>
              </a:ext>
            </a:extLst>
          </p:cNvPr>
          <p:cNvSpPr/>
          <p:nvPr/>
        </p:nvSpPr>
        <p:spPr bwMode="auto">
          <a:xfrm>
            <a:off x="2951079" y="1929151"/>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sp>
        <p:nvSpPr>
          <p:cNvPr id="34" name="Carré meteo">
            <a:extLst>
              <a:ext uri="{FF2B5EF4-FFF2-40B4-BE49-F238E27FC236}">
                <a16:creationId xmlns:a16="http://schemas.microsoft.com/office/drawing/2014/main" id="{C610014C-7200-46C5-95FA-5CE40AB3D497}"/>
              </a:ext>
            </a:extLst>
          </p:cNvPr>
          <p:cNvSpPr/>
          <p:nvPr/>
        </p:nvSpPr>
        <p:spPr>
          <a:xfrm>
            <a:off x="84836" y="4824898"/>
            <a:ext cx="1358258" cy="1652584"/>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marL="85725" indent="-85725">
              <a:buFont typeface="+mj-lt"/>
              <a:buAutoNum type="arabicPeriod"/>
              <a:defRPr/>
            </a:pPr>
            <a:r>
              <a:rPr lang="fr-FR" sz="1000" b="1" dirty="0">
                <a:solidFill>
                  <a:srgbClr val="0070C0"/>
                </a:solidFill>
              </a:rPr>
              <a:t>Ne pas acheter d’objets inutiles </a:t>
            </a:r>
          </a:p>
          <a:p>
            <a:pPr marL="85725" indent="-85725">
              <a:buFont typeface="+mj-lt"/>
              <a:buAutoNum type="arabicPeriod"/>
              <a:defRPr/>
            </a:pPr>
            <a:r>
              <a:rPr lang="fr-FR" sz="1000" b="1" dirty="0">
                <a:solidFill>
                  <a:srgbClr val="0070C0"/>
                </a:solidFill>
              </a:rPr>
              <a:t>Éviter les produits énergivores </a:t>
            </a:r>
          </a:p>
          <a:p>
            <a:pPr marL="85725" indent="-85725">
              <a:buFont typeface="+mj-lt"/>
              <a:buAutoNum type="arabicPeriod"/>
              <a:defRPr/>
            </a:pPr>
            <a:r>
              <a:rPr lang="fr-FR" sz="1000" b="1" dirty="0">
                <a:solidFill>
                  <a:srgbClr val="0070C0"/>
                </a:solidFill>
              </a:rPr>
              <a:t>Choisir des produits locaux et de saison </a:t>
            </a:r>
          </a:p>
          <a:p>
            <a:pPr marL="85725" indent="-85725">
              <a:buFont typeface="+mj-lt"/>
              <a:buAutoNum type="arabicPeriod"/>
              <a:defRPr/>
            </a:pPr>
            <a:r>
              <a:rPr lang="fr-FR" sz="1000" b="1" dirty="0">
                <a:solidFill>
                  <a:srgbClr val="0070C0"/>
                </a:solidFill>
              </a:rPr>
              <a:t>Objets d’occasion</a:t>
            </a:r>
          </a:p>
          <a:p>
            <a:pPr marL="85725" indent="-85725">
              <a:buFont typeface="+mj-lt"/>
              <a:buAutoNum type="arabicPeriod"/>
              <a:defRPr/>
            </a:pPr>
            <a:r>
              <a:rPr lang="fr-FR" sz="1000" b="1" dirty="0">
                <a:solidFill>
                  <a:srgbClr val="0070C0"/>
                </a:solidFill>
              </a:rPr>
              <a:t>Éviter les produits suremballés </a:t>
            </a:r>
          </a:p>
        </p:txBody>
      </p:sp>
      <p:pic>
        <p:nvPicPr>
          <p:cNvPr id="35" name="picto info">
            <a:extLst>
              <a:ext uri="{FF2B5EF4-FFF2-40B4-BE49-F238E27FC236}">
                <a16:creationId xmlns:a16="http://schemas.microsoft.com/office/drawing/2014/main" id="{B606F74D-3C7C-4283-B093-0F126915CBFE}"/>
              </a:ext>
            </a:extLst>
          </p:cNvPr>
          <p:cNvPicPr>
            <a:picLocks noChangeAspect="1"/>
          </p:cNvPicPr>
          <p:nvPr/>
        </p:nvPicPr>
        <p:blipFill>
          <a:blip r:embed="rId9"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49275" y="1695744"/>
            <a:ext cx="795939" cy="675981"/>
          </a:xfrm>
          <a:prstGeom prst="rect">
            <a:avLst/>
          </a:prstGeom>
          <a:noFill/>
          <a:ln>
            <a:noFill/>
          </a:ln>
        </p:spPr>
      </p:pic>
      <p:sp>
        <p:nvSpPr>
          <p:cNvPr id="9" name="texte">
            <a:extLst>
              <a:ext uri="{FF2B5EF4-FFF2-40B4-BE49-F238E27FC236}">
                <a16:creationId xmlns:a16="http://schemas.microsoft.com/office/drawing/2014/main" id="{7F32B58A-D91F-277E-6382-28361251DD0D}"/>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U - R - LS - O - S - A </a:t>
            </a:r>
          </a:p>
        </p:txBody>
      </p:sp>
      <p:grpSp>
        <p:nvGrpSpPr>
          <p:cNvPr id="20" name="Groupe 19">
            <a:extLst>
              <a:ext uri="{FF2B5EF4-FFF2-40B4-BE49-F238E27FC236}">
                <a16:creationId xmlns:a16="http://schemas.microsoft.com/office/drawing/2014/main" id="{905C337D-F15E-848F-5CBB-09C848978DF6}"/>
              </a:ext>
            </a:extLst>
          </p:cNvPr>
          <p:cNvGrpSpPr/>
          <p:nvPr/>
        </p:nvGrpSpPr>
        <p:grpSpPr>
          <a:xfrm>
            <a:off x="1848385" y="4141157"/>
            <a:ext cx="3049457" cy="2699889"/>
            <a:chOff x="1900465" y="3959795"/>
            <a:chExt cx="3049457" cy="2699889"/>
          </a:xfrm>
        </p:grpSpPr>
        <p:sp>
          <p:nvSpPr>
            <p:cNvPr id="12" name="Text Box 13">
              <a:extLst>
                <a:ext uri="{FF2B5EF4-FFF2-40B4-BE49-F238E27FC236}">
                  <a16:creationId xmlns:a16="http://schemas.microsoft.com/office/drawing/2014/main" id="{95BE7DA8-7351-D677-3A95-539CED6CD051}"/>
                </a:ext>
              </a:extLst>
            </p:cNvPr>
            <p:cNvSpPr txBox="1">
              <a:spLocks noChangeArrowheads="1"/>
            </p:cNvSpPr>
            <p:nvPr/>
          </p:nvSpPr>
          <p:spPr bwMode="auto">
            <a:xfrm>
              <a:off x="1900465" y="5951798"/>
              <a:ext cx="3049457" cy="707886"/>
            </a:xfrm>
            <a:prstGeom prst="rect">
              <a:avLst/>
            </a:prstGeom>
            <a:noFill/>
            <a:ln w="9525">
              <a:noFill/>
              <a:miter lim="800000"/>
              <a:headEnd/>
              <a:tailEnd/>
            </a:ln>
          </p:spPr>
          <p:txBody>
            <a:bodyPr wrap="square">
              <a:spAutoFit/>
            </a:bodyPr>
            <a:lstStyle/>
            <a:p>
              <a:pPr algn="ctr" eaLnBrk="1" hangingPunct="1">
                <a:spcBef>
                  <a:spcPct val="50000"/>
                </a:spcBef>
                <a:defRPr/>
              </a:pPr>
              <a:r>
                <a:rPr lang="fr-FR" sz="2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Acheter des objets, vêtements d’occasion</a:t>
              </a:r>
            </a:p>
          </p:txBody>
        </p:sp>
        <p:pic>
          <p:nvPicPr>
            <p:cNvPr id="19" name="Image 18">
              <a:extLst>
                <a:ext uri="{FF2B5EF4-FFF2-40B4-BE49-F238E27FC236}">
                  <a16:creationId xmlns:a16="http://schemas.microsoft.com/office/drawing/2014/main" id="{A06C9886-A379-DBAC-963A-60F094600DB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611221" y="3959795"/>
              <a:ext cx="1694916" cy="2019044"/>
            </a:xfrm>
            <a:prstGeom prst="rect">
              <a:avLst/>
            </a:prstGeom>
          </p:spPr>
        </p:pic>
      </p:grpSp>
      <p:sp>
        <p:nvSpPr>
          <p:cNvPr id="21" name="Numéro 4">
            <a:extLst>
              <a:ext uri="{FF2B5EF4-FFF2-40B4-BE49-F238E27FC236}">
                <a16:creationId xmlns:a16="http://schemas.microsoft.com/office/drawing/2014/main" id="{5A395B0D-83D5-4B66-916D-63EFA216C148}"/>
              </a:ext>
            </a:extLst>
          </p:cNvPr>
          <p:cNvSpPr/>
          <p:nvPr/>
        </p:nvSpPr>
        <p:spPr bwMode="auto">
          <a:xfrm>
            <a:off x="2895895" y="4860245"/>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sp>
        <p:nvSpPr>
          <p:cNvPr id="43" name="Numéro 4">
            <a:extLst>
              <a:ext uri="{FF2B5EF4-FFF2-40B4-BE49-F238E27FC236}">
                <a16:creationId xmlns:a16="http://schemas.microsoft.com/office/drawing/2014/main" id="{C38425BA-E20A-F80E-001D-BED18C77B0B3}"/>
              </a:ext>
            </a:extLst>
          </p:cNvPr>
          <p:cNvSpPr/>
          <p:nvPr/>
        </p:nvSpPr>
        <p:spPr bwMode="auto">
          <a:xfrm>
            <a:off x="6387602" y="4710913"/>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5</a:t>
            </a:r>
          </a:p>
        </p:txBody>
      </p:sp>
      <p:sp>
        <p:nvSpPr>
          <p:cNvPr id="11" name="Texte6">
            <a:extLst>
              <a:ext uri="{FF2B5EF4-FFF2-40B4-BE49-F238E27FC236}">
                <a16:creationId xmlns:a16="http://schemas.microsoft.com/office/drawing/2014/main" id="{C9A7B9ED-8068-2028-F68C-E403FFA2BC8A}"/>
              </a:ext>
            </a:extLst>
          </p:cNvPr>
          <p:cNvSpPr/>
          <p:nvPr/>
        </p:nvSpPr>
        <p:spPr bwMode="auto">
          <a:xfrm>
            <a:off x="10137258" y="4361193"/>
            <a:ext cx="1849527" cy="818836"/>
          </a:xfrm>
          <a:prstGeom prst="wedgeEllipseCallout">
            <a:avLst>
              <a:gd name="adj1" fmla="val -28663"/>
              <a:gd name="adj2" fmla="val 62256"/>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600" dirty="0">
                <a:solidFill>
                  <a:schemeClr val="tx1"/>
                </a:solidFill>
              </a:rPr>
              <a:t>Et d’autres encore…</a:t>
            </a:r>
          </a:p>
        </p:txBody>
      </p:sp>
      <p:pic>
        <p:nvPicPr>
          <p:cNvPr id="13" name="Image6">
            <a:extLst>
              <a:ext uri="{FF2B5EF4-FFF2-40B4-BE49-F238E27FC236}">
                <a16:creationId xmlns:a16="http://schemas.microsoft.com/office/drawing/2014/main" id="{99631F1B-E0FE-B405-506B-2EC0673B3F30}"/>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9532837" y="4890631"/>
            <a:ext cx="1208842" cy="1495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Numéro 6">
            <a:extLst>
              <a:ext uri="{FF2B5EF4-FFF2-40B4-BE49-F238E27FC236}">
                <a16:creationId xmlns:a16="http://schemas.microsoft.com/office/drawing/2014/main" id="{C0E03EB7-3474-5565-0E87-4E0AF95C31A9}"/>
              </a:ext>
            </a:extLst>
          </p:cNvPr>
          <p:cNvSpPr/>
          <p:nvPr/>
        </p:nvSpPr>
        <p:spPr bwMode="auto">
          <a:xfrm>
            <a:off x="9970344" y="4731984"/>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6</a:t>
            </a:r>
          </a:p>
        </p:txBody>
      </p:sp>
      <p:pic>
        <p:nvPicPr>
          <p:cNvPr id="16" name="Picto Savoir + 1">
            <a:hlinkClick r:id="rId12" action="ppaction://hlinksldjump"/>
            <a:extLst>
              <a:ext uri="{FF2B5EF4-FFF2-40B4-BE49-F238E27FC236}">
                <a16:creationId xmlns:a16="http://schemas.microsoft.com/office/drawing/2014/main" id="{1DE1A61D-4150-5FB5-6F95-C1208166EF1A}"/>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1416758" y="2770459"/>
            <a:ext cx="557535" cy="511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11" restart="whenNotActive" fill="hold" evtFilter="cancelBubble" nodeType="interactiveSeq">
                <p:stCondLst>
                  <p:cond evt="onClick" delay="0">
                    <p:tgtEl>
                      <p:spTgt spid="28"/>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grpId="0" nodeType="withEffect">
                                  <p:stCondLst>
                                    <p:cond delay="0"/>
                                  </p:stCondLst>
                                  <p:childTnLst>
                                    <p:set>
                                      <p:cBhvr>
                                        <p:cTn id="15" dur="1" fill="hold">
                                          <p:stCondLst>
                                            <p:cond delay="0"/>
                                          </p:stCondLst>
                                        </p:cTn>
                                        <p:tgtEl>
                                          <p:spTgt spid="28"/>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seq concurrent="1" nextAc="seek">
              <p:cTn id="18" restart="whenNotActive" fill="hold" evtFilter="cancelBubble" nodeType="interactiveSeq">
                <p:stCondLst>
                  <p:cond evt="onClick" delay="0">
                    <p:tgtEl>
                      <p:spTgt spid="25"/>
                    </p:tgtEl>
                  </p:cond>
                </p:stCondLst>
                <p:endSync evt="end" delay="0">
                  <p:rtn val="all"/>
                </p:endSync>
                <p:childTnLst>
                  <p:par>
                    <p:cTn id="19" fill="hold">
                      <p:stCondLst>
                        <p:cond delay="0"/>
                      </p:stCondLst>
                      <p:childTnLst>
                        <p:par>
                          <p:cTn id="20" fill="hold">
                            <p:stCondLst>
                              <p:cond delay="0"/>
                            </p:stCondLst>
                            <p:childTnLst>
                              <p:par>
                                <p:cTn id="21" presetID="1" presetClass="exit"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25" restart="whenNotActive" fill="hold" evtFilter="cancelBubble" nodeType="interactiveSeq">
                <p:stCondLst>
                  <p:cond evt="onClick" delay="0">
                    <p:tgtEl>
                      <p:spTgt spid="24"/>
                    </p:tgtEl>
                  </p:cond>
                </p:stCondLst>
                <p:endSync evt="end" delay="0">
                  <p:rtn val="all"/>
                </p:endSync>
                <p:childTnLst>
                  <p:par>
                    <p:cTn id="26" fill="hold">
                      <p:stCondLst>
                        <p:cond delay="0"/>
                      </p:stCondLst>
                      <p:childTnLst>
                        <p:par>
                          <p:cTn id="27" fill="hold">
                            <p:stCondLst>
                              <p:cond delay="0"/>
                            </p:stCondLst>
                            <p:childTnLst>
                              <p:par>
                                <p:cTn id="28" presetID="1" presetClass="exit" presetSubtype="0" fill="hold" grpId="0" nodeType="withEffect">
                                  <p:stCondLst>
                                    <p:cond delay="0"/>
                                  </p:stCondLst>
                                  <p:childTnLst>
                                    <p:set>
                                      <p:cBhvr>
                                        <p:cTn id="29" dur="1" fill="hold">
                                          <p:stCondLst>
                                            <p:cond delay="0"/>
                                          </p:stCondLst>
                                        </p:cTn>
                                        <p:tgtEl>
                                          <p:spTgt spid="24"/>
                                        </p:tgtEl>
                                        <p:attrNameLst>
                                          <p:attrName>style.visibility</p:attrName>
                                        </p:attrNameLst>
                                      </p:cBhvr>
                                      <p:to>
                                        <p:strVal val="hidden"/>
                                      </p:to>
                                    </p:set>
                                  </p:childTnLst>
                                </p:cTn>
                              </p:par>
                              <p:par>
                                <p:cTn id="30" presetID="1" presetClass="entr" presetSubtype="0" fill="hold" nodeType="withEffect">
                                  <p:stCondLst>
                                    <p:cond delay="0"/>
                                  </p:stCondLst>
                                  <p:childTnLst>
                                    <p:set>
                                      <p:cBhvr>
                                        <p:cTn id="31" dur="1" fill="hold">
                                          <p:stCondLst>
                                            <p:cond delay="0"/>
                                          </p:stCondLst>
                                        </p:cTn>
                                        <p:tgtEl>
                                          <p:spTgt spid="4"/>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34" restart="whenNotActive" fill="hold" evtFilter="cancelBubble" nodeType="interactiveSeq">
                <p:stCondLst>
                  <p:cond evt="onClick" delay="0">
                    <p:tgtEl>
                      <p:spTgt spid="21"/>
                    </p:tgtEl>
                  </p:cond>
                </p:stCondLst>
                <p:endSync evt="end" delay="0">
                  <p:rtn val="all"/>
                </p:endSync>
                <p:childTnLst>
                  <p:par>
                    <p:cTn id="35" fill="hold">
                      <p:stCondLst>
                        <p:cond delay="0"/>
                      </p:stCondLst>
                      <p:childTnLst>
                        <p:par>
                          <p:cTn id="36" fill="hold">
                            <p:stCondLst>
                              <p:cond delay="0"/>
                            </p:stCondLst>
                            <p:childTnLst>
                              <p:par>
                                <p:cTn id="37" presetID="1" presetClass="exit"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hidden"/>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42" restart="whenNotActive" fill="hold" evtFilter="cancelBubble" nodeType="interactiveSeq">
                <p:stCondLst>
                  <p:cond evt="onClick" delay="0">
                    <p:tgtEl>
                      <p:spTgt spid="43"/>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0" nodeType="withEffect">
                                  <p:stCondLst>
                                    <p:cond delay="0"/>
                                  </p:stCondLst>
                                  <p:childTnLst>
                                    <p:set>
                                      <p:cBhvr>
                                        <p:cTn id="46" dur="1" fill="hold">
                                          <p:stCondLst>
                                            <p:cond delay="0"/>
                                          </p:stCondLst>
                                        </p:cTn>
                                        <p:tgtEl>
                                          <p:spTgt spid="43"/>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6"/>
                                        </p:tgtEl>
                                        <p:attrNameLst>
                                          <p:attrName>style.visibility</p:attrName>
                                        </p:attrNameLst>
                                      </p:cBhvr>
                                      <p:to>
                                        <p:strVal val="visible"/>
                                      </p:to>
                                    </p:set>
                                  </p:childTnLst>
                                </p:cTn>
                              </p:par>
                            </p:childTnLst>
                          </p:cTn>
                        </p:par>
                      </p:childTnLst>
                    </p:cTn>
                  </p:par>
                </p:childTnLst>
              </p:cTn>
              <p:nextCondLst>
                <p:cond evt="onClick" delay="0">
                  <p:tgtEl>
                    <p:spTgt spid="43"/>
                  </p:tgtEl>
                </p:cond>
              </p:nextCondLst>
            </p:seq>
            <p:seq concurrent="1" nextAc="seek">
              <p:cTn id="51" restart="whenNotActive" fill="hold" evtFilter="cancelBubble" nodeType="interactiveSeq">
                <p:stCondLst>
                  <p:cond evt="onClick" delay="0">
                    <p:tgtEl>
                      <p:spTgt spid="14"/>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grpId="0" nodeType="withEffect">
                                  <p:stCondLst>
                                    <p:cond delay="0"/>
                                  </p:stCondLst>
                                  <p:childTnLst>
                                    <p:set>
                                      <p:cBhvr>
                                        <p:cTn id="55" dur="1" fill="hold">
                                          <p:stCondLst>
                                            <p:cond delay="0"/>
                                          </p:stCondLst>
                                        </p:cTn>
                                        <p:tgtEl>
                                          <p:spTgt spid="14"/>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13"/>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childTnLst>
        </p:cTn>
      </p:par>
    </p:tnLst>
    <p:bldLst>
      <p:bldP spid="46" grpId="0"/>
      <p:bldP spid="24" grpId="0" animBg="1"/>
      <p:bldP spid="25" grpId="0" animBg="1"/>
      <p:bldP spid="28" grpId="0" animBg="1"/>
      <p:bldP spid="34" grpId="0" animBg="1"/>
      <p:bldP spid="34" grpId="1" animBg="1"/>
      <p:bldP spid="21" grpId="0" animBg="1"/>
      <p:bldP spid="43" grpId="0" animBg="1"/>
      <p:bldP spid="11" grpId="0" animBg="1"/>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DBFD11-65E3-3C80-A364-BBB649ED33C3}"/>
              </a:ext>
            </a:extLst>
          </p:cNvPr>
          <p:cNvSpPr>
            <a:spLocks noGrp="1"/>
          </p:cNvSpPr>
          <p:nvPr>
            <p:ph type="title"/>
          </p:nvPr>
        </p:nvSpPr>
        <p:spPr/>
        <p:txBody>
          <a:bodyPr/>
          <a:lstStyle/>
          <a:p>
            <a:r>
              <a:rPr lang="fr-FR" dirty="0">
                <a:solidFill>
                  <a:schemeClr val="accent1">
                    <a:lumMod val="75000"/>
                  </a:schemeClr>
                </a:solidFill>
              </a:rPr>
              <a:t>Réfléchir à sa consommation : la méthode BISOU</a:t>
            </a:r>
          </a:p>
        </p:txBody>
      </p:sp>
      <p:sp>
        <p:nvSpPr>
          <p:cNvPr id="4" name="ZoneTexte 3">
            <a:extLst>
              <a:ext uri="{FF2B5EF4-FFF2-40B4-BE49-F238E27FC236}">
                <a16:creationId xmlns:a16="http://schemas.microsoft.com/office/drawing/2014/main" id="{B7A73A94-F85D-76CA-D406-8E5ECCE03DEF}"/>
              </a:ext>
            </a:extLst>
          </p:cNvPr>
          <p:cNvSpPr txBox="1"/>
          <p:nvPr/>
        </p:nvSpPr>
        <p:spPr>
          <a:xfrm>
            <a:off x="5994400" y="2293740"/>
            <a:ext cx="4899740" cy="3785652"/>
          </a:xfrm>
          <a:prstGeom prst="rect">
            <a:avLst/>
          </a:prstGeom>
          <a:noFill/>
        </p:spPr>
        <p:txBody>
          <a:bodyPr wrap="square">
            <a:spAutoFit/>
          </a:bodyPr>
          <a:lstStyle/>
          <a:p>
            <a:r>
              <a:rPr lang="fr-FR" sz="3200" b="1" dirty="0">
                <a:solidFill>
                  <a:schemeClr val="accent1">
                    <a:lumMod val="75000"/>
                  </a:schemeClr>
                </a:solidFill>
              </a:rPr>
              <a:t>B</a:t>
            </a:r>
            <a:r>
              <a:rPr lang="fr-FR" sz="3200" dirty="0">
                <a:solidFill>
                  <a:schemeClr val="accent1">
                    <a:lumMod val="75000"/>
                  </a:schemeClr>
                </a:solidFill>
              </a:rPr>
              <a:t> </a:t>
            </a:r>
            <a:r>
              <a:rPr lang="fr-FR" sz="2000" dirty="0">
                <a:solidFill>
                  <a:schemeClr val="accent1">
                    <a:lumMod val="75000"/>
                  </a:schemeClr>
                </a:solidFill>
              </a:rPr>
              <a:t>comme </a:t>
            </a:r>
            <a:r>
              <a:rPr lang="fr-FR" sz="2000" b="1" dirty="0">
                <a:solidFill>
                  <a:schemeClr val="accent1">
                    <a:lumMod val="75000"/>
                  </a:schemeClr>
                </a:solidFill>
              </a:rPr>
              <a:t>Besoin</a:t>
            </a:r>
            <a:r>
              <a:rPr lang="fr-FR" sz="2000" dirty="0">
                <a:solidFill>
                  <a:schemeClr val="accent1">
                    <a:lumMod val="75000"/>
                  </a:schemeClr>
                </a:solidFill>
              </a:rPr>
              <a:t> : à quel besoin répond l’objet ? </a:t>
            </a:r>
          </a:p>
          <a:p>
            <a:r>
              <a:rPr lang="fr-FR" sz="3200" b="1" dirty="0">
                <a:solidFill>
                  <a:schemeClr val="accent1">
                    <a:lumMod val="75000"/>
                  </a:schemeClr>
                </a:solidFill>
              </a:rPr>
              <a:t>I</a:t>
            </a:r>
            <a:r>
              <a:rPr lang="fr-FR" sz="3200" dirty="0">
                <a:solidFill>
                  <a:schemeClr val="accent1">
                    <a:lumMod val="75000"/>
                  </a:schemeClr>
                </a:solidFill>
              </a:rPr>
              <a:t> </a:t>
            </a:r>
            <a:r>
              <a:rPr lang="fr-FR" sz="2000" dirty="0">
                <a:solidFill>
                  <a:schemeClr val="accent1">
                    <a:lumMod val="75000"/>
                  </a:schemeClr>
                </a:solidFill>
              </a:rPr>
              <a:t>comme </a:t>
            </a:r>
            <a:r>
              <a:rPr lang="fr-FR" sz="2000" b="1" dirty="0">
                <a:solidFill>
                  <a:schemeClr val="accent1">
                    <a:lumMod val="75000"/>
                  </a:schemeClr>
                </a:solidFill>
              </a:rPr>
              <a:t>Immédiat</a:t>
            </a:r>
            <a:r>
              <a:rPr lang="fr-FR" sz="2000" dirty="0">
                <a:solidFill>
                  <a:schemeClr val="accent1">
                    <a:lumMod val="75000"/>
                  </a:schemeClr>
                </a:solidFill>
              </a:rPr>
              <a:t> : puis-je attendre ? </a:t>
            </a:r>
          </a:p>
          <a:p>
            <a:r>
              <a:rPr lang="fr-FR" sz="3200" b="1" dirty="0">
                <a:solidFill>
                  <a:schemeClr val="accent1">
                    <a:lumMod val="75000"/>
                  </a:schemeClr>
                </a:solidFill>
              </a:rPr>
              <a:t>S</a:t>
            </a:r>
            <a:r>
              <a:rPr lang="fr-FR" sz="2000" dirty="0">
                <a:solidFill>
                  <a:schemeClr val="accent1">
                    <a:lumMod val="75000"/>
                  </a:schemeClr>
                </a:solidFill>
              </a:rPr>
              <a:t> comme </a:t>
            </a:r>
            <a:r>
              <a:rPr lang="fr-FR" sz="2000" b="1" dirty="0">
                <a:solidFill>
                  <a:schemeClr val="accent1">
                    <a:lumMod val="75000"/>
                  </a:schemeClr>
                </a:solidFill>
              </a:rPr>
              <a:t>Semblable</a:t>
            </a:r>
            <a:r>
              <a:rPr lang="fr-FR" sz="2000" dirty="0">
                <a:solidFill>
                  <a:schemeClr val="accent1">
                    <a:lumMod val="75000"/>
                  </a:schemeClr>
                </a:solidFill>
              </a:rPr>
              <a:t> : n’ai-je pas déjà un objet avec la même utilité ? </a:t>
            </a:r>
          </a:p>
          <a:p>
            <a:r>
              <a:rPr lang="fr-FR" sz="3200" b="1" dirty="0">
                <a:solidFill>
                  <a:schemeClr val="accent1">
                    <a:lumMod val="75000"/>
                  </a:schemeClr>
                </a:solidFill>
              </a:rPr>
              <a:t>O</a:t>
            </a:r>
            <a:r>
              <a:rPr lang="fr-FR" sz="2000" dirty="0">
                <a:solidFill>
                  <a:schemeClr val="accent1">
                    <a:lumMod val="75000"/>
                  </a:schemeClr>
                </a:solidFill>
              </a:rPr>
              <a:t> comme </a:t>
            </a:r>
            <a:r>
              <a:rPr lang="fr-FR" sz="2000" b="1" dirty="0">
                <a:solidFill>
                  <a:schemeClr val="accent1">
                    <a:lumMod val="75000"/>
                  </a:schemeClr>
                </a:solidFill>
              </a:rPr>
              <a:t>Origine</a:t>
            </a:r>
            <a:r>
              <a:rPr lang="fr-FR" sz="2000" dirty="0">
                <a:solidFill>
                  <a:schemeClr val="accent1">
                    <a:lumMod val="75000"/>
                  </a:schemeClr>
                </a:solidFill>
              </a:rPr>
              <a:t> : d’où vient cet objet, en quoi est-il fait, est-il « responsable » ? </a:t>
            </a:r>
          </a:p>
          <a:p>
            <a:r>
              <a:rPr lang="fr-FR" sz="3200" b="1" dirty="0">
                <a:solidFill>
                  <a:schemeClr val="accent1">
                    <a:lumMod val="75000"/>
                  </a:schemeClr>
                </a:solidFill>
              </a:rPr>
              <a:t>U</a:t>
            </a:r>
            <a:r>
              <a:rPr lang="fr-FR" sz="3200" dirty="0">
                <a:solidFill>
                  <a:schemeClr val="accent1">
                    <a:lumMod val="75000"/>
                  </a:schemeClr>
                </a:solidFill>
              </a:rPr>
              <a:t> </a:t>
            </a:r>
            <a:r>
              <a:rPr lang="fr-FR" sz="2000" dirty="0">
                <a:solidFill>
                  <a:schemeClr val="accent1">
                    <a:lumMod val="75000"/>
                  </a:schemeClr>
                </a:solidFill>
              </a:rPr>
              <a:t>comme </a:t>
            </a:r>
            <a:r>
              <a:rPr lang="fr-FR" sz="2000" b="1" dirty="0">
                <a:solidFill>
                  <a:schemeClr val="accent1">
                    <a:lumMod val="75000"/>
                  </a:schemeClr>
                </a:solidFill>
              </a:rPr>
              <a:t>Utile</a:t>
            </a:r>
            <a:r>
              <a:rPr lang="fr-FR" sz="2000" dirty="0">
                <a:solidFill>
                  <a:schemeClr val="accent1">
                    <a:lumMod val="75000"/>
                  </a:schemeClr>
                </a:solidFill>
              </a:rPr>
              <a:t> : est-il vraiment utile, va-t-il m’apporter un réel confort essentiel ?</a:t>
            </a:r>
          </a:p>
        </p:txBody>
      </p:sp>
    </p:spTree>
    <p:extLst>
      <p:ext uri="{BB962C8B-B14F-4D97-AF65-F5344CB8AC3E}">
        <p14:creationId xmlns:p14="http://schemas.microsoft.com/office/powerpoint/2010/main" val="9360871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e 19">
            <a:extLst>
              <a:ext uri="{FF2B5EF4-FFF2-40B4-BE49-F238E27FC236}">
                <a16:creationId xmlns:a16="http://schemas.microsoft.com/office/drawing/2014/main" id="{149CD17F-1743-E5D6-82AF-A4D467B1B41C}"/>
              </a:ext>
            </a:extLst>
          </p:cNvPr>
          <p:cNvGrpSpPr/>
          <p:nvPr/>
        </p:nvGrpSpPr>
        <p:grpSpPr>
          <a:xfrm>
            <a:off x="4399146" y="1022853"/>
            <a:ext cx="4623109" cy="3075825"/>
            <a:chOff x="5212885" y="2680737"/>
            <a:chExt cx="4194263" cy="3075825"/>
          </a:xfrm>
        </p:grpSpPr>
        <p:sp>
          <p:nvSpPr>
            <p:cNvPr id="4" name="Texte1">
              <a:extLst>
                <a:ext uri="{FF2B5EF4-FFF2-40B4-BE49-F238E27FC236}">
                  <a16:creationId xmlns:a16="http://schemas.microsoft.com/office/drawing/2014/main" id="{D979B897-1B48-B236-A268-143BC40B0934}"/>
                </a:ext>
              </a:extLst>
            </p:cNvPr>
            <p:cNvSpPr txBox="1">
              <a:spLocks noChangeArrowheads="1"/>
            </p:cNvSpPr>
            <p:nvPr/>
          </p:nvSpPr>
          <p:spPr bwMode="auto">
            <a:xfrm>
              <a:off x="5212885" y="4802455"/>
              <a:ext cx="419426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rgbClr val="2F5597"/>
                  </a:solidFill>
                  <a:latin typeface="+mn-lt"/>
                  <a:cs typeface="Arial" panose="020B0604020202020204" pitchFamily="34" charset="0"/>
                </a:rPr>
                <a:t>Réduire l’utilisation du chauffage et de la climatisation </a:t>
              </a:r>
              <a:r>
                <a:rPr lang="fr-FR" altLang="fr-FR" sz="1600" dirty="0">
                  <a:solidFill>
                    <a:srgbClr val="2F5597"/>
                  </a:solidFill>
                  <a:latin typeface="+mn-lt"/>
                  <a:cs typeface="Arial" panose="020B0604020202020204" pitchFamily="34" charset="0"/>
                </a:rPr>
                <a:t>(19 degrés suffisent pour chauffer correctement son logement)</a:t>
              </a:r>
              <a:endParaRPr lang="fr-FR" altLang="fr-FR" sz="2000" dirty="0">
                <a:solidFill>
                  <a:srgbClr val="2F5597"/>
                </a:solidFill>
                <a:latin typeface="+mn-lt"/>
                <a:cs typeface="Arial" panose="020B0604020202020204" pitchFamily="34" charset="0"/>
              </a:endParaRPr>
            </a:p>
          </p:txBody>
        </p:sp>
        <p:pic>
          <p:nvPicPr>
            <p:cNvPr id="18" name="Image 17">
              <a:extLst>
                <a:ext uri="{FF2B5EF4-FFF2-40B4-BE49-F238E27FC236}">
                  <a16:creationId xmlns:a16="http://schemas.microsoft.com/office/drawing/2014/main" id="{AA512EA5-93BD-57F3-0125-87040E5D031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54285" y="2680737"/>
              <a:ext cx="1816867" cy="2198184"/>
            </a:xfrm>
            <a:prstGeom prst="rect">
              <a:avLst/>
            </a:prstGeom>
          </p:spPr>
        </p:pic>
      </p:grpSp>
      <p:grpSp>
        <p:nvGrpSpPr>
          <p:cNvPr id="19" name="Groupe 18">
            <a:extLst>
              <a:ext uri="{FF2B5EF4-FFF2-40B4-BE49-F238E27FC236}">
                <a16:creationId xmlns:a16="http://schemas.microsoft.com/office/drawing/2014/main" id="{E3ED6FA2-4809-013C-320B-1FB4B3ACA943}"/>
              </a:ext>
            </a:extLst>
          </p:cNvPr>
          <p:cNvGrpSpPr/>
          <p:nvPr/>
        </p:nvGrpSpPr>
        <p:grpSpPr>
          <a:xfrm>
            <a:off x="1442116" y="432435"/>
            <a:ext cx="2906221" cy="3363207"/>
            <a:chOff x="2310429" y="2082421"/>
            <a:chExt cx="2906221" cy="3363207"/>
          </a:xfrm>
        </p:grpSpPr>
        <p:sp>
          <p:nvSpPr>
            <p:cNvPr id="3" name="Texte1">
              <a:extLst>
                <a:ext uri="{FF2B5EF4-FFF2-40B4-BE49-F238E27FC236}">
                  <a16:creationId xmlns:a16="http://schemas.microsoft.com/office/drawing/2014/main" id="{1C5FC109-4405-45EF-7DB8-F6F40999B20C}"/>
                </a:ext>
              </a:extLst>
            </p:cNvPr>
            <p:cNvSpPr txBox="1">
              <a:spLocks noChangeArrowheads="1"/>
            </p:cNvSpPr>
            <p:nvPr/>
          </p:nvSpPr>
          <p:spPr bwMode="auto">
            <a:xfrm>
              <a:off x="2549499" y="4737742"/>
              <a:ext cx="25357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rgbClr val="2F5597"/>
                  </a:solidFill>
                  <a:latin typeface="+mn-lt"/>
                  <a:cs typeface="Arial" panose="020B0604020202020204" pitchFamily="34" charset="0"/>
                </a:rPr>
                <a:t>Isoler correctement son logement</a:t>
              </a:r>
              <a:endParaRPr lang="fr-FR" altLang="fr-FR" sz="1800" dirty="0">
                <a:solidFill>
                  <a:srgbClr val="2F5597"/>
                </a:solidFill>
                <a:latin typeface="+mn-lt"/>
                <a:cs typeface="Arial" panose="020B0604020202020204" pitchFamily="34" charset="0"/>
              </a:endParaRPr>
            </a:p>
          </p:txBody>
        </p:sp>
        <p:pic>
          <p:nvPicPr>
            <p:cNvPr id="16" name="Image 15">
              <a:extLst>
                <a:ext uri="{FF2B5EF4-FFF2-40B4-BE49-F238E27FC236}">
                  <a16:creationId xmlns:a16="http://schemas.microsoft.com/office/drawing/2014/main" id="{12D05E98-EFA2-D845-2FE0-BF2FE63933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310429" y="2082421"/>
              <a:ext cx="2906221" cy="2740209"/>
            </a:xfrm>
            <a:prstGeom prst="rect">
              <a:avLst/>
            </a:prstGeom>
          </p:spPr>
        </p:pic>
      </p:grpSp>
      <p:sp>
        <p:nvSpPr>
          <p:cNvPr id="2" name="Titre 1">
            <a:extLst>
              <a:ext uri="{FF2B5EF4-FFF2-40B4-BE49-F238E27FC236}">
                <a16:creationId xmlns:a16="http://schemas.microsoft.com/office/drawing/2014/main" id="{86B9F594-415F-A594-74CD-A256AAF66DF0}"/>
              </a:ext>
            </a:extLst>
          </p:cNvPr>
          <p:cNvSpPr>
            <a:spLocks noGrp="1"/>
          </p:cNvSpPr>
          <p:nvPr>
            <p:ph type="title"/>
          </p:nvPr>
        </p:nvSpPr>
        <p:spPr/>
        <p:txBody>
          <a:bodyPr/>
          <a:lstStyle/>
          <a:p>
            <a:r>
              <a:rPr lang="fr-FR" dirty="0">
                <a:solidFill>
                  <a:schemeClr val="accent1">
                    <a:lumMod val="75000"/>
                  </a:schemeClr>
                </a:solidFill>
              </a:rPr>
              <a:t>Comment pouvons-nous limiter nos émissions de gaz à effet de serre liées à la consommation d’énergie ?</a:t>
            </a:r>
          </a:p>
        </p:txBody>
      </p:sp>
      <p:grpSp>
        <p:nvGrpSpPr>
          <p:cNvPr id="11" name="Groupe 10">
            <a:extLst>
              <a:ext uri="{FF2B5EF4-FFF2-40B4-BE49-F238E27FC236}">
                <a16:creationId xmlns:a16="http://schemas.microsoft.com/office/drawing/2014/main" id="{61F3E634-B186-5670-A48A-1AD38432804A}"/>
              </a:ext>
            </a:extLst>
          </p:cNvPr>
          <p:cNvGrpSpPr/>
          <p:nvPr/>
        </p:nvGrpSpPr>
        <p:grpSpPr>
          <a:xfrm>
            <a:off x="9189244" y="1616017"/>
            <a:ext cx="2796909" cy="2511710"/>
            <a:chOff x="9032953" y="2879894"/>
            <a:chExt cx="2796909" cy="2511710"/>
          </a:xfrm>
        </p:grpSpPr>
        <p:sp>
          <p:nvSpPr>
            <p:cNvPr id="5" name="Texte1">
              <a:extLst>
                <a:ext uri="{FF2B5EF4-FFF2-40B4-BE49-F238E27FC236}">
                  <a16:creationId xmlns:a16="http://schemas.microsoft.com/office/drawing/2014/main" id="{6060BDAA-EEB9-1078-DD57-70AA392ED3AC}"/>
                </a:ext>
              </a:extLst>
            </p:cNvPr>
            <p:cNvSpPr txBox="1">
              <a:spLocks noChangeArrowheads="1"/>
            </p:cNvSpPr>
            <p:nvPr/>
          </p:nvSpPr>
          <p:spPr bwMode="auto">
            <a:xfrm>
              <a:off x="9032953" y="4375941"/>
              <a:ext cx="279690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rgbClr val="2F5597"/>
                  </a:solidFill>
                  <a:latin typeface="+mn-lt"/>
                  <a:cs typeface="Arial" panose="020B0604020202020204" pitchFamily="34" charset="0"/>
                </a:rPr>
                <a:t>Débrancher les appareils en veille, éteindre les lumières inutiles</a:t>
              </a:r>
            </a:p>
          </p:txBody>
        </p:sp>
        <p:pic>
          <p:nvPicPr>
            <p:cNvPr id="8" name="Image 7">
              <a:extLst>
                <a:ext uri="{FF2B5EF4-FFF2-40B4-BE49-F238E27FC236}">
                  <a16:creationId xmlns:a16="http://schemas.microsoft.com/office/drawing/2014/main" id="{A59EDEE9-9C9F-B682-FBFC-7F5C2582327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9134" y="2879894"/>
              <a:ext cx="2680728" cy="1379455"/>
            </a:xfrm>
            <a:prstGeom prst="rect">
              <a:avLst/>
            </a:prstGeom>
          </p:spPr>
        </p:pic>
      </p:grpSp>
      <p:sp>
        <p:nvSpPr>
          <p:cNvPr id="6" name="Numéro 3">
            <a:extLst>
              <a:ext uri="{FF2B5EF4-FFF2-40B4-BE49-F238E27FC236}">
                <a16:creationId xmlns:a16="http://schemas.microsoft.com/office/drawing/2014/main" id="{E4C93368-9B52-ACF6-1967-B7817C6304F7}"/>
              </a:ext>
            </a:extLst>
          </p:cNvPr>
          <p:cNvSpPr/>
          <p:nvPr/>
        </p:nvSpPr>
        <p:spPr bwMode="auto">
          <a:xfrm>
            <a:off x="9808195" y="2161618"/>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7" name="Numéro 2">
            <a:extLst>
              <a:ext uri="{FF2B5EF4-FFF2-40B4-BE49-F238E27FC236}">
                <a16:creationId xmlns:a16="http://schemas.microsoft.com/office/drawing/2014/main" id="{E1DB098D-879B-E4A5-63C0-59CFF13F545C}"/>
              </a:ext>
            </a:extLst>
          </p:cNvPr>
          <p:cNvSpPr/>
          <p:nvPr/>
        </p:nvSpPr>
        <p:spPr bwMode="auto">
          <a:xfrm>
            <a:off x="6370059" y="2161619"/>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9" name="Numéro 1">
            <a:extLst>
              <a:ext uri="{FF2B5EF4-FFF2-40B4-BE49-F238E27FC236}">
                <a16:creationId xmlns:a16="http://schemas.microsoft.com/office/drawing/2014/main" id="{E30EC94A-AD23-4E7D-8B39-0C1F5CD36738}"/>
              </a:ext>
            </a:extLst>
          </p:cNvPr>
          <p:cNvSpPr/>
          <p:nvPr/>
        </p:nvSpPr>
        <p:spPr bwMode="auto">
          <a:xfrm>
            <a:off x="2432287" y="208248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grpSp>
        <p:nvGrpSpPr>
          <p:cNvPr id="32" name="Groupe 31">
            <a:extLst>
              <a:ext uri="{FF2B5EF4-FFF2-40B4-BE49-F238E27FC236}">
                <a16:creationId xmlns:a16="http://schemas.microsoft.com/office/drawing/2014/main" id="{B82ABD72-470B-F339-4204-A86DD719A72E}"/>
              </a:ext>
            </a:extLst>
          </p:cNvPr>
          <p:cNvGrpSpPr/>
          <p:nvPr/>
        </p:nvGrpSpPr>
        <p:grpSpPr>
          <a:xfrm>
            <a:off x="1468632" y="4139113"/>
            <a:ext cx="3635550" cy="2731753"/>
            <a:chOff x="2460450" y="4070110"/>
            <a:chExt cx="3635550" cy="2731753"/>
          </a:xfrm>
        </p:grpSpPr>
        <p:pic>
          <p:nvPicPr>
            <p:cNvPr id="25" name="Image 24">
              <a:extLst>
                <a:ext uri="{FF2B5EF4-FFF2-40B4-BE49-F238E27FC236}">
                  <a16:creationId xmlns:a16="http://schemas.microsoft.com/office/drawing/2014/main" id="{FE50BA86-260B-AE0A-4862-E516D96BC73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39679" y="4070110"/>
              <a:ext cx="1712071" cy="2236174"/>
            </a:xfrm>
            <a:prstGeom prst="rect">
              <a:avLst/>
            </a:prstGeom>
          </p:spPr>
        </p:pic>
        <p:sp>
          <p:nvSpPr>
            <p:cNvPr id="22" name="Texte1">
              <a:extLst>
                <a:ext uri="{FF2B5EF4-FFF2-40B4-BE49-F238E27FC236}">
                  <a16:creationId xmlns:a16="http://schemas.microsoft.com/office/drawing/2014/main" id="{3708192E-A2B2-D656-AD06-60BA79FE23A7}"/>
                </a:ext>
              </a:extLst>
            </p:cNvPr>
            <p:cNvSpPr txBox="1">
              <a:spLocks noChangeArrowheads="1"/>
            </p:cNvSpPr>
            <p:nvPr/>
          </p:nvSpPr>
          <p:spPr bwMode="auto">
            <a:xfrm>
              <a:off x="2460450" y="6155532"/>
              <a:ext cx="36355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1800" b="1" dirty="0">
                  <a:solidFill>
                    <a:srgbClr val="2F5597"/>
                  </a:solidFill>
                  <a:latin typeface="+mn-lt"/>
                  <a:cs typeface="Arial" panose="020B0604020202020204" pitchFamily="34" charset="0"/>
                </a:rPr>
                <a:t>Choisir des appareils peu énergivores </a:t>
              </a:r>
              <a:r>
                <a:rPr lang="fr-FR" altLang="fr-FR" sz="1600" dirty="0">
                  <a:solidFill>
                    <a:schemeClr val="accent1">
                      <a:lumMod val="75000"/>
                    </a:schemeClr>
                  </a:solidFill>
                  <a:latin typeface="+mn-lt"/>
                </a:rPr>
                <a:t>(avec </a:t>
              </a:r>
              <a:r>
                <a:rPr lang="fr-FR" sz="1600" dirty="0">
                  <a:solidFill>
                    <a:schemeClr val="accent1">
                      <a:lumMod val="75000"/>
                    </a:schemeClr>
                  </a:solidFill>
                  <a:latin typeface="+mn-lt"/>
                </a:rPr>
                <a:t>labels adaptés</a:t>
              </a:r>
              <a:r>
                <a:rPr lang="fr-FR" sz="1600" i="0" dirty="0">
                  <a:solidFill>
                    <a:schemeClr val="accent1">
                      <a:lumMod val="75000"/>
                    </a:schemeClr>
                  </a:solidFill>
                  <a:effectLst/>
                  <a:latin typeface="+mn-lt"/>
                </a:rPr>
                <a:t>)</a:t>
              </a:r>
              <a:endParaRPr lang="fr-FR" altLang="fr-FR" sz="1800" dirty="0">
                <a:solidFill>
                  <a:schemeClr val="accent1">
                    <a:lumMod val="75000"/>
                  </a:schemeClr>
                </a:solidFill>
                <a:latin typeface="+mn-lt"/>
                <a:cs typeface="Arial" panose="020B0604020202020204" pitchFamily="34" charset="0"/>
              </a:endParaRPr>
            </a:p>
          </p:txBody>
        </p:sp>
      </p:grpSp>
      <p:grpSp>
        <p:nvGrpSpPr>
          <p:cNvPr id="33" name="Groupe 32">
            <a:extLst>
              <a:ext uri="{FF2B5EF4-FFF2-40B4-BE49-F238E27FC236}">
                <a16:creationId xmlns:a16="http://schemas.microsoft.com/office/drawing/2014/main" id="{61BEF41C-A043-9645-617D-62AEA3A3245A}"/>
              </a:ext>
            </a:extLst>
          </p:cNvPr>
          <p:cNvGrpSpPr/>
          <p:nvPr/>
        </p:nvGrpSpPr>
        <p:grpSpPr>
          <a:xfrm>
            <a:off x="4821686" y="3789739"/>
            <a:ext cx="4200569" cy="3021839"/>
            <a:chOff x="6445220" y="3681970"/>
            <a:chExt cx="4200569" cy="3021839"/>
          </a:xfrm>
        </p:grpSpPr>
        <p:sp>
          <p:nvSpPr>
            <p:cNvPr id="26" name="Texte1">
              <a:extLst>
                <a:ext uri="{FF2B5EF4-FFF2-40B4-BE49-F238E27FC236}">
                  <a16:creationId xmlns:a16="http://schemas.microsoft.com/office/drawing/2014/main" id="{FFA05630-9024-8E7E-5CC0-3374771F89C6}"/>
                </a:ext>
              </a:extLst>
            </p:cNvPr>
            <p:cNvSpPr txBox="1">
              <a:spLocks noChangeArrowheads="1"/>
            </p:cNvSpPr>
            <p:nvPr/>
          </p:nvSpPr>
          <p:spPr bwMode="auto">
            <a:xfrm>
              <a:off x="6445220" y="6088256"/>
              <a:ext cx="4200569"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1800" b="1" dirty="0">
                  <a:solidFill>
                    <a:srgbClr val="2F5597"/>
                  </a:solidFill>
                  <a:latin typeface="+mn-lt"/>
                  <a:cs typeface="Arial" panose="020B0604020202020204" pitchFamily="34" charset="0"/>
                </a:rPr>
                <a:t>Favoriser les énergies renouvelables </a:t>
              </a:r>
              <a:r>
                <a:rPr lang="fr-FR" altLang="fr-FR" sz="1600" dirty="0">
                  <a:solidFill>
                    <a:srgbClr val="2F5597"/>
                  </a:solidFill>
                  <a:latin typeface="+mn-lt"/>
                  <a:cs typeface="Arial" panose="020B0604020202020204" pitchFamily="34" charset="0"/>
                </a:rPr>
                <a:t>(solaire, hydraulique, éolienne...)</a:t>
              </a:r>
              <a:endParaRPr lang="fr-FR" altLang="fr-FR" sz="1800" dirty="0">
                <a:solidFill>
                  <a:schemeClr val="accent1">
                    <a:lumMod val="75000"/>
                  </a:schemeClr>
                </a:solidFill>
                <a:latin typeface="+mn-lt"/>
                <a:cs typeface="Arial" panose="020B0604020202020204" pitchFamily="34" charset="0"/>
              </a:endParaRPr>
            </a:p>
          </p:txBody>
        </p:sp>
        <p:pic>
          <p:nvPicPr>
            <p:cNvPr id="28" name="Image 27">
              <a:extLst>
                <a:ext uri="{FF2B5EF4-FFF2-40B4-BE49-F238E27FC236}">
                  <a16:creationId xmlns:a16="http://schemas.microsoft.com/office/drawing/2014/main" id="{DA899259-9F36-A9A2-58DA-01F2E24BE54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081222" y="3681970"/>
              <a:ext cx="2796909" cy="2733916"/>
            </a:xfrm>
            <a:prstGeom prst="rect">
              <a:avLst/>
            </a:prstGeom>
          </p:spPr>
        </p:pic>
      </p:grpSp>
      <p:sp>
        <p:nvSpPr>
          <p:cNvPr id="30" name="Numéro 4">
            <a:extLst>
              <a:ext uri="{FF2B5EF4-FFF2-40B4-BE49-F238E27FC236}">
                <a16:creationId xmlns:a16="http://schemas.microsoft.com/office/drawing/2014/main" id="{9BDE315C-4DB5-C7C5-BFA2-D0ED917763F6}"/>
              </a:ext>
            </a:extLst>
          </p:cNvPr>
          <p:cNvSpPr/>
          <p:nvPr/>
        </p:nvSpPr>
        <p:spPr bwMode="auto">
          <a:xfrm>
            <a:off x="6387466" y="4745581"/>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5</a:t>
            </a:r>
          </a:p>
        </p:txBody>
      </p:sp>
      <p:sp>
        <p:nvSpPr>
          <p:cNvPr id="31" name="Numéro 4">
            <a:extLst>
              <a:ext uri="{FF2B5EF4-FFF2-40B4-BE49-F238E27FC236}">
                <a16:creationId xmlns:a16="http://schemas.microsoft.com/office/drawing/2014/main" id="{808BF395-172F-BD44-FF0E-2CA9E3DB5E9A}"/>
              </a:ext>
            </a:extLst>
          </p:cNvPr>
          <p:cNvSpPr/>
          <p:nvPr/>
        </p:nvSpPr>
        <p:spPr bwMode="auto">
          <a:xfrm>
            <a:off x="2586524" y="4745581"/>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pic>
        <p:nvPicPr>
          <p:cNvPr id="34" name="Picto Savoir + 3">
            <a:hlinkClick r:id="rId8" action="ppaction://hlinksldjump"/>
            <a:extLst>
              <a:ext uri="{FF2B5EF4-FFF2-40B4-BE49-F238E27FC236}">
                <a16:creationId xmlns:a16="http://schemas.microsoft.com/office/drawing/2014/main" id="{37D06538-E15B-0996-5DA0-5FFD62BA28B0}"/>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8254597" y="5671574"/>
            <a:ext cx="626521" cy="57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e6">
            <a:extLst>
              <a:ext uri="{FF2B5EF4-FFF2-40B4-BE49-F238E27FC236}">
                <a16:creationId xmlns:a16="http://schemas.microsoft.com/office/drawing/2014/main" id="{D8C2636F-F363-AC9C-4879-70CEB7E0805C}"/>
              </a:ext>
            </a:extLst>
          </p:cNvPr>
          <p:cNvSpPr/>
          <p:nvPr/>
        </p:nvSpPr>
        <p:spPr bwMode="auto">
          <a:xfrm>
            <a:off x="10118947" y="4518650"/>
            <a:ext cx="1849527" cy="818836"/>
          </a:xfrm>
          <a:prstGeom prst="wedgeEllipseCallout">
            <a:avLst>
              <a:gd name="adj1" fmla="val -28663"/>
              <a:gd name="adj2" fmla="val 62256"/>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600" dirty="0">
                <a:solidFill>
                  <a:schemeClr val="tx1"/>
                </a:solidFill>
              </a:rPr>
              <a:t>Et d’autres encore...</a:t>
            </a:r>
          </a:p>
        </p:txBody>
      </p:sp>
      <p:pic>
        <p:nvPicPr>
          <p:cNvPr id="12" name="Image6">
            <a:extLst>
              <a:ext uri="{FF2B5EF4-FFF2-40B4-BE49-F238E27FC236}">
                <a16:creationId xmlns:a16="http://schemas.microsoft.com/office/drawing/2014/main" id="{D33D77C1-6F49-8F48-BBD3-8F131E96579E}"/>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9514526" y="5048088"/>
            <a:ext cx="1208842" cy="1495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Numéro 6">
            <a:extLst>
              <a:ext uri="{FF2B5EF4-FFF2-40B4-BE49-F238E27FC236}">
                <a16:creationId xmlns:a16="http://schemas.microsoft.com/office/drawing/2014/main" id="{BF36B417-E405-CB40-BB5A-5628A7ED02B2}"/>
              </a:ext>
            </a:extLst>
          </p:cNvPr>
          <p:cNvSpPr/>
          <p:nvPr/>
        </p:nvSpPr>
        <p:spPr bwMode="auto">
          <a:xfrm>
            <a:off x="9952033" y="4889441"/>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6</a:t>
            </a:r>
          </a:p>
        </p:txBody>
      </p:sp>
      <p:sp>
        <p:nvSpPr>
          <p:cNvPr id="15" name="texte">
            <a:extLst>
              <a:ext uri="{FF2B5EF4-FFF2-40B4-BE49-F238E27FC236}">
                <a16:creationId xmlns:a16="http://schemas.microsoft.com/office/drawing/2014/main" id="{44690400-DA1D-60BA-7079-73B59A5D5491}"/>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I - CC - V - C - ER - A </a:t>
            </a:r>
          </a:p>
        </p:txBody>
      </p:sp>
      <p:pic>
        <p:nvPicPr>
          <p:cNvPr id="17" name="Picto Savoir + 1">
            <a:hlinkClick r:id="rId11" action="ppaction://hlinksldjump"/>
            <a:extLst>
              <a:ext uri="{FF2B5EF4-FFF2-40B4-BE49-F238E27FC236}">
                <a16:creationId xmlns:a16="http://schemas.microsoft.com/office/drawing/2014/main" id="{E46F149F-EFF4-329D-751D-4B421D2313CB}"/>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8027286" y="2692013"/>
            <a:ext cx="557535" cy="511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6136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1" presetClass="exit"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21" restart="whenNotActive" fill="hold" evtFilter="cancelBubble" nodeType="interactiveSeq">
                <p:stCondLst>
                  <p:cond evt="onClick" delay="0">
                    <p:tgtEl>
                      <p:spTgt spid="6"/>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hidden"/>
                                      </p:to>
                                    </p:set>
                                  </p:childTnLst>
                                </p:cTn>
                              </p:par>
                              <p:par>
                                <p:cTn id="26" presetID="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28" restart="whenNotActive" fill="hold" evtFilter="cancelBubble" nodeType="interactiveSeq">
                <p:stCondLst>
                  <p:cond evt="onClick" delay="0">
                    <p:tgtEl>
                      <p:spTgt spid="30"/>
                    </p:tgtEl>
                  </p:cond>
                </p:stCondLst>
                <p:endSync evt="end" delay="0">
                  <p:rtn val="all"/>
                </p:endSync>
                <p:childTnLst>
                  <p:par>
                    <p:cTn id="29" fill="hold">
                      <p:stCondLst>
                        <p:cond delay="0"/>
                      </p:stCondLst>
                      <p:childTnLst>
                        <p:par>
                          <p:cTn id="30" fill="hold">
                            <p:stCondLst>
                              <p:cond delay="0"/>
                            </p:stCondLst>
                            <p:childTnLst>
                              <p:par>
                                <p:cTn id="31" presetID="1" presetClass="exit"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hidden"/>
                                      </p:to>
                                    </p:set>
                                  </p:childTnLst>
                                </p:cTn>
                              </p:par>
                              <p:par>
                                <p:cTn id="33" presetID="1" presetClass="entr" presetSubtype="0" fill="hold"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37" restart="whenNotActive" fill="hold" evtFilter="cancelBubble" nodeType="interactiveSeq">
                <p:stCondLst>
                  <p:cond evt="onClick" delay="0">
                    <p:tgtEl>
                      <p:spTgt spid="31"/>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0" nodeType="withEffect">
                                  <p:stCondLst>
                                    <p:cond delay="0"/>
                                  </p:stCondLst>
                                  <p:childTnLst>
                                    <p:set>
                                      <p:cBhvr>
                                        <p:cTn id="41" dur="1" fill="hold">
                                          <p:stCondLst>
                                            <p:cond delay="0"/>
                                          </p:stCondLst>
                                        </p:cTn>
                                        <p:tgtEl>
                                          <p:spTgt spid="31"/>
                                        </p:tgtEl>
                                        <p:attrNameLst>
                                          <p:attrName>style.visibility</p:attrName>
                                        </p:attrNameLst>
                                      </p:cBhvr>
                                      <p:to>
                                        <p:strVal val="hidden"/>
                                      </p:to>
                                    </p:set>
                                  </p:childTnLst>
                                </p:cTn>
                              </p:par>
                              <p:par>
                                <p:cTn id="42" presetID="1" presetClass="entr" presetSubtype="0" fill="hold" nodeType="withEffect">
                                  <p:stCondLst>
                                    <p:cond delay="0"/>
                                  </p:stCondLst>
                                  <p:childTnLst>
                                    <p:set>
                                      <p:cBhvr>
                                        <p:cTn id="43"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31"/>
                  </p:tgtEl>
                </p:cond>
              </p:nextCondLst>
            </p:seq>
            <p:seq concurrent="1" nextAc="seek">
              <p:cTn id="44" restart="whenNotActive" fill="hold" evtFilter="cancelBubble" nodeType="interactiveSeq">
                <p:stCondLst>
                  <p:cond evt="onClick" delay="0">
                    <p:tgtEl>
                      <p:spTgt spid="13"/>
                    </p:tgtEl>
                  </p:cond>
                </p:stCondLst>
                <p:endSync evt="end" delay="0">
                  <p:rtn val="all"/>
                </p:endSync>
                <p:childTnLst>
                  <p:par>
                    <p:cTn id="45" fill="hold">
                      <p:stCondLst>
                        <p:cond delay="0"/>
                      </p:stCondLst>
                      <p:childTnLst>
                        <p:par>
                          <p:cTn id="46" fill="hold">
                            <p:stCondLst>
                              <p:cond delay="0"/>
                            </p:stCondLst>
                            <p:childTnLst>
                              <p:par>
                                <p:cTn id="47" presetID="1" presetClass="exit" presetSubtype="0" fill="hold" grpId="0" nodeType="withEffect">
                                  <p:stCondLst>
                                    <p:cond delay="0"/>
                                  </p:stCondLst>
                                  <p:childTnLst>
                                    <p:set>
                                      <p:cBhvr>
                                        <p:cTn id="48" dur="1" fill="hold">
                                          <p:stCondLst>
                                            <p:cond delay="0"/>
                                          </p:stCondLst>
                                        </p:cTn>
                                        <p:tgtEl>
                                          <p:spTgt spid="13"/>
                                        </p:tgtEl>
                                        <p:attrNameLst>
                                          <p:attrName>style.visibility</p:attrName>
                                        </p:attrNameLst>
                                      </p:cBhvr>
                                      <p:to>
                                        <p:strVal val="hidden"/>
                                      </p:to>
                                    </p:set>
                                  </p:childTnLst>
                                </p:cTn>
                              </p:par>
                              <p:par>
                                <p:cTn id="49" presetID="1" presetClass="entr" presetSubtype="0" fill="hold" nodeType="with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childTnLst>
        </p:cTn>
      </p:par>
    </p:tnLst>
    <p:bldLst>
      <p:bldP spid="6" grpId="0" animBg="1"/>
      <p:bldP spid="7" grpId="0" animBg="1"/>
      <p:bldP spid="9" grpId="0" animBg="1"/>
      <p:bldP spid="30" grpId="0" animBg="1"/>
      <p:bldP spid="31" grpId="0" animBg="1"/>
      <p:bldP spid="10"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D15078-ECFC-32C0-0D00-FF6D954DAC41}"/>
              </a:ext>
            </a:extLst>
          </p:cNvPr>
          <p:cNvSpPr>
            <a:spLocks noGrp="1"/>
          </p:cNvSpPr>
          <p:nvPr>
            <p:ph type="title"/>
          </p:nvPr>
        </p:nvSpPr>
        <p:spPr/>
        <p:txBody>
          <a:bodyPr/>
          <a:lstStyle/>
          <a:p>
            <a:r>
              <a:rPr lang="fr-FR" dirty="0">
                <a:solidFill>
                  <a:schemeClr val="accent5">
                    <a:lumMod val="75000"/>
                  </a:schemeClr>
                </a:solidFill>
              </a:rPr>
              <a:t>Quels sont les différents climats dans le monde ?</a:t>
            </a:r>
            <a:br>
              <a:rPr lang="fr-FR" dirty="0">
                <a:solidFill>
                  <a:schemeClr val="accent5">
                    <a:lumMod val="75000"/>
                  </a:schemeClr>
                </a:solidFill>
              </a:rPr>
            </a:br>
            <a:r>
              <a:rPr lang="fr-FR" sz="1800" b="0" i="1" dirty="0">
                <a:solidFill>
                  <a:schemeClr val="accent1">
                    <a:lumMod val="75000"/>
                  </a:schemeClr>
                </a:solidFill>
              </a:rPr>
              <a:t>(clique sur les numéros sur la carte pour les découvrir)</a:t>
            </a:r>
          </a:p>
        </p:txBody>
      </p:sp>
      <p:pic>
        <p:nvPicPr>
          <p:cNvPr id="4" name="Image 3">
            <a:extLst>
              <a:ext uri="{FF2B5EF4-FFF2-40B4-BE49-F238E27FC236}">
                <a16:creationId xmlns:a16="http://schemas.microsoft.com/office/drawing/2014/main" id="{1D9CBC1F-8010-96FE-DB1F-A117F1B89D4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993389" y="2155954"/>
            <a:ext cx="7158854" cy="4758229"/>
          </a:xfrm>
          <a:prstGeom prst="rect">
            <a:avLst/>
          </a:prstGeom>
        </p:spPr>
      </p:pic>
      <p:sp>
        <p:nvSpPr>
          <p:cNvPr id="5" name="bulle hommes Question">
            <a:extLst>
              <a:ext uri="{FF2B5EF4-FFF2-40B4-BE49-F238E27FC236}">
                <a16:creationId xmlns:a16="http://schemas.microsoft.com/office/drawing/2014/main" id="{B1961E1C-54EF-2762-C11E-6F843AEDDBEE}"/>
              </a:ext>
            </a:extLst>
          </p:cNvPr>
          <p:cNvSpPr/>
          <p:nvPr/>
        </p:nvSpPr>
        <p:spPr>
          <a:xfrm>
            <a:off x="7010908" y="1229604"/>
            <a:ext cx="1729470" cy="708533"/>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CFEDEF"/>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b="1" dirty="0">
                <a:solidFill>
                  <a:srgbClr val="2F5597"/>
                </a:solidFill>
              </a:rPr>
              <a:t>Climat désertique</a:t>
            </a:r>
            <a:endParaRPr lang="fr-FR" sz="1600" dirty="0">
              <a:solidFill>
                <a:srgbClr val="2F5597"/>
              </a:solidFill>
            </a:endParaRPr>
          </a:p>
        </p:txBody>
      </p:sp>
      <p:sp>
        <p:nvSpPr>
          <p:cNvPr id="6" name="bulle animaux terrestres Question">
            <a:extLst>
              <a:ext uri="{FF2B5EF4-FFF2-40B4-BE49-F238E27FC236}">
                <a16:creationId xmlns:a16="http://schemas.microsoft.com/office/drawing/2014/main" id="{DC30751B-1236-B08A-6ED4-6D6FD3367A7D}"/>
              </a:ext>
            </a:extLst>
          </p:cNvPr>
          <p:cNvSpPr/>
          <p:nvPr/>
        </p:nvSpPr>
        <p:spPr>
          <a:xfrm>
            <a:off x="9378901" y="1298844"/>
            <a:ext cx="1560115" cy="594782"/>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CFEDEF"/>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b="1" dirty="0">
                <a:solidFill>
                  <a:srgbClr val="2F5597"/>
                </a:solidFill>
              </a:rPr>
              <a:t>Climat tropical</a:t>
            </a:r>
          </a:p>
        </p:txBody>
      </p:sp>
      <p:sp>
        <p:nvSpPr>
          <p:cNvPr id="7" name="bulle animaux marins Question">
            <a:extLst>
              <a:ext uri="{FF2B5EF4-FFF2-40B4-BE49-F238E27FC236}">
                <a16:creationId xmlns:a16="http://schemas.microsoft.com/office/drawing/2014/main" id="{B295202E-EDE7-22FE-67E6-5357739A4BFF}"/>
              </a:ext>
            </a:extLst>
          </p:cNvPr>
          <p:cNvSpPr/>
          <p:nvPr/>
        </p:nvSpPr>
        <p:spPr>
          <a:xfrm>
            <a:off x="2516879" y="1281207"/>
            <a:ext cx="1477963" cy="685677"/>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CFEDEF"/>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b="1" dirty="0">
                <a:solidFill>
                  <a:srgbClr val="2F5597"/>
                </a:solidFill>
              </a:rPr>
              <a:t>Climat polaire</a:t>
            </a:r>
          </a:p>
        </p:txBody>
      </p:sp>
      <p:sp>
        <p:nvSpPr>
          <p:cNvPr id="8" name="Numéro 1C">
            <a:extLst>
              <a:ext uri="{FF2B5EF4-FFF2-40B4-BE49-F238E27FC236}">
                <a16:creationId xmlns:a16="http://schemas.microsoft.com/office/drawing/2014/main" id="{658EEC73-018A-0555-4F6C-A7D344EE5BC3}"/>
              </a:ext>
            </a:extLst>
          </p:cNvPr>
          <p:cNvSpPr/>
          <p:nvPr/>
        </p:nvSpPr>
        <p:spPr bwMode="auto">
          <a:xfrm>
            <a:off x="8445154" y="3820597"/>
            <a:ext cx="518111" cy="46406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BA80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3200" b="1" dirty="0">
                <a:solidFill>
                  <a:schemeClr val="bg1"/>
                </a:solidFill>
              </a:rPr>
              <a:t>1</a:t>
            </a:r>
          </a:p>
        </p:txBody>
      </p:sp>
      <p:sp>
        <p:nvSpPr>
          <p:cNvPr id="9" name="Numéro 2C">
            <a:extLst>
              <a:ext uri="{FF2B5EF4-FFF2-40B4-BE49-F238E27FC236}">
                <a16:creationId xmlns:a16="http://schemas.microsoft.com/office/drawing/2014/main" id="{F181FDD7-29B8-0AAC-8817-24969F473B6A}"/>
              </a:ext>
            </a:extLst>
          </p:cNvPr>
          <p:cNvSpPr/>
          <p:nvPr/>
        </p:nvSpPr>
        <p:spPr bwMode="auto">
          <a:xfrm>
            <a:off x="6657773" y="4923976"/>
            <a:ext cx="553892" cy="49753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4792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3200" b="1" dirty="0">
                <a:solidFill>
                  <a:schemeClr val="bg1"/>
                </a:solidFill>
              </a:rPr>
              <a:t>2</a:t>
            </a:r>
          </a:p>
        </p:txBody>
      </p:sp>
      <p:sp>
        <p:nvSpPr>
          <p:cNvPr id="10" name="Numéro 3C">
            <a:extLst>
              <a:ext uri="{FF2B5EF4-FFF2-40B4-BE49-F238E27FC236}">
                <a16:creationId xmlns:a16="http://schemas.microsoft.com/office/drawing/2014/main" id="{D54F0385-7FBF-BE11-1B44-0AB43A10E733}"/>
              </a:ext>
            </a:extLst>
          </p:cNvPr>
          <p:cNvSpPr/>
          <p:nvPr/>
        </p:nvSpPr>
        <p:spPr bwMode="auto">
          <a:xfrm>
            <a:off x="7385988" y="2217590"/>
            <a:ext cx="553892" cy="49753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1C5CA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3200" b="1" dirty="0">
                <a:solidFill>
                  <a:schemeClr val="bg1"/>
                </a:solidFill>
              </a:rPr>
              <a:t>3</a:t>
            </a:r>
          </a:p>
        </p:txBody>
      </p:sp>
      <p:sp>
        <p:nvSpPr>
          <p:cNvPr id="11" name="Numéro 4C">
            <a:extLst>
              <a:ext uri="{FF2B5EF4-FFF2-40B4-BE49-F238E27FC236}">
                <a16:creationId xmlns:a16="http://schemas.microsoft.com/office/drawing/2014/main" id="{AF551648-80AC-035C-180A-400D484B20DC}"/>
              </a:ext>
            </a:extLst>
          </p:cNvPr>
          <p:cNvSpPr/>
          <p:nvPr/>
        </p:nvSpPr>
        <p:spPr bwMode="auto">
          <a:xfrm>
            <a:off x="10779528" y="4320612"/>
            <a:ext cx="553892" cy="49753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CF3323"/>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3200" b="1" dirty="0">
                <a:solidFill>
                  <a:schemeClr val="bg1"/>
                </a:solidFill>
              </a:rPr>
              <a:t>4</a:t>
            </a:r>
          </a:p>
        </p:txBody>
      </p:sp>
      <p:sp>
        <p:nvSpPr>
          <p:cNvPr id="12" name="bulle hommes Question">
            <a:extLst>
              <a:ext uri="{FF2B5EF4-FFF2-40B4-BE49-F238E27FC236}">
                <a16:creationId xmlns:a16="http://schemas.microsoft.com/office/drawing/2014/main" id="{B368ED31-9C04-28D8-10F3-549736704137}"/>
              </a:ext>
            </a:extLst>
          </p:cNvPr>
          <p:cNvSpPr/>
          <p:nvPr/>
        </p:nvSpPr>
        <p:spPr>
          <a:xfrm>
            <a:off x="4638140" y="1241277"/>
            <a:ext cx="1729470" cy="708533"/>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CFEDEF"/>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b="1" dirty="0">
                <a:solidFill>
                  <a:srgbClr val="2F5597"/>
                </a:solidFill>
              </a:rPr>
              <a:t>Climat équatorial</a:t>
            </a:r>
            <a:endParaRPr lang="fr-FR" sz="1600" dirty="0">
              <a:solidFill>
                <a:srgbClr val="2F5597"/>
              </a:solidFill>
            </a:endParaRPr>
          </a:p>
        </p:txBody>
      </p:sp>
      <p:sp>
        <p:nvSpPr>
          <p:cNvPr id="17" name="Numéro 1">
            <a:extLst>
              <a:ext uri="{FF2B5EF4-FFF2-40B4-BE49-F238E27FC236}">
                <a16:creationId xmlns:a16="http://schemas.microsoft.com/office/drawing/2014/main" id="{E12EEB31-4938-BB20-89E8-51E9F02E7E2B}"/>
              </a:ext>
            </a:extLst>
          </p:cNvPr>
          <p:cNvSpPr/>
          <p:nvPr/>
        </p:nvSpPr>
        <p:spPr bwMode="auto">
          <a:xfrm>
            <a:off x="1577064" y="2761582"/>
            <a:ext cx="726305" cy="65054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BA80B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000" b="1" dirty="0">
                <a:solidFill>
                  <a:schemeClr val="bg1"/>
                </a:solidFill>
              </a:rPr>
              <a:t>1</a:t>
            </a:r>
          </a:p>
        </p:txBody>
      </p:sp>
      <p:sp>
        <p:nvSpPr>
          <p:cNvPr id="18" name="Numéro 2">
            <a:extLst>
              <a:ext uri="{FF2B5EF4-FFF2-40B4-BE49-F238E27FC236}">
                <a16:creationId xmlns:a16="http://schemas.microsoft.com/office/drawing/2014/main" id="{50698FDA-B5F3-F97F-4C0E-92F1D11AD5F7}"/>
              </a:ext>
            </a:extLst>
          </p:cNvPr>
          <p:cNvSpPr/>
          <p:nvPr/>
        </p:nvSpPr>
        <p:spPr bwMode="auto">
          <a:xfrm>
            <a:off x="1577064" y="3792533"/>
            <a:ext cx="726304" cy="65239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4792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000" b="1" dirty="0">
                <a:solidFill>
                  <a:schemeClr val="bg1"/>
                </a:solidFill>
              </a:rPr>
              <a:t>2</a:t>
            </a:r>
          </a:p>
        </p:txBody>
      </p:sp>
      <p:sp>
        <p:nvSpPr>
          <p:cNvPr id="19" name="Numéro 2">
            <a:extLst>
              <a:ext uri="{FF2B5EF4-FFF2-40B4-BE49-F238E27FC236}">
                <a16:creationId xmlns:a16="http://schemas.microsoft.com/office/drawing/2014/main" id="{F320B5A2-D080-CB3F-4207-677D803FF075}"/>
              </a:ext>
            </a:extLst>
          </p:cNvPr>
          <p:cNvSpPr/>
          <p:nvPr/>
        </p:nvSpPr>
        <p:spPr bwMode="auto">
          <a:xfrm>
            <a:off x="1577064" y="4773384"/>
            <a:ext cx="726304" cy="65239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1C5CA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000" b="1" dirty="0">
                <a:solidFill>
                  <a:schemeClr val="bg1"/>
                </a:solidFill>
              </a:rPr>
              <a:t>3</a:t>
            </a:r>
          </a:p>
        </p:txBody>
      </p:sp>
      <p:sp>
        <p:nvSpPr>
          <p:cNvPr id="20" name="Numéro 2">
            <a:extLst>
              <a:ext uri="{FF2B5EF4-FFF2-40B4-BE49-F238E27FC236}">
                <a16:creationId xmlns:a16="http://schemas.microsoft.com/office/drawing/2014/main" id="{3CE5F73F-6313-7766-4AA5-77A4366796BC}"/>
              </a:ext>
            </a:extLst>
          </p:cNvPr>
          <p:cNvSpPr/>
          <p:nvPr/>
        </p:nvSpPr>
        <p:spPr bwMode="auto">
          <a:xfrm>
            <a:off x="1577064" y="5788029"/>
            <a:ext cx="726304" cy="65239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CF3323"/>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000" b="1" dirty="0">
                <a:solidFill>
                  <a:schemeClr val="bg1"/>
                </a:solidFill>
              </a:rPr>
              <a:t>4</a:t>
            </a:r>
          </a:p>
        </p:txBody>
      </p:sp>
      <p:sp>
        <p:nvSpPr>
          <p:cNvPr id="21" name="Texte 4">
            <a:extLst>
              <a:ext uri="{FF2B5EF4-FFF2-40B4-BE49-F238E27FC236}">
                <a16:creationId xmlns:a16="http://schemas.microsoft.com/office/drawing/2014/main" id="{5E31C776-7073-4F56-FDA8-E301A1DD7677}"/>
              </a:ext>
            </a:extLst>
          </p:cNvPr>
          <p:cNvSpPr txBox="1"/>
          <p:nvPr/>
        </p:nvSpPr>
        <p:spPr>
          <a:xfrm>
            <a:off x="2275819" y="5864219"/>
            <a:ext cx="3536677" cy="461665"/>
          </a:xfrm>
          <a:prstGeom prst="rect">
            <a:avLst/>
          </a:prstGeom>
          <a:noFill/>
        </p:spPr>
        <p:txBody>
          <a:bodyPr wrap="square" rtlCol="0">
            <a:spAutoFit/>
          </a:bodyPr>
          <a:lstStyle/>
          <a:p>
            <a:r>
              <a:rPr lang="fr-FR" sz="2400" b="1" dirty="0">
                <a:solidFill>
                  <a:srgbClr val="2F5597"/>
                </a:solidFill>
              </a:rPr>
              <a:t>Climat équatorial</a:t>
            </a:r>
          </a:p>
        </p:txBody>
      </p:sp>
      <p:sp>
        <p:nvSpPr>
          <p:cNvPr id="22" name="Texte 4">
            <a:extLst>
              <a:ext uri="{FF2B5EF4-FFF2-40B4-BE49-F238E27FC236}">
                <a16:creationId xmlns:a16="http://schemas.microsoft.com/office/drawing/2014/main" id="{53641832-24E2-9CED-4C94-3D4B2376645C}"/>
              </a:ext>
            </a:extLst>
          </p:cNvPr>
          <p:cNvSpPr txBox="1"/>
          <p:nvPr/>
        </p:nvSpPr>
        <p:spPr>
          <a:xfrm>
            <a:off x="2275819" y="4893507"/>
            <a:ext cx="3536677" cy="461665"/>
          </a:xfrm>
          <a:prstGeom prst="rect">
            <a:avLst/>
          </a:prstGeom>
          <a:noFill/>
        </p:spPr>
        <p:txBody>
          <a:bodyPr wrap="square" rtlCol="0">
            <a:spAutoFit/>
          </a:bodyPr>
          <a:lstStyle/>
          <a:p>
            <a:r>
              <a:rPr lang="fr-FR" sz="2400" b="1" dirty="0">
                <a:solidFill>
                  <a:srgbClr val="2F5597"/>
                </a:solidFill>
              </a:rPr>
              <a:t>Climat polaire</a:t>
            </a:r>
          </a:p>
        </p:txBody>
      </p:sp>
      <p:sp>
        <p:nvSpPr>
          <p:cNvPr id="23" name="Texte 4">
            <a:extLst>
              <a:ext uri="{FF2B5EF4-FFF2-40B4-BE49-F238E27FC236}">
                <a16:creationId xmlns:a16="http://schemas.microsoft.com/office/drawing/2014/main" id="{3B09DCDE-C6AD-7D9A-B113-C37C0A079560}"/>
              </a:ext>
            </a:extLst>
          </p:cNvPr>
          <p:cNvSpPr txBox="1"/>
          <p:nvPr/>
        </p:nvSpPr>
        <p:spPr>
          <a:xfrm>
            <a:off x="2275819" y="3877972"/>
            <a:ext cx="3536677" cy="461665"/>
          </a:xfrm>
          <a:prstGeom prst="rect">
            <a:avLst/>
          </a:prstGeom>
          <a:noFill/>
        </p:spPr>
        <p:txBody>
          <a:bodyPr wrap="square" rtlCol="0">
            <a:spAutoFit/>
          </a:bodyPr>
          <a:lstStyle/>
          <a:p>
            <a:r>
              <a:rPr lang="fr-FR" sz="2400" b="1" dirty="0">
                <a:solidFill>
                  <a:srgbClr val="2F5597"/>
                </a:solidFill>
              </a:rPr>
              <a:t>Climat tropical</a:t>
            </a:r>
          </a:p>
        </p:txBody>
      </p:sp>
      <p:sp>
        <p:nvSpPr>
          <p:cNvPr id="24" name="Texte 4">
            <a:extLst>
              <a:ext uri="{FF2B5EF4-FFF2-40B4-BE49-F238E27FC236}">
                <a16:creationId xmlns:a16="http://schemas.microsoft.com/office/drawing/2014/main" id="{9577CF68-BC90-66B7-9752-BE982292DDD4}"/>
              </a:ext>
            </a:extLst>
          </p:cNvPr>
          <p:cNvSpPr txBox="1"/>
          <p:nvPr/>
        </p:nvSpPr>
        <p:spPr>
          <a:xfrm>
            <a:off x="2275819" y="2883733"/>
            <a:ext cx="3536677" cy="461665"/>
          </a:xfrm>
          <a:prstGeom prst="rect">
            <a:avLst/>
          </a:prstGeom>
          <a:noFill/>
        </p:spPr>
        <p:txBody>
          <a:bodyPr wrap="square" rtlCol="0">
            <a:spAutoFit/>
          </a:bodyPr>
          <a:lstStyle/>
          <a:p>
            <a:r>
              <a:rPr lang="fr-FR" sz="2400" b="1" dirty="0">
                <a:solidFill>
                  <a:srgbClr val="2F5597"/>
                </a:solidFill>
              </a:rPr>
              <a:t>Climat désertique</a:t>
            </a:r>
          </a:p>
        </p:txBody>
      </p:sp>
      <p:sp>
        <p:nvSpPr>
          <p:cNvPr id="25" name="bulle 1">
            <a:extLst>
              <a:ext uri="{FF2B5EF4-FFF2-40B4-BE49-F238E27FC236}">
                <a16:creationId xmlns:a16="http://schemas.microsoft.com/office/drawing/2014/main" id="{7A5CE6C2-FDE3-1E58-0F98-37CB52AAA46E}"/>
              </a:ext>
            </a:extLst>
          </p:cNvPr>
          <p:cNvSpPr/>
          <p:nvPr/>
        </p:nvSpPr>
        <p:spPr>
          <a:xfrm>
            <a:off x="4739142" y="4385339"/>
            <a:ext cx="4314648" cy="1276298"/>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lvl="0" algn="ctr"/>
            <a:r>
              <a:rPr lang="fr-FR" sz="1700" b="1" dirty="0">
                <a:solidFill>
                  <a:schemeClr val="bg1"/>
                </a:solidFill>
              </a:rPr>
              <a:t>Situé dans la zone froide, autour des pôles Nord et Sud, c’est un climat aux températures extrêmement froides toute l’année.</a:t>
            </a:r>
            <a:endParaRPr sz="1700" b="1" dirty="0">
              <a:solidFill>
                <a:schemeClr val="bg1"/>
              </a:solidFill>
              <a:latin typeface="Calibri"/>
              <a:ea typeface="Calibri"/>
              <a:cs typeface="Calibri"/>
              <a:sym typeface="Calibri"/>
            </a:endParaRPr>
          </a:p>
        </p:txBody>
      </p:sp>
      <p:pic>
        <p:nvPicPr>
          <p:cNvPr id="26" name="Picto + 1">
            <a:extLst>
              <a:ext uri="{FF2B5EF4-FFF2-40B4-BE49-F238E27FC236}">
                <a16:creationId xmlns:a16="http://schemas.microsoft.com/office/drawing/2014/main" id="{0D9EE818-DE82-7848-C593-2E73DA9040DE}"/>
              </a:ext>
            </a:extLst>
          </p:cNvPr>
          <p:cNvPicPr preferRelativeResize="0">
            <a:picLocks/>
          </p:cNvPicPr>
          <p:nvPr/>
        </p:nvPicPr>
        <p:blipFill rotWithShape="1">
          <a:blip r:embed="rId3" cstate="screen">
            <a:alphaModFix/>
            <a:extLst>
              <a:ext uri="{28A0092B-C50C-407E-A947-70E740481C1C}">
                <a14:useLocalDpi xmlns:a14="http://schemas.microsoft.com/office/drawing/2010/main"/>
              </a:ext>
            </a:extLst>
          </a:blip>
          <a:srcRect/>
          <a:stretch/>
        </p:blipFill>
        <p:spPr>
          <a:xfrm>
            <a:off x="4108335" y="4880061"/>
            <a:ext cx="662400" cy="540000"/>
          </a:xfrm>
          <a:prstGeom prst="rect">
            <a:avLst/>
          </a:prstGeom>
          <a:noFill/>
          <a:ln>
            <a:noFill/>
          </a:ln>
        </p:spPr>
      </p:pic>
      <p:pic>
        <p:nvPicPr>
          <p:cNvPr id="27" name="Picto + 2">
            <a:extLst>
              <a:ext uri="{FF2B5EF4-FFF2-40B4-BE49-F238E27FC236}">
                <a16:creationId xmlns:a16="http://schemas.microsoft.com/office/drawing/2014/main" id="{B53ADD33-6B81-D936-D491-976F59D09B53}"/>
              </a:ext>
            </a:extLst>
          </p:cNvPr>
          <p:cNvPicPr preferRelativeResize="0">
            <a:picLocks/>
          </p:cNvPicPr>
          <p:nvPr/>
        </p:nvPicPr>
        <p:blipFill rotWithShape="1">
          <a:blip r:embed="rId4" cstate="screen">
            <a:alphaModFix/>
            <a:extLst>
              <a:ext uri="{28A0092B-C50C-407E-A947-70E740481C1C}">
                <a14:useLocalDpi xmlns:a14="http://schemas.microsoft.com/office/drawing/2010/main"/>
              </a:ext>
            </a:extLst>
          </a:blip>
          <a:srcRect/>
          <a:stretch/>
        </p:blipFill>
        <p:spPr>
          <a:xfrm>
            <a:off x="4548080" y="2838429"/>
            <a:ext cx="662400" cy="561600"/>
          </a:xfrm>
          <a:prstGeom prst="rect">
            <a:avLst/>
          </a:prstGeom>
          <a:noFill/>
          <a:ln>
            <a:noFill/>
          </a:ln>
        </p:spPr>
      </p:pic>
      <p:sp>
        <p:nvSpPr>
          <p:cNvPr id="28" name="bulle 2">
            <a:extLst>
              <a:ext uri="{FF2B5EF4-FFF2-40B4-BE49-F238E27FC236}">
                <a16:creationId xmlns:a16="http://schemas.microsoft.com/office/drawing/2014/main" id="{B13C302D-22AE-8FD3-2490-2BF33B0C2313}"/>
              </a:ext>
            </a:extLst>
          </p:cNvPr>
          <p:cNvSpPr/>
          <p:nvPr/>
        </p:nvSpPr>
        <p:spPr>
          <a:xfrm>
            <a:off x="5073792" y="2167812"/>
            <a:ext cx="3536676" cy="984913"/>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lvl="0" algn="ctr"/>
            <a:r>
              <a:rPr lang="fr-FR" sz="1700" b="1" dirty="0">
                <a:solidFill>
                  <a:schemeClr val="bg1"/>
                </a:solidFill>
              </a:rPr>
              <a:t>Il est caractérisé par une chaleur    très forte et une absence de précipitations.</a:t>
            </a:r>
            <a:endParaRPr sz="1700" b="1" dirty="0">
              <a:solidFill>
                <a:schemeClr val="bg1"/>
              </a:solidFill>
              <a:latin typeface="Calibri"/>
              <a:ea typeface="Calibri"/>
              <a:cs typeface="Calibri"/>
              <a:sym typeface="Calibri"/>
            </a:endParaRPr>
          </a:p>
        </p:txBody>
      </p:sp>
      <p:sp>
        <p:nvSpPr>
          <p:cNvPr id="29" name="bulle 3">
            <a:extLst>
              <a:ext uri="{FF2B5EF4-FFF2-40B4-BE49-F238E27FC236}">
                <a16:creationId xmlns:a16="http://schemas.microsoft.com/office/drawing/2014/main" id="{C19CF60B-6AE7-CDCA-AD07-7FC7F2649836}"/>
              </a:ext>
            </a:extLst>
          </p:cNvPr>
          <p:cNvSpPr/>
          <p:nvPr/>
        </p:nvSpPr>
        <p:spPr>
          <a:xfrm>
            <a:off x="5226516" y="5515347"/>
            <a:ext cx="4314648" cy="1291845"/>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700" b="1" dirty="0">
                <a:solidFill>
                  <a:schemeClr val="bg1"/>
                </a:solidFill>
              </a:rPr>
              <a:t>C’est un climat chaud qui n’a qu’une saison avec des pluies abondantes et des températures supérieures à 20° toute l’année.</a:t>
            </a:r>
          </a:p>
        </p:txBody>
      </p:sp>
      <p:pic>
        <p:nvPicPr>
          <p:cNvPr id="30" name="Picto + 2">
            <a:extLst>
              <a:ext uri="{FF2B5EF4-FFF2-40B4-BE49-F238E27FC236}">
                <a16:creationId xmlns:a16="http://schemas.microsoft.com/office/drawing/2014/main" id="{8191A968-69F1-528D-2A61-FC2C3FB3AC32}"/>
              </a:ext>
            </a:extLst>
          </p:cNvPr>
          <p:cNvPicPr preferRelativeResize="0">
            <a:picLocks/>
          </p:cNvPicPr>
          <p:nvPr/>
        </p:nvPicPr>
        <p:blipFill rotWithShape="1">
          <a:blip r:embed="rId4" cstate="screen">
            <a:alphaModFix/>
            <a:extLst>
              <a:ext uri="{28A0092B-C50C-407E-A947-70E740481C1C}">
                <a14:useLocalDpi xmlns:a14="http://schemas.microsoft.com/office/drawing/2010/main"/>
              </a:ext>
            </a:extLst>
          </a:blip>
          <a:srcRect/>
          <a:stretch/>
        </p:blipFill>
        <p:spPr>
          <a:xfrm>
            <a:off x="4520128" y="5887337"/>
            <a:ext cx="662400" cy="561600"/>
          </a:xfrm>
          <a:prstGeom prst="rect">
            <a:avLst/>
          </a:prstGeom>
          <a:noFill/>
          <a:ln>
            <a:noFill/>
          </a:ln>
        </p:spPr>
      </p:pic>
      <p:sp>
        <p:nvSpPr>
          <p:cNvPr id="31" name="bulle 3">
            <a:extLst>
              <a:ext uri="{FF2B5EF4-FFF2-40B4-BE49-F238E27FC236}">
                <a16:creationId xmlns:a16="http://schemas.microsoft.com/office/drawing/2014/main" id="{0720BEAF-71AB-ED39-1F86-C9C78BE7412F}"/>
              </a:ext>
            </a:extLst>
          </p:cNvPr>
          <p:cNvSpPr/>
          <p:nvPr/>
        </p:nvSpPr>
        <p:spPr>
          <a:xfrm>
            <a:off x="4879280" y="3019448"/>
            <a:ext cx="4034373" cy="1518958"/>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700" b="1" dirty="0">
                <a:solidFill>
                  <a:schemeClr val="bg1"/>
                </a:solidFill>
              </a:rPr>
              <a:t>Il est chaud et possède 2 saisons : une saison des pluies et une saison sèche. Les températures, elles, sont supérieures à 20°C toute l’année.</a:t>
            </a:r>
          </a:p>
        </p:txBody>
      </p:sp>
      <p:pic>
        <p:nvPicPr>
          <p:cNvPr id="32" name="Picto + 2">
            <a:extLst>
              <a:ext uri="{FF2B5EF4-FFF2-40B4-BE49-F238E27FC236}">
                <a16:creationId xmlns:a16="http://schemas.microsoft.com/office/drawing/2014/main" id="{90590F1D-E1DC-29B6-EBF7-DAE7D48F907F}"/>
              </a:ext>
            </a:extLst>
          </p:cNvPr>
          <p:cNvPicPr preferRelativeResize="0">
            <a:picLocks/>
          </p:cNvPicPr>
          <p:nvPr/>
        </p:nvPicPr>
        <p:blipFill rotWithShape="1">
          <a:blip r:embed="rId4" cstate="screen">
            <a:alphaModFix/>
            <a:extLst>
              <a:ext uri="{28A0092B-C50C-407E-A947-70E740481C1C}">
                <a14:useLocalDpi xmlns:a14="http://schemas.microsoft.com/office/drawing/2010/main"/>
              </a:ext>
            </a:extLst>
          </a:blip>
          <a:srcRect/>
          <a:stretch/>
        </p:blipFill>
        <p:spPr>
          <a:xfrm>
            <a:off x="4222504" y="3829962"/>
            <a:ext cx="662400" cy="561600"/>
          </a:xfrm>
          <a:prstGeom prst="rect">
            <a:avLst/>
          </a:prstGeom>
          <a:noFill/>
          <a:ln>
            <a:noFill/>
          </a:ln>
        </p:spPr>
      </p:pic>
      <p:pic>
        <p:nvPicPr>
          <p:cNvPr id="3" name="picto info">
            <a:extLst>
              <a:ext uri="{FF2B5EF4-FFF2-40B4-BE49-F238E27FC236}">
                <a16:creationId xmlns:a16="http://schemas.microsoft.com/office/drawing/2014/main" id="{D8BA9CF7-D8FA-179F-16CD-8A13A50218A6}"/>
              </a:ext>
            </a:extLst>
          </p:cNvPr>
          <p:cNvPicPr>
            <a:picLocks noChangeAspect="1"/>
          </p:cNvPicPr>
          <p:nvPr/>
        </p:nvPicPr>
        <p:blipFill>
          <a:blip r:embed="rId5"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49275" y="1695744"/>
            <a:ext cx="795939" cy="675981"/>
          </a:xfrm>
          <a:prstGeom prst="rect">
            <a:avLst/>
          </a:prstGeom>
          <a:noFill/>
          <a:ln>
            <a:noFill/>
          </a:ln>
        </p:spPr>
      </p:pic>
      <p:sp>
        <p:nvSpPr>
          <p:cNvPr id="13" name="Carré corné Info">
            <a:extLst>
              <a:ext uri="{FF2B5EF4-FFF2-40B4-BE49-F238E27FC236}">
                <a16:creationId xmlns:a16="http://schemas.microsoft.com/office/drawing/2014/main" id="{6353F3F7-0FC4-83BA-A2C5-2F7F1E778A47}"/>
              </a:ext>
            </a:extLst>
          </p:cNvPr>
          <p:cNvSpPr/>
          <p:nvPr/>
        </p:nvSpPr>
        <p:spPr>
          <a:xfrm>
            <a:off x="236086" y="4596919"/>
            <a:ext cx="1358258" cy="1883206"/>
          </a:xfrm>
          <a:prstGeom prst="foldedCorner">
            <a:avLst/>
          </a:prstGeom>
          <a:solidFill>
            <a:schemeClr val="bg1"/>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000" b="1" dirty="0">
                <a:solidFill>
                  <a:srgbClr val="7030A0"/>
                </a:solidFill>
              </a:rPr>
              <a:t>Cliquer sur les numéros sur la carte pour faire apparaître les réponses</a:t>
            </a:r>
          </a:p>
          <a:p>
            <a:pPr marL="228600" indent="-228600">
              <a:buAutoNum type="arabicPeriod"/>
              <a:defRPr/>
            </a:pPr>
            <a:r>
              <a:rPr lang="fr-FR" sz="1000" b="1" dirty="0">
                <a:solidFill>
                  <a:srgbClr val="7030A0"/>
                </a:solidFill>
              </a:rPr>
              <a:t>Climat désertique</a:t>
            </a:r>
          </a:p>
          <a:p>
            <a:pPr marL="228600" indent="-228600">
              <a:buAutoNum type="arabicPeriod"/>
              <a:defRPr/>
            </a:pPr>
            <a:r>
              <a:rPr lang="fr-FR" sz="1000" b="1" dirty="0">
                <a:solidFill>
                  <a:srgbClr val="7030A0"/>
                </a:solidFill>
              </a:rPr>
              <a:t>Climat tropical</a:t>
            </a:r>
          </a:p>
          <a:p>
            <a:pPr marL="228600" indent="-228600">
              <a:buAutoNum type="arabicPeriod"/>
              <a:defRPr/>
            </a:pPr>
            <a:r>
              <a:rPr lang="fr-FR" sz="1000" b="1" dirty="0">
                <a:solidFill>
                  <a:srgbClr val="7030A0"/>
                </a:solidFill>
              </a:rPr>
              <a:t>Climat polaire</a:t>
            </a:r>
          </a:p>
          <a:p>
            <a:pPr marL="228600" indent="-228600">
              <a:buAutoNum type="arabicPeriod"/>
              <a:defRPr/>
            </a:pPr>
            <a:r>
              <a:rPr lang="fr-FR" sz="1000" b="1" dirty="0">
                <a:solidFill>
                  <a:srgbClr val="7030A0"/>
                </a:solidFill>
              </a:rPr>
              <a:t>Climat équatorial</a:t>
            </a:r>
          </a:p>
        </p:txBody>
      </p:sp>
    </p:spTree>
    <p:extLst>
      <p:ext uri="{BB962C8B-B14F-4D97-AF65-F5344CB8AC3E}">
        <p14:creationId xmlns:p14="http://schemas.microsoft.com/office/powerpoint/2010/main" val="2285491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3" restart="whenNotActive" fill="hold" evtFilter="cancelBubble" nodeType="interactiveSeq">
                <p:stCondLst>
                  <p:cond evt="onClick" delay="0">
                    <p:tgtEl>
                      <p:spTgt spid="9"/>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2"/>
                                        </p:tgtEl>
                                        <p:attrNameLst>
                                          <p:attrName>style.visibility</p:attrName>
                                        </p:attrNameLst>
                                      </p:cBhvr>
                                      <p:to>
                                        <p:strVal val="visible"/>
                                      </p:to>
                                    </p:set>
                                  </p:childTnLst>
                                </p:cTn>
                              </p:par>
                              <p:par>
                                <p:cTn id="20" presetID="1" presetClass="exit"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hidden"/>
                                      </p:to>
                                    </p:set>
                                  </p:childTnLst>
                                </p:cTn>
                              </p:par>
                              <p:par>
                                <p:cTn id="22" presetID="1" presetClass="exit"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4" restart="whenNotActive" fill="hold" evtFilter="cancelBubble" nodeType="interactiveSeq">
                <p:stCondLst>
                  <p:cond evt="onClick" delay="0">
                    <p:tgtEl>
                      <p:spTgt spid="10"/>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xit"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5" restart="whenNotActive" fill="hold" evtFilter="cancelBubble" nodeType="interactiveSeq">
                <p:stCondLst>
                  <p:cond evt="onClick" delay="0">
                    <p:tgtEl>
                      <p:spTgt spid="11"/>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30"/>
                                        </p:tgtEl>
                                        <p:attrNameLst>
                                          <p:attrName>style.visibility</p:attrName>
                                        </p:attrNameLst>
                                      </p:cBhvr>
                                      <p:to>
                                        <p:strVal val="visible"/>
                                      </p:to>
                                    </p:set>
                                  </p:childTnLst>
                                </p:cTn>
                              </p:par>
                              <p:par>
                                <p:cTn id="42" presetID="1" presetClass="exit" presetSubtype="0" fill="hold" grpId="0" nodeType="withEffect">
                                  <p:stCondLst>
                                    <p:cond delay="0"/>
                                  </p:stCondLst>
                                  <p:childTnLst>
                                    <p:set>
                                      <p:cBhvr>
                                        <p:cTn id="43" dur="1" fill="hold">
                                          <p:stCondLst>
                                            <p:cond delay="0"/>
                                          </p:stCondLst>
                                        </p:cTn>
                                        <p:tgtEl>
                                          <p:spTgt spid="12"/>
                                        </p:tgtEl>
                                        <p:attrNameLst>
                                          <p:attrName>style.visibility</p:attrName>
                                        </p:attrNameLst>
                                      </p:cBhvr>
                                      <p:to>
                                        <p:strVal val="hidden"/>
                                      </p:to>
                                    </p:set>
                                  </p:childTnLst>
                                </p:cTn>
                              </p:par>
                              <p:par>
                                <p:cTn id="44" presetID="1" presetClass="exit" presetSubtype="0" fill="hold" grpId="0" nodeType="withEffect">
                                  <p:stCondLst>
                                    <p:cond delay="0"/>
                                  </p:stCondLst>
                                  <p:childTnLst>
                                    <p:set>
                                      <p:cBhvr>
                                        <p:cTn id="45"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46" restart="whenNotActive" fill="hold" evtFilter="cancelBubble" nodeType="interactiveSeq">
                <p:stCondLst>
                  <p:cond evt="onClick" delay="0">
                    <p:tgtEl>
                      <p:spTgt spid="26"/>
                    </p:tgtEl>
                  </p:cond>
                </p:stCondLst>
                <p:endSync evt="end" delay="0">
                  <p:rtn val="all"/>
                </p:endSync>
                <p:childTnLst>
                  <p:par>
                    <p:cTn id="47" fill="hold">
                      <p:stCondLst>
                        <p:cond delay="0"/>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55" restart="whenNotActive" fill="hold" evtFilter="cancelBubble" nodeType="interactiveSeq">
                <p:stCondLst>
                  <p:cond evt="onClick" delay="0">
                    <p:tgtEl>
                      <p:spTgt spid="27"/>
                    </p:tgtEl>
                  </p:cond>
                </p:stCondLst>
                <p:endSync evt="end" delay="0">
                  <p:rtn val="all"/>
                </p:endSync>
                <p:childTnLst>
                  <p:par>
                    <p:cTn id="56" fill="hold">
                      <p:stCondLst>
                        <p:cond delay="0"/>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28"/>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xit" presetSubtype="0" fill="hold" grpId="1" nodeType="clickEffect">
                                  <p:stCondLst>
                                    <p:cond delay="0"/>
                                  </p:stCondLst>
                                  <p:childTnLst>
                                    <p:set>
                                      <p:cBhvr>
                                        <p:cTn id="63"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64" restart="whenNotActive" fill="hold" evtFilter="cancelBubble" nodeType="interactiveSeq">
                <p:stCondLst>
                  <p:cond evt="onClick" delay="0">
                    <p:tgtEl>
                      <p:spTgt spid="30"/>
                    </p:tgtEl>
                  </p:cond>
                </p:stCondLst>
                <p:endSync evt="end" delay="0">
                  <p:rtn val="all"/>
                </p:endSync>
                <p:childTnLst>
                  <p:par>
                    <p:cTn id="65" fill="hold">
                      <p:stCondLst>
                        <p:cond delay="0"/>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9"/>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xit" presetSubtype="0" fill="hold" grpId="1" nodeType="clickEffect">
                                  <p:stCondLst>
                                    <p:cond delay="0"/>
                                  </p:stCondLst>
                                  <p:childTnLst>
                                    <p:set>
                                      <p:cBhvr>
                                        <p:cTn id="72"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73" restart="whenNotActive" fill="hold" evtFilter="cancelBubble" nodeType="interactiveSeq">
                <p:stCondLst>
                  <p:cond evt="onClick" delay="0">
                    <p:tgtEl>
                      <p:spTgt spid="32"/>
                    </p:tgtEl>
                  </p:cond>
                </p:stCondLst>
                <p:endSync evt="end" delay="0">
                  <p:rtn val="all"/>
                </p:endSync>
                <p:childTnLst>
                  <p:par>
                    <p:cTn id="74" fill="hold">
                      <p:stCondLst>
                        <p:cond delay="0"/>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31"/>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xit" presetSubtype="0" fill="hold" grpId="1" nodeType="clickEffect">
                                  <p:stCondLst>
                                    <p:cond delay="0"/>
                                  </p:stCondLst>
                                  <p:childTnLst>
                                    <p:set>
                                      <p:cBhvr>
                                        <p:cTn id="81"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82" restart="whenNotActive" fill="hold" evtFilter="cancelBubble" nodeType="interactiveSeq">
                <p:stCondLst>
                  <p:cond evt="onClick" delay="0">
                    <p:tgtEl>
                      <p:spTgt spid="3"/>
                    </p:tgtEl>
                  </p:cond>
                </p:stCondLst>
                <p:endSync evt="end" delay="0">
                  <p:rtn val="all"/>
                </p:endSync>
                <p:childTnLst>
                  <p:par>
                    <p:cTn id="83" fill="hold">
                      <p:stCondLst>
                        <p:cond delay="0"/>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3"/>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grpId="1" nodeType="clickEffect">
                                  <p:stCondLst>
                                    <p:cond delay="0"/>
                                  </p:stCondLst>
                                  <p:childTnLst>
                                    <p:set>
                                      <p:cBhvr>
                                        <p:cTn id="90"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21" grpId="0"/>
      <p:bldP spid="22" grpId="0"/>
      <p:bldP spid="23" grpId="0"/>
      <p:bldP spid="24" grpId="0"/>
      <p:bldP spid="25" grpId="0" animBg="1"/>
      <p:bldP spid="25" grpId="1" animBg="1"/>
      <p:bldP spid="28" grpId="0" animBg="1"/>
      <p:bldP spid="28" grpId="1" animBg="1"/>
      <p:bldP spid="29" grpId="0" animBg="1"/>
      <p:bldP spid="29" grpId="1" animBg="1"/>
      <p:bldP spid="31" grpId="0" animBg="1"/>
      <p:bldP spid="31" grpId="1" animBg="1"/>
      <p:bldP spid="13" grpId="0" animBg="1"/>
      <p:bldP spid="13"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C92F72-C0A3-51C9-DA83-B9646FE7CE20}"/>
              </a:ext>
            </a:extLst>
          </p:cNvPr>
          <p:cNvSpPr>
            <a:spLocks noGrp="1"/>
          </p:cNvSpPr>
          <p:nvPr>
            <p:ph type="title"/>
          </p:nvPr>
        </p:nvSpPr>
        <p:spPr/>
        <p:txBody>
          <a:bodyPr/>
          <a:lstStyle/>
          <a:p>
            <a:r>
              <a:rPr lang="fr-FR" dirty="0">
                <a:solidFill>
                  <a:schemeClr val="accent1">
                    <a:lumMod val="75000"/>
                  </a:schemeClr>
                </a:solidFill>
              </a:rPr>
              <a:t>Comment aménager la ville pour limiter l’impact du changement climatique ?</a:t>
            </a:r>
          </a:p>
        </p:txBody>
      </p:sp>
      <p:sp>
        <p:nvSpPr>
          <p:cNvPr id="3" name="Texte1">
            <a:extLst>
              <a:ext uri="{FF2B5EF4-FFF2-40B4-BE49-F238E27FC236}">
                <a16:creationId xmlns:a16="http://schemas.microsoft.com/office/drawing/2014/main" id="{6DF6F90D-7B36-213D-CF50-8E1EEE1DB36C}"/>
              </a:ext>
            </a:extLst>
          </p:cNvPr>
          <p:cNvSpPr txBox="1">
            <a:spLocks noChangeArrowheads="1"/>
          </p:cNvSpPr>
          <p:nvPr/>
        </p:nvSpPr>
        <p:spPr bwMode="auto">
          <a:xfrm>
            <a:off x="1789341" y="2967206"/>
            <a:ext cx="25357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1800" b="1" dirty="0">
                <a:solidFill>
                  <a:srgbClr val="2F5597"/>
                </a:solidFill>
                <a:latin typeface="+mn-lt"/>
                <a:cs typeface="Arial" panose="020B0604020202020204" pitchFamily="34" charset="0"/>
              </a:rPr>
              <a:t>Désimperméabiliser les sols </a:t>
            </a:r>
          </a:p>
        </p:txBody>
      </p:sp>
      <p:sp>
        <p:nvSpPr>
          <p:cNvPr id="4" name="Texte1">
            <a:extLst>
              <a:ext uri="{FF2B5EF4-FFF2-40B4-BE49-F238E27FC236}">
                <a16:creationId xmlns:a16="http://schemas.microsoft.com/office/drawing/2014/main" id="{C067487F-D930-A367-1FAC-4AA6BC08B8F7}"/>
              </a:ext>
            </a:extLst>
          </p:cNvPr>
          <p:cNvSpPr txBox="1">
            <a:spLocks noChangeArrowheads="1"/>
          </p:cNvSpPr>
          <p:nvPr/>
        </p:nvSpPr>
        <p:spPr bwMode="auto">
          <a:xfrm>
            <a:off x="5439869" y="2967206"/>
            <a:ext cx="25357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rgbClr val="2F5597"/>
                </a:solidFill>
                <a:latin typeface="+mn-lt"/>
                <a:cs typeface="Arial" panose="020B0604020202020204" pitchFamily="34" charset="0"/>
              </a:rPr>
              <a:t>Créer des zones de fraîcheur</a:t>
            </a:r>
            <a:endParaRPr lang="fr-FR" altLang="fr-FR" sz="1800" dirty="0">
              <a:solidFill>
                <a:srgbClr val="2F5597"/>
              </a:solidFill>
              <a:latin typeface="+mn-lt"/>
              <a:cs typeface="Arial" panose="020B0604020202020204" pitchFamily="34" charset="0"/>
            </a:endParaRPr>
          </a:p>
        </p:txBody>
      </p:sp>
      <p:sp>
        <p:nvSpPr>
          <p:cNvPr id="5" name="Texte1">
            <a:extLst>
              <a:ext uri="{FF2B5EF4-FFF2-40B4-BE49-F238E27FC236}">
                <a16:creationId xmlns:a16="http://schemas.microsoft.com/office/drawing/2014/main" id="{6C6FF9FB-7385-860C-2D86-6C3496E56043}"/>
              </a:ext>
            </a:extLst>
          </p:cNvPr>
          <p:cNvSpPr txBox="1">
            <a:spLocks noChangeArrowheads="1"/>
          </p:cNvSpPr>
          <p:nvPr/>
        </p:nvSpPr>
        <p:spPr bwMode="auto">
          <a:xfrm>
            <a:off x="9164519" y="2967206"/>
            <a:ext cx="25357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rgbClr val="2F5597"/>
                </a:solidFill>
                <a:latin typeface="+mn-lt"/>
                <a:cs typeface="Arial" panose="020B0604020202020204" pitchFamily="34" charset="0"/>
              </a:rPr>
              <a:t>Rénover les bâtiments publics</a:t>
            </a:r>
            <a:endParaRPr lang="fr-FR" altLang="fr-FR" sz="1800" dirty="0">
              <a:solidFill>
                <a:srgbClr val="2F5597"/>
              </a:solidFill>
              <a:latin typeface="+mn-lt"/>
              <a:cs typeface="Arial" panose="020B0604020202020204" pitchFamily="34" charset="0"/>
            </a:endParaRPr>
          </a:p>
        </p:txBody>
      </p:sp>
      <p:sp>
        <p:nvSpPr>
          <p:cNvPr id="6" name="Texte1">
            <a:extLst>
              <a:ext uri="{FF2B5EF4-FFF2-40B4-BE49-F238E27FC236}">
                <a16:creationId xmlns:a16="http://schemas.microsoft.com/office/drawing/2014/main" id="{0AB3B7CC-FDB6-E8C8-D55B-8FA36BA925B0}"/>
              </a:ext>
            </a:extLst>
          </p:cNvPr>
          <p:cNvSpPr txBox="1">
            <a:spLocks noChangeArrowheads="1"/>
          </p:cNvSpPr>
          <p:nvPr/>
        </p:nvSpPr>
        <p:spPr bwMode="auto">
          <a:xfrm>
            <a:off x="1559641" y="6058126"/>
            <a:ext cx="291238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1800" b="1" dirty="0">
                <a:solidFill>
                  <a:srgbClr val="2F5597"/>
                </a:solidFill>
                <a:latin typeface="+mn-lt"/>
                <a:cs typeface="Arial" panose="020B0604020202020204" pitchFamily="34" charset="0"/>
              </a:rPr>
              <a:t>Limiter l’expansion de la ville sur les zones naturelles</a:t>
            </a:r>
          </a:p>
        </p:txBody>
      </p:sp>
      <p:sp>
        <p:nvSpPr>
          <p:cNvPr id="8" name="Texte6">
            <a:extLst>
              <a:ext uri="{FF2B5EF4-FFF2-40B4-BE49-F238E27FC236}">
                <a16:creationId xmlns:a16="http://schemas.microsoft.com/office/drawing/2014/main" id="{6FA610AB-F072-6F71-C441-3C47CF25C5E4}"/>
              </a:ext>
            </a:extLst>
          </p:cNvPr>
          <p:cNvSpPr/>
          <p:nvPr/>
        </p:nvSpPr>
        <p:spPr bwMode="auto">
          <a:xfrm>
            <a:off x="10218851" y="4598176"/>
            <a:ext cx="1849527" cy="818836"/>
          </a:xfrm>
          <a:prstGeom prst="wedgeEllipseCallout">
            <a:avLst>
              <a:gd name="adj1" fmla="val -28663"/>
              <a:gd name="adj2" fmla="val 62256"/>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600" dirty="0">
                <a:solidFill>
                  <a:schemeClr val="tx1"/>
                </a:solidFill>
              </a:rPr>
              <a:t>Et d’autres encore...</a:t>
            </a:r>
          </a:p>
        </p:txBody>
      </p:sp>
      <p:pic>
        <p:nvPicPr>
          <p:cNvPr id="9" name="Image6">
            <a:extLst>
              <a:ext uri="{FF2B5EF4-FFF2-40B4-BE49-F238E27FC236}">
                <a16:creationId xmlns:a16="http://schemas.microsoft.com/office/drawing/2014/main" id="{99CA1DDA-2E5C-C31E-D786-50F4D152B3D2}"/>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9614430" y="5127614"/>
            <a:ext cx="1208842" cy="1495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o +4">
            <a:extLst>
              <a:ext uri="{FF2B5EF4-FFF2-40B4-BE49-F238E27FC236}">
                <a16:creationId xmlns:a16="http://schemas.microsoft.com/office/drawing/2014/main" id="{00B69283-7B5C-5DD2-9562-ACD1A72F16BC}"/>
              </a:ext>
            </a:extLst>
          </p:cNvPr>
          <p:cNvPicPr preferRelativeResize="0">
            <a:picLocks/>
          </p:cNvPicPr>
          <p:nvPr/>
        </p:nvPicPr>
        <p:blipFill>
          <a:blip r:embed="rId3" cstate="screen">
            <a:extLst>
              <a:ext uri="{28A0092B-C50C-407E-A947-70E740481C1C}">
                <a14:useLocalDpi xmlns:a14="http://schemas.microsoft.com/office/drawing/2010/main"/>
              </a:ext>
            </a:extLst>
          </a:blip>
          <a:stretch>
            <a:fillRect/>
          </a:stretch>
        </p:blipFill>
        <p:spPr bwMode="auto">
          <a:xfrm>
            <a:off x="3935692" y="2667071"/>
            <a:ext cx="464059" cy="4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bulle +4">
            <a:extLst>
              <a:ext uri="{FF2B5EF4-FFF2-40B4-BE49-F238E27FC236}">
                <a16:creationId xmlns:a16="http://schemas.microsoft.com/office/drawing/2014/main" id="{EF27A79B-DB44-E532-6825-0AB3D39BC00C}"/>
              </a:ext>
            </a:extLst>
          </p:cNvPr>
          <p:cNvSpPr/>
          <p:nvPr/>
        </p:nvSpPr>
        <p:spPr>
          <a:xfrm>
            <a:off x="1641411" y="1179035"/>
            <a:ext cx="4122967" cy="1425014"/>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r>
              <a:rPr lang="fr-FR" sz="1600" dirty="0">
                <a:solidFill>
                  <a:schemeClr val="bg1"/>
                </a:solidFill>
              </a:rPr>
              <a:t>Avantages : </a:t>
            </a:r>
          </a:p>
          <a:p>
            <a:pPr marL="285750" indent="-285750" algn="ctr">
              <a:buFont typeface="Arial" panose="020B0604020202020204" pitchFamily="34" charset="0"/>
              <a:buChar char="•"/>
            </a:pPr>
            <a:r>
              <a:rPr lang="fr-FR" sz="1600" dirty="0">
                <a:solidFill>
                  <a:schemeClr val="bg1"/>
                </a:solidFill>
              </a:rPr>
              <a:t>limite l’accumulation de chaleur dans le bitume </a:t>
            </a:r>
          </a:p>
          <a:p>
            <a:pPr marL="285750" indent="-285750" algn="ctr">
              <a:buFont typeface="Arial" panose="020B0604020202020204" pitchFamily="34" charset="0"/>
              <a:buChar char="•"/>
            </a:pPr>
            <a:r>
              <a:rPr lang="fr-FR" sz="1600" dirty="0">
                <a:solidFill>
                  <a:schemeClr val="bg1"/>
                </a:solidFill>
              </a:rPr>
              <a:t>lors d’intempéries, l’eau s’infiltre plus facilement dans le sol et limite le risque d’inondations.</a:t>
            </a:r>
          </a:p>
        </p:txBody>
      </p:sp>
      <p:pic>
        <p:nvPicPr>
          <p:cNvPr id="12" name="Picto +4">
            <a:extLst>
              <a:ext uri="{FF2B5EF4-FFF2-40B4-BE49-F238E27FC236}">
                <a16:creationId xmlns:a16="http://schemas.microsoft.com/office/drawing/2014/main" id="{253365C9-207A-E446-E0E2-91ECD847883C}"/>
              </a:ext>
            </a:extLst>
          </p:cNvPr>
          <p:cNvPicPr preferRelativeResize="0">
            <a:picLocks/>
          </p:cNvPicPr>
          <p:nvPr/>
        </p:nvPicPr>
        <p:blipFill>
          <a:blip r:embed="rId3" cstate="screen">
            <a:extLst>
              <a:ext uri="{28A0092B-C50C-407E-A947-70E740481C1C}">
                <a14:useLocalDpi xmlns:a14="http://schemas.microsoft.com/office/drawing/2010/main"/>
              </a:ext>
            </a:extLst>
          </a:blip>
          <a:stretch>
            <a:fillRect/>
          </a:stretch>
        </p:blipFill>
        <p:spPr bwMode="auto">
          <a:xfrm>
            <a:off x="7362149" y="2661991"/>
            <a:ext cx="464059" cy="4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bulle +4">
            <a:extLst>
              <a:ext uri="{FF2B5EF4-FFF2-40B4-BE49-F238E27FC236}">
                <a16:creationId xmlns:a16="http://schemas.microsoft.com/office/drawing/2014/main" id="{32486C95-24B2-61FD-1FDB-9D846C696694}"/>
              </a:ext>
            </a:extLst>
          </p:cNvPr>
          <p:cNvSpPr/>
          <p:nvPr/>
        </p:nvSpPr>
        <p:spPr>
          <a:xfrm>
            <a:off x="5827323" y="1293379"/>
            <a:ext cx="4391528" cy="1202002"/>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r>
              <a:rPr lang="fr-FR" sz="1600" dirty="0">
                <a:solidFill>
                  <a:schemeClr val="bg1"/>
                </a:solidFill>
              </a:rPr>
              <a:t>Cela permet aux habitants de se mettre à un endroit frais pendant les périodes de chaleur, rafraîchit la ville et crée un refuge pour la biodiversité.</a:t>
            </a:r>
          </a:p>
        </p:txBody>
      </p:sp>
      <p:pic>
        <p:nvPicPr>
          <p:cNvPr id="14" name="Picto +4">
            <a:extLst>
              <a:ext uri="{FF2B5EF4-FFF2-40B4-BE49-F238E27FC236}">
                <a16:creationId xmlns:a16="http://schemas.microsoft.com/office/drawing/2014/main" id="{B227249E-B13F-71A4-4E7A-DD4547DA5E76}"/>
              </a:ext>
            </a:extLst>
          </p:cNvPr>
          <p:cNvPicPr preferRelativeResize="0">
            <a:picLocks/>
          </p:cNvPicPr>
          <p:nvPr/>
        </p:nvPicPr>
        <p:blipFill>
          <a:blip r:embed="rId3" cstate="screen">
            <a:extLst>
              <a:ext uri="{28A0092B-C50C-407E-A947-70E740481C1C}">
                <a14:useLocalDpi xmlns:a14="http://schemas.microsoft.com/office/drawing/2010/main"/>
              </a:ext>
            </a:extLst>
          </a:blip>
          <a:stretch>
            <a:fillRect/>
          </a:stretch>
        </p:blipFill>
        <p:spPr bwMode="auto">
          <a:xfrm>
            <a:off x="3861002" y="5741969"/>
            <a:ext cx="464059" cy="4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bulle +4">
            <a:extLst>
              <a:ext uri="{FF2B5EF4-FFF2-40B4-BE49-F238E27FC236}">
                <a16:creationId xmlns:a16="http://schemas.microsoft.com/office/drawing/2014/main" id="{748BA1B4-10E9-C55E-E13D-B8A8CCC13D1C}"/>
              </a:ext>
            </a:extLst>
          </p:cNvPr>
          <p:cNvSpPr/>
          <p:nvPr/>
        </p:nvSpPr>
        <p:spPr>
          <a:xfrm>
            <a:off x="2141858" y="3933063"/>
            <a:ext cx="2465540" cy="1562638"/>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r>
              <a:rPr lang="fr-FR" sz="1600" dirty="0">
                <a:solidFill>
                  <a:schemeClr val="bg1"/>
                </a:solidFill>
              </a:rPr>
              <a:t>La destruction de zones naturelles participe au dérèglement climatique en détruisant des puits de carbone. </a:t>
            </a:r>
          </a:p>
        </p:txBody>
      </p:sp>
      <p:sp>
        <p:nvSpPr>
          <p:cNvPr id="16" name="Numéro 3">
            <a:extLst>
              <a:ext uri="{FF2B5EF4-FFF2-40B4-BE49-F238E27FC236}">
                <a16:creationId xmlns:a16="http://schemas.microsoft.com/office/drawing/2014/main" id="{D83724DD-EB02-34C8-5EAA-E50FFD9EA3E1}"/>
              </a:ext>
            </a:extLst>
          </p:cNvPr>
          <p:cNvSpPr/>
          <p:nvPr/>
        </p:nvSpPr>
        <p:spPr bwMode="auto">
          <a:xfrm>
            <a:off x="9807272" y="1608665"/>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17" name="Numéro 2">
            <a:extLst>
              <a:ext uri="{FF2B5EF4-FFF2-40B4-BE49-F238E27FC236}">
                <a16:creationId xmlns:a16="http://schemas.microsoft.com/office/drawing/2014/main" id="{3589F4FF-97C4-936B-8006-D26C56ABAF1A}"/>
              </a:ext>
            </a:extLst>
          </p:cNvPr>
          <p:cNvSpPr/>
          <p:nvPr/>
        </p:nvSpPr>
        <p:spPr bwMode="auto">
          <a:xfrm>
            <a:off x="6198116" y="1608151"/>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18" name="Numéro 1">
            <a:extLst>
              <a:ext uri="{FF2B5EF4-FFF2-40B4-BE49-F238E27FC236}">
                <a16:creationId xmlns:a16="http://schemas.microsoft.com/office/drawing/2014/main" id="{6FB1A85A-480D-ECEB-6DFF-B215F1329D60}"/>
              </a:ext>
            </a:extLst>
          </p:cNvPr>
          <p:cNvSpPr/>
          <p:nvPr/>
        </p:nvSpPr>
        <p:spPr bwMode="auto">
          <a:xfrm>
            <a:off x="2589759" y="1570750"/>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sp>
        <p:nvSpPr>
          <p:cNvPr id="19" name="Numéro 4">
            <a:extLst>
              <a:ext uri="{FF2B5EF4-FFF2-40B4-BE49-F238E27FC236}">
                <a16:creationId xmlns:a16="http://schemas.microsoft.com/office/drawing/2014/main" id="{1F16ED28-DD96-331D-C1F4-2404760C903F}"/>
              </a:ext>
            </a:extLst>
          </p:cNvPr>
          <p:cNvSpPr/>
          <p:nvPr/>
        </p:nvSpPr>
        <p:spPr bwMode="auto">
          <a:xfrm>
            <a:off x="6288947" y="4728782"/>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5</a:t>
            </a:r>
          </a:p>
        </p:txBody>
      </p:sp>
      <p:sp>
        <p:nvSpPr>
          <p:cNvPr id="20" name="Numéro 4">
            <a:extLst>
              <a:ext uri="{FF2B5EF4-FFF2-40B4-BE49-F238E27FC236}">
                <a16:creationId xmlns:a16="http://schemas.microsoft.com/office/drawing/2014/main" id="{EB1D4F53-2F58-0BD4-F4D9-B2FF1DEE4A66}"/>
              </a:ext>
            </a:extLst>
          </p:cNvPr>
          <p:cNvSpPr/>
          <p:nvPr/>
        </p:nvSpPr>
        <p:spPr bwMode="auto">
          <a:xfrm>
            <a:off x="2625860" y="4728782"/>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pic>
        <p:nvPicPr>
          <p:cNvPr id="21" name="Picto Savoir + 3">
            <a:hlinkClick r:id="rId4" action="ppaction://hlinksldjump"/>
            <a:extLst>
              <a:ext uri="{FF2B5EF4-FFF2-40B4-BE49-F238E27FC236}">
                <a16:creationId xmlns:a16="http://schemas.microsoft.com/office/drawing/2014/main" id="{767C3B9A-BAEA-568D-7907-FDA2E8C066C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280917" y="2066701"/>
            <a:ext cx="626521" cy="57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e1">
            <a:extLst>
              <a:ext uri="{FF2B5EF4-FFF2-40B4-BE49-F238E27FC236}">
                <a16:creationId xmlns:a16="http://schemas.microsoft.com/office/drawing/2014/main" id="{A701ECB6-35B7-40C0-84DA-CD1752638790}"/>
              </a:ext>
            </a:extLst>
          </p:cNvPr>
          <p:cNvSpPr txBox="1">
            <a:spLocks noChangeArrowheads="1"/>
          </p:cNvSpPr>
          <p:nvPr/>
        </p:nvSpPr>
        <p:spPr bwMode="auto">
          <a:xfrm>
            <a:off x="5335081" y="6088904"/>
            <a:ext cx="2912386"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1800" b="1" dirty="0">
                <a:solidFill>
                  <a:srgbClr val="2F5597"/>
                </a:solidFill>
                <a:latin typeface="+mn-lt"/>
                <a:cs typeface="Arial" panose="020B0604020202020204" pitchFamily="34" charset="0"/>
              </a:rPr>
              <a:t>Créer des ZFE                   </a:t>
            </a:r>
            <a:r>
              <a:rPr lang="fr-FR" altLang="fr-FR" sz="1600" dirty="0">
                <a:solidFill>
                  <a:srgbClr val="2F5597"/>
                </a:solidFill>
                <a:latin typeface="+mn-lt"/>
                <a:cs typeface="Arial" panose="020B0604020202020204" pitchFamily="34" charset="0"/>
              </a:rPr>
              <a:t>(Zones à Faibles Émissions)</a:t>
            </a:r>
            <a:endParaRPr lang="fr-FR" altLang="fr-FR" sz="1800" dirty="0">
              <a:solidFill>
                <a:srgbClr val="2F5597"/>
              </a:solidFill>
              <a:latin typeface="+mn-lt"/>
              <a:cs typeface="Arial" panose="020B0604020202020204" pitchFamily="34" charset="0"/>
            </a:endParaRPr>
          </a:p>
        </p:txBody>
      </p:sp>
      <p:sp>
        <p:nvSpPr>
          <p:cNvPr id="23" name="Numéro 6">
            <a:extLst>
              <a:ext uri="{FF2B5EF4-FFF2-40B4-BE49-F238E27FC236}">
                <a16:creationId xmlns:a16="http://schemas.microsoft.com/office/drawing/2014/main" id="{0422C31E-922E-1ECE-43AC-4A7A490642AD}"/>
              </a:ext>
            </a:extLst>
          </p:cNvPr>
          <p:cNvSpPr/>
          <p:nvPr/>
        </p:nvSpPr>
        <p:spPr bwMode="auto">
          <a:xfrm>
            <a:off x="9952033" y="4728782"/>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6</a:t>
            </a:r>
          </a:p>
        </p:txBody>
      </p:sp>
      <p:sp>
        <p:nvSpPr>
          <p:cNvPr id="24" name="texte">
            <a:extLst>
              <a:ext uri="{FF2B5EF4-FFF2-40B4-BE49-F238E27FC236}">
                <a16:creationId xmlns:a16="http://schemas.microsoft.com/office/drawing/2014/main" id="{6DDAC993-B119-2E0C-23AD-69B75AA3738C}"/>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D-ZF-R-ZN-ZFE-A </a:t>
            </a:r>
          </a:p>
        </p:txBody>
      </p:sp>
    </p:spTree>
    <p:extLst>
      <p:ext uri="{BB962C8B-B14F-4D97-AF65-F5344CB8AC3E}">
        <p14:creationId xmlns:p14="http://schemas.microsoft.com/office/powerpoint/2010/main" val="26848401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9" restart="whenNotActive" fill="hold" evtFilter="cancelBubble" nodeType="interactiveSeq">
                <p:stCondLst>
                  <p:cond evt="onClick" delay="0">
                    <p:tgtEl>
                      <p:spTgt spid="18"/>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hidden"/>
                                      </p:to>
                                    </p:set>
                                  </p:childTnLst>
                                </p:cTn>
                              </p:par>
                              <p:par>
                                <p:cTn id="34" presetID="10" presetClass="entr" presetSubtype="0" fill="hold" grpId="0"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childTnLst>
                                </p:cTn>
                              </p:par>
                              <p:par>
                                <p:cTn id="37" presetID="1" presetClass="entr" presetSubtype="0"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39" restart="whenNotActive" fill="hold" evtFilter="cancelBubble" nodeType="interactiveSeq">
                <p:stCondLst>
                  <p:cond evt="onClick" delay="0">
                    <p:tgtEl>
                      <p:spTgt spid="17"/>
                    </p:tgtEl>
                  </p:cond>
                </p:stCondLst>
                <p:endSync evt="end" delay="0">
                  <p:rtn val="all"/>
                </p:endSync>
                <p:childTnLst>
                  <p:par>
                    <p:cTn id="40" fill="hold">
                      <p:stCondLst>
                        <p:cond delay="0"/>
                      </p:stCondLst>
                      <p:childTnLst>
                        <p:par>
                          <p:cTn id="41" fill="hold">
                            <p:stCondLst>
                              <p:cond delay="0"/>
                            </p:stCondLst>
                            <p:childTnLst>
                              <p:par>
                                <p:cTn id="42" presetID="1" presetClass="exit" presetSubtype="0" fill="hold" grpId="0"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par>
                                <p:cTn id="44" presetID="10" presetClass="entr" presetSubtype="0" fill="hold" grpId="0" nodeType="with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fade">
                                      <p:cBhvr>
                                        <p:cTn id="46" dur="500"/>
                                        <p:tgtEl>
                                          <p:spTgt spid="4"/>
                                        </p:tgtEl>
                                      </p:cBhvr>
                                    </p:animEffect>
                                  </p:childTnLst>
                                </p:cTn>
                              </p:par>
                              <p:par>
                                <p:cTn id="47" presetID="10" presetClass="entr" presetSubtype="0"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500"/>
                                        <p:tgtEl>
                                          <p:spTgt spid="12"/>
                                        </p:tgtEl>
                                      </p:cBhvr>
                                    </p:animEffect>
                                  </p:childTnLst>
                                </p:cTn>
                              </p:par>
                              <p:par>
                                <p:cTn id="50" presetID="1" presetClass="entr" presetSubtype="0" fill="hold" nodeType="withEffect">
                                  <p:stCondLst>
                                    <p:cond delay="0"/>
                                  </p:stCondLst>
                                  <p:childTnLst>
                                    <p:set>
                                      <p:cBhvr>
                                        <p:cTn id="51"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52" restart="whenNotActive" fill="hold" evtFilter="cancelBubble" nodeType="interactiveSeq">
                <p:stCondLst>
                  <p:cond evt="onClick" delay="0">
                    <p:tgtEl>
                      <p:spTgt spid="16"/>
                    </p:tgtEl>
                  </p:cond>
                </p:stCondLst>
                <p:endSync evt="end" delay="0">
                  <p:rtn val="all"/>
                </p:endSync>
                <p:childTnLst>
                  <p:par>
                    <p:cTn id="53" fill="hold">
                      <p:stCondLst>
                        <p:cond delay="0"/>
                      </p:stCondLst>
                      <p:childTnLst>
                        <p:par>
                          <p:cTn id="54" fill="hold">
                            <p:stCondLst>
                              <p:cond delay="0"/>
                            </p:stCondLst>
                            <p:childTnLst>
                              <p:par>
                                <p:cTn id="55" presetID="1" presetClass="exit" presetSubtype="0" fill="hold" grpId="0" nodeType="withEffect">
                                  <p:stCondLst>
                                    <p:cond delay="0"/>
                                  </p:stCondLst>
                                  <p:childTnLst>
                                    <p:set>
                                      <p:cBhvr>
                                        <p:cTn id="56" dur="1" fill="hold">
                                          <p:stCondLst>
                                            <p:cond delay="0"/>
                                          </p:stCondLst>
                                        </p:cTn>
                                        <p:tgtEl>
                                          <p:spTgt spid="16"/>
                                        </p:tgtEl>
                                        <p:attrNameLst>
                                          <p:attrName>style.visibility</p:attrName>
                                        </p:attrNameLst>
                                      </p:cBhvr>
                                      <p:to>
                                        <p:strVal val="hidden"/>
                                      </p:to>
                                    </p:set>
                                  </p:childTnLst>
                                </p:cTn>
                              </p:par>
                              <p:par>
                                <p:cTn id="57" presetID="10" presetClass="entr" presetSubtype="0" fill="hold" grpId="0" nodeType="with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fade">
                                      <p:cBhvr>
                                        <p:cTn id="59" dur="500"/>
                                        <p:tgtEl>
                                          <p:spTgt spid="5"/>
                                        </p:tgtEl>
                                      </p:cBhvr>
                                    </p:animEffect>
                                  </p:childTnLst>
                                </p:cTn>
                              </p:par>
                            </p:childTnLst>
                          </p:cTn>
                        </p:par>
                      </p:childTnLst>
                    </p:cTn>
                  </p:par>
                </p:childTnLst>
              </p:cTn>
              <p:nextCondLst>
                <p:cond evt="onClick" delay="0">
                  <p:tgtEl>
                    <p:spTgt spid="16"/>
                  </p:tgtEl>
                </p:cond>
              </p:nextCondLst>
            </p:seq>
            <p:seq concurrent="1" nextAc="seek">
              <p:cTn id="60" restart="whenNotActive" fill="hold" evtFilter="cancelBubble" nodeType="interactiveSeq">
                <p:stCondLst>
                  <p:cond evt="onClick" delay="0">
                    <p:tgtEl>
                      <p:spTgt spid="19"/>
                    </p:tgtEl>
                  </p:cond>
                </p:stCondLst>
                <p:endSync evt="end" delay="0">
                  <p:rtn val="all"/>
                </p:endSync>
                <p:childTnLst>
                  <p:par>
                    <p:cTn id="61" fill="hold">
                      <p:stCondLst>
                        <p:cond delay="0"/>
                      </p:stCondLst>
                      <p:childTnLst>
                        <p:par>
                          <p:cTn id="62" fill="hold">
                            <p:stCondLst>
                              <p:cond delay="0"/>
                            </p:stCondLst>
                            <p:childTnLst>
                              <p:par>
                                <p:cTn id="63" presetID="1" presetClass="exit" presetSubtype="0" fill="hold" grpId="0" nodeType="withEffect">
                                  <p:stCondLst>
                                    <p:cond delay="0"/>
                                  </p:stCondLst>
                                  <p:childTnLst>
                                    <p:set>
                                      <p:cBhvr>
                                        <p:cTn id="64" dur="1" fill="hold">
                                          <p:stCondLst>
                                            <p:cond delay="0"/>
                                          </p:stCondLst>
                                        </p:cTn>
                                        <p:tgtEl>
                                          <p:spTgt spid="19"/>
                                        </p:tgtEl>
                                        <p:attrNameLst>
                                          <p:attrName>style.visibility</p:attrName>
                                        </p:attrNameLst>
                                      </p:cBhvr>
                                      <p:to>
                                        <p:strVal val="hidden"/>
                                      </p:to>
                                    </p:set>
                                  </p:childTnLst>
                                </p:cTn>
                              </p:par>
                              <p:par>
                                <p:cTn id="65" presetID="10" presetClass="entr" presetSubtype="0" fill="hold" grpId="0" nodeType="with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childTnLst>
                          </p:cTn>
                        </p:par>
                      </p:childTnLst>
                    </p:cTn>
                  </p:par>
                </p:childTnLst>
              </p:cTn>
              <p:nextCondLst>
                <p:cond evt="onClick" delay="0">
                  <p:tgtEl>
                    <p:spTgt spid="19"/>
                  </p:tgtEl>
                </p:cond>
              </p:nextCondLst>
            </p:seq>
            <p:seq concurrent="1" nextAc="seek">
              <p:cTn id="68" restart="whenNotActive" fill="hold" evtFilter="cancelBubble" nodeType="interactiveSeq">
                <p:stCondLst>
                  <p:cond evt="onClick" delay="0">
                    <p:tgtEl>
                      <p:spTgt spid="20"/>
                    </p:tgtEl>
                  </p:cond>
                </p:stCondLst>
                <p:endSync evt="end" delay="0">
                  <p:rtn val="all"/>
                </p:endSync>
                <p:childTnLst>
                  <p:par>
                    <p:cTn id="69" fill="hold">
                      <p:stCondLst>
                        <p:cond delay="0"/>
                      </p:stCondLst>
                      <p:childTnLst>
                        <p:par>
                          <p:cTn id="70" fill="hold">
                            <p:stCondLst>
                              <p:cond delay="0"/>
                            </p:stCondLst>
                            <p:childTnLst>
                              <p:par>
                                <p:cTn id="71" presetID="1" presetClass="exit" presetSubtype="0" fill="hold" grpId="0" nodeType="withEffect">
                                  <p:stCondLst>
                                    <p:cond delay="0"/>
                                  </p:stCondLst>
                                  <p:childTnLst>
                                    <p:set>
                                      <p:cBhvr>
                                        <p:cTn id="72" dur="1" fill="hold">
                                          <p:stCondLst>
                                            <p:cond delay="0"/>
                                          </p:stCondLst>
                                        </p:cTn>
                                        <p:tgtEl>
                                          <p:spTgt spid="20"/>
                                        </p:tgtEl>
                                        <p:attrNameLst>
                                          <p:attrName>style.visibility</p:attrName>
                                        </p:attrNameLst>
                                      </p:cBhvr>
                                      <p:to>
                                        <p:strVal val="hidden"/>
                                      </p:to>
                                    </p:set>
                                  </p:childTnLst>
                                </p:cTn>
                              </p:par>
                              <p:par>
                                <p:cTn id="73" presetID="10" presetClass="entr" presetSubtype="0" fill="hold" grpId="0" nodeType="withEffect">
                                  <p:stCondLst>
                                    <p:cond delay="0"/>
                                  </p:stCondLst>
                                  <p:childTnLst>
                                    <p:set>
                                      <p:cBhvr>
                                        <p:cTn id="74" dur="1" fill="hold">
                                          <p:stCondLst>
                                            <p:cond delay="0"/>
                                          </p:stCondLst>
                                        </p:cTn>
                                        <p:tgtEl>
                                          <p:spTgt spid="6"/>
                                        </p:tgtEl>
                                        <p:attrNameLst>
                                          <p:attrName>style.visibility</p:attrName>
                                        </p:attrNameLst>
                                      </p:cBhvr>
                                      <p:to>
                                        <p:strVal val="visible"/>
                                      </p:to>
                                    </p:set>
                                    <p:animEffect transition="in" filter="fade">
                                      <p:cBhvr>
                                        <p:cTn id="75" dur="500"/>
                                        <p:tgtEl>
                                          <p:spTgt spid="6"/>
                                        </p:tgtEl>
                                      </p:cBhvr>
                                    </p:animEffect>
                                  </p:childTnLst>
                                </p:cTn>
                              </p:par>
                              <p:par>
                                <p:cTn id="76" presetID="1" presetClass="entr" presetSubtype="0" fill="hold" nodeType="withEffect">
                                  <p:stCondLst>
                                    <p:cond delay="0"/>
                                  </p:stCondLst>
                                  <p:childTnLst>
                                    <p:set>
                                      <p:cBhvr>
                                        <p:cTn id="77"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78" restart="whenNotActive" fill="hold" evtFilter="cancelBubble" nodeType="interactiveSeq">
                <p:stCondLst>
                  <p:cond evt="onClick" delay="0">
                    <p:tgtEl>
                      <p:spTgt spid="23"/>
                    </p:tgtEl>
                  </p:cond>
                </p:stCondLst>
                <p:endSync evt="end" delay="0">
                  <p:rtn val="all"/>
                </p:endSync>
                <p:childTnLst>
                  <p:par>
                    <p:cTn id="79" fill="hold">
                      <p:stCondLst>
                        <p:cond delay="0"/>
                      </p:stCondLst>
                      <p:childTnLst>
                        <p:par>
                          <p:cTn id="80" fill="hold">
                            <p:stCondLst>
                              <p:cond delay="0"/>
                            </p:stCondLst>
                            <p:childTnLst>
                              <p:par>
                                <p:cTn id="81" presetID="1" presetClass="exit" presetSubtype="0" fill="hold" grpId="0" nodeType="withEffect">
                                  <p:stCondLst>
                                    <p:cond delay="0"/>
                                  </p:stCondLst>
                                  <p:childTnLst>
                                    <p:set>
                                      <p:cBhvr>
                                        <p:cTn id="82" dur="1" fill="hold">
                                          <p:stCondLst>
                                            <p:cond delay="0"/>
                                          </p:stCondLst>
                                        </p:cTn>
                                        <p:tgtEl>
                                          <p:spTgt spid="23"/>
                                        </p:tgtEl>
                                        <p:attrNameLst>
                                          <p:attrName>style.visibility</p:attrName>
                                        </p:attrNameLst>
                                      </p:cBhvr>
                                      <p:to>
                                        <p:strVal val="hidden"/>
                                      </p:to>
                                    </p:set>
                                  </p:childTnLst>
                                </p:cTn>
                              </p:par>
                              <p:par>
                                <p:cTn id="83" presetID="1" presetClass="entr" presetSubtype="0" fill="hold" nodeType="withEffect">
                                  <p:stCondLst>
                                    <p:cond delay="0"/>
                                  </p:stCondLst>
                                  <p:childTnLst>
                                    <p:set>
                                      <p:cBhvr>
                                        <p:cTn id="84" dur="1" fill="hold">
                                          <p:stCondLst>
                                            <p:cond delay="0"/>
                                          </p:stCondLst>
                                        </p:cTn>
                                        <p:tgtEl>
                                          <p:spTgt spid="9"/>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childTnLst>
        </p:cTn>
      </p:par>
    </p:tnLst>
    <p:bldLst>
      <p:bldP spid="3" grpId="0"/>
      <p:bldP spid="4" grpId="0"/>
      <p:bldP spid="5" grpId="0"/>
      <p:bldP spid="6" grpId="0"/>
      <p:bldP spid="8" grpId="0" animBg="1"/>
      <p:bldP spid="11" grpId="0" animBg="1"/>
      <p:bldP spid="11" grpId="1" animBg="1"/>
      <p:bldP spid="13" grpId="0" animBg="1"/>
      <p:bldP spid="13" grpId="1" animBg="1"/>
      <p:bldP spid="15" grpId="0" animBg="1"/>
      <p:bldP spid="15" grpId="1" animBg="1"/>
      <p:bldP spid="16" grpId="0" animBg="1"/>
      <p:bldP spid="17" grpId="0" animBg="1"/>
      <p:bldP spid="18" grpId="0" animBg="1"/>
      <p:bldP spid="19" grpId="0" animBg="1"/>
      <p:bldP spid="20" grpId="0" animBg="1"/>
      <p:bldP spid="22" grpId="0"/>
      <p:bldP spid="23"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Texte6">
            <a:extLst>
              <a:ext uri="{FF2B5EF4-FFF2-40B4-BE49-F238E27FC236}">
                <a16:creationId xmlns:a16="http://schemas.microsoft.com/office/drawing/2014/main" id="{7C96B5F3-1111-8B89-BB9B-E488C6B53F29}"/>
              </a:ext>
            </a:extLst>
          </p:cNvPr>
          <p:cNvSpPr/>
          <p:nvPr/>
        </p:nvSpPr>
        <p:spPr bwMode="auto">
          <a:xfrm>
            <a:off x="6461347" y="4518650"/>
            <a:ext cx="1849527" cy="818836"/>
          </a:xfrm>
          <a:prstGeom prst="wedgeEllipseCallout">
            <a:avLst>
              <a:gd name="adj1" fmla="val -28663"/>
              <a:gd name="adj2" fmla="val 62256"/>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600" dirty="0">
                <a:solidFill>
                  <a:schemeClr val="tx1"/>
                </a:solidFill>
              </a:rPr>
              <a:t>Et d’autres encore...</a:t>
            </a:r>
          </a:p>
        </p:txBody>
      </p:sp>
      <p:pic>
        <p:nvPicPr>
          <p:cNvPr id="13" name="Image6">
            <a:extLst>
              <a:ext uri="{FF2B5EF4-FFF2-40B4-BE49-F238E27FC236}">
                <a16:creationId xmlns:a16="http://schemas.microsoft.com/office/drawing/2014/main" id="{32FFC6AD-AEF0-2E11-90C5-1C0970EA1035}"/>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856926" y="5048088"/>
            <a:ext cx="1208842" cy="1495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a:extLst>
              <a:ext uri="{FF2B5EF4-FFF2-40B4-BE49-F238E27FC236}">
                <a16:creationId xmlns:a16="http://schemas.microsoft.com/office/drawing/2014/main" id="{7A4E7AAA-828A-3A76-657D-E4AA039FB07E}"/>
              </a:ext>
            </a:extLst>
          </p:cNvPr>
          <p:cNvSpPr>
            <a:spLocks noGrp="1"/>
          </p:cNvSpPr>
          <p:nvPr>
            <p:ph type="title"/>
          </p:nvPr>
        </p:nvSpPr>
        <p:spPr/>
        <p:txBody>
          <a:bodyPr/>
          <a:lstStyle/>
          <a:p>
            <a:r>
              <a:rPr lang="fr-FR" dirty="0">
                <a:solidFill>
                  <a:schemeClr val="accent1">
                    <a:lumMod val="75000"/>
                  </a:schemeClr>
                </a:solidFill>
              </a:rPr>
              <a:t>Comment créer une zone de fraîcheur ?</a:t>
            </a:r>
          </a:p>
        </p:txBody>
      </p:sp>
      <p:sp>
        <p:nvSpPr>
          <p:cNvPr id="4" name="texte réponse">
            <a:extLst>
              <a:ext uri="{FF2B5EF4-FFF2-40B4-BE49-F238E27FC236}">
                <a16:creationId xmlns:a16="http://schemas.microsoft.com/office/drawing/2014/main" id="{7DF79EDB-F9D2-CAA7-B662-69ECCF059336}"/>
              </a:ext>
            </a:extLst>
          </p:cNvPr>
          <p:cNvSpPr txBox="1">
            <a:spLocks noChangeArrowheads="1"/>
          </p:cNvSpPr>
          <p:nvPr/>
        </p:nvSpPr>
        <p:spPr bwMode="auto">
          <a:xfrm>
            <a:off x="2072640" y="3288548"/>
            <a:ext cx="4038689" cy="923330"/>
          </a:xfrm>
          <a:prstGeom prst="rect">
            <a:avLst/>
          </a:prstGeom>
          <a:noFill/>
          <a:ln w="9525">
            <a:noFill/>
            <a:miter lim="800000"/>
            <a:headEnd/>
            <a:tailEnd/>
          </a:ln>
        </p:spPr>
        <p:txBody>
          <a:bodyPr wrap="square">
            <a:spAutoFit/>
          </a:bodyPr>
          <a:lstStyle/>
          <a:p>
            <a:pPr algn="ctr"/>
            <a:r>
              <a:rPr lang="fr-FR" b="1" dirty="0">
                <a:solidFill>
                  <a:schemeClr val="accent1">
                    <a:lumMod val="75000"/>
                  </a:schemeClr>
                </a:solidFill>
              </a:rPr>
              <a:t>Planter des essences d’arbres résistantes aux conditions climatiques futures </a:t>
            </a:r>
            <a:r>
              <a:rPr lang="fr-FR" dirty="0">
                <a:solidFill>
                  <a:schemeClr val="accent1">
                    <a:lumMod val="75000"/>
                  </a:schemeClr>
                </a:solidFill>
              </a:rPr>
              <a:t>(chaleur, stress hydrique, parasites…)</a:t>
            </a:r>
          </a:p>
        </p:txBody>
      </p:sp>
      <p:sp>
        <p:nvSpPr>
          <p:cNvPr id="5" name="texte réponse">
            <a:extLst>
              <a:ext uri="{FF2B5EF4-FFF2-40B4-BE49-F238E27FC236}">
                <a16:creationId xmlns:a16="http://schemas.microsoft.com/office/drawing/2014/main" id="{02A8103A-D8AD-853E-B3FD-303446273E57}"/>
              </a:ext>
            </a:extLst>
          </p:cNvPr>
          <p:cNvSpPr txBox="1">
            <a:spLocks noChangeArrowheads="1"/>
          </p:cNvSpPr>
          <p:nvPr/>
        </p:nvSpPr>
        <p:spPr bwMode="auto">
          <a:xfrm>
            <a:off x="7242190" y="3288548"/>
            <a:ext cx="3892842" cy="923330"/>
          </a:xfrm>
          <a:prstGeom prst="rect">
            <a:avLst/>
          </a:prstGeom>
          <a:noFill/>
          <a:ln w="9525">
            <a:noFill/>
            <a:miter lim="800000"/>
            <a:headEnd/>
            <a:tailEnd/>
          </a:ln>
        </p:spPr>
        <p:txBody>
          <a:bodyPr wrap="square">
            <a:spAutoFit/>
          </a:bodyPr>
          <a:lstStyle/>
          <a:p>
            <a:pPr algn="ctr"/>
            <a:r>
              <a:rPr lang="fr-FR" b="1" dirty="0">
                <a:solidFill>
                  <a:schemeClr val="accent1">
                    <a:lumMod val="75000"/>
                  </a:schemeClr>
                </a:solidFill>
              </a:rPr>
              <a:t>Construire des étangs, points d’eau au niveau des zones inondables pour créer des réservoirs naturels</a:t>
            </a:r>
            <a:endParaRPr lang="fr-FR" dirty="0">
              <a:solidFill>
                <a:schemeClr val="accent1">
                  <a:lumMod val="75000"/>
                </a:schemeClr>
              </a:solidFill>
            </a:endParaRPr>
          </a:p>
        </p:txBody>
      </p:sp>
      <p:pic>
        <p:nvPicPr>
          <p:cNvPr id="6" name="Picto retour">
            <a:hlinkClick r:id="rId3" action="ppaction://hlinksldjump"/>
            <a:extLst>
              <a:ext uri="{FF2B5EF4-FFF2-40B4-BE49-F238E27FC236}">
                <a16:creationId xmlns:a16="http://schemas.microsoft.com/office/drawing/2014/main" id="{B4DC24DB-F37D-E2CA-0733-3891A2901B6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463177" y="5700933"/>
            <a:ext cx="750856" cy="636727"/>
          </a:xfrm>
          <a:prstGeom prst="rect">
            <a:avLst/>
          </a:prstGeom>
        </p:spPr>
      </p:pic>
      <p:sp>
        <p:nvSpPr>
          <p:cNvPr id="7" name="Numéro 2">
            <a:extLst>
              <a:ext uri="{FF2B5EF4-FFF2-40B4-BE49-F238E27FC236}">
                <a16:creationId xmlns:a16="http://schemas.microsoft.com/office/drawing/2014/main" id="{B773B82C-8E77-F916-DDFB-5544A5F07AE3}"/>
              </a:ext>
            </a:extLst>
          </p:cNvPr>
          <p:cNvSpPr/>
          <p:nvPr/>
        </p:nvSpPr>
        <p:spPr bwMode="auto">
          <a:xfrm>
            <a:off x="8642655" y="1712373"/>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8" name="Numéro 1">
            <a:extLst>
              <a:ext uri="{FF2B5EF4-FFF2-40B4-BE49-F238E27FC236}">
                <a16:creationId xmlns:a16="http://schemas.microsoft.com/office/drawing/2014/main" id="{29959DAE-E43D-0997-B8BD-33B8542EF9D7}"/>
              </a:ext>
            </a:extLst>
          </p:cNvPr>
          <p:cNvSpPr/>
          <p:nvPr/>
        </p:nvSpPr>
        <p:spPr bwMode="auto">
          <a:xfrm>
            <a:off x="3592650" y="1547153"/>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sp>
        <p:nvSpPr>
          <p:cNvPr id="10" name="texte">
            <a:extLst>
              <a:ext uri="{FF2B5EF4-FFF2-40B4-BE49-F238E27FC236}">
                <a16:creationId xmlns:a16="http://schemas.microsoft.com/office/drawing/2014/main" id="{0D3EDF18-CD49-13CC-732A-CD2733861E11}"/>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P - PE - A </a:t>
            </a:r>
          </a:p>
        </p:txBody>
      </p:sp>
      <p:sp>
        <p:nvSpPr>
          <p:cNvPr id="11" name="Numéro 3">
            <a:extLst>
              <a:ext uri="{FF2B5EF4-FFF2-40B4-BE49-F238E27FC236}">
                <a16:creationId xmlns:a16="http://schemas.microsoft.com/office/drawing/2014/main" id="{9F01ED31-F3EF-4D0D-0E3B-C00F08D50089}"/>
              </a:ext>
            </a:extLst>
          </p:cNvPr>
          <p:cNvSpPr/>
          <p:nvPr/>
        </p:nvSpPr>
        <p:spPr bwMode="auto">
          <a:xfrm>
            <a:off x="6117252" y="4930985"/>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Tree>
    <p:extLst>
      <p:ext uri="{BB962C8B-B14F-4D97-AF65-F5344CB8AC3E}">
        <p14:creationId xmlns:p14="http://schemas.microsoft.com/office/powerpoint/2010/main" val="2662214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0" restart="whenNotActive" fill="hold" evtFilter="cancelBubble" nodeType="interactiveSeq">
                <p:stCondLst>
                  <p:cond evt="onClick" delay="0">
                    <p:tgtEl>
                      <p:spTgt spid="7"/>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8" restart="whenNotActive" fill="hold" evtFilter="cancelBubble" nodeType="interactiveSeq">
                <p:stCondLst>
                  <p:cond evt="onClick" delay="0">
                    <p:tgtEl>
                      <p:spTgt spid="11"/>
                    </p:tgtEl>
                  </p:cond>
                </p:stCondLst>
                <p:endSync evt="end" delay="0">
                  <p:rtn val="all"/>
                </p:endSync>
                <p:childTnLst>
                  <p:par>
                    <p:cTn id="19" fill="hold">
                      <p:stCondLst>
                        <p:cond delay="0"/>
                      </p:stCondLst>
                      <p:childTnLst>
                        <p:par>
                          <p:cTn id="20" fill="hold">
                            <p:stCondLst>
                              <p:cond delay="0"/>
                            </p:stCondLst>
                            <p:childTnLst>
                              <p:par>
                                <p:cTn id="21" presetID="1" presetClass="exit"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childTnLst>
        </p:cTn>
      </p:par>
    </p:tnLst>
    <p:bldLst>
      <p:bldP spid="12" grpId="0" animBg="1"/>
      <p:bldP spid="4" grpId="0"/>
      <p:bldP spid="5" grpId="0"/>
      <p:bldP spid="7" grpId="0" animBg="1"/>
      <p:bldP spid="8" grpId="0" animBg="1"/>
      <p:bldP spid="11"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Camion">
            <a:extLst>
              <a:ext uri="{FF2B5EF4-FFF2-40B4-BE49-F238E27FC236}">
                <a16:creationId xmlns:a16="http://schemas.microsoft.com/office/drawing/2014/main" id="{2FB545D8-217F-E1D1-A209-8EF0781C62B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96036" y="1718758"/>
            <a:ext cx="4566116" cy="2755940"/>
          </a:xfrm>
          <a:prstGeom prst="rect">
            <a:avLst/>
          </a:prstGeom>
        </p:spPr>
      </p:pic>
      <p:sp>
        <p:nvSpPr>
          <p:cNvPr id="7170" name="Titre"/>
          <p:cNvSpPr>
            <a:spLocks noGrp="1" noChangeArrowheads="1"/>
          </p:cNvSpPr>
          <p:nvPr>
            <p:ph type="title"/>
          </p:nvPr>
        </p:nvSpPr>
        <p:spPr/>
        <p:txBody>
          <a:bodyPr>
            <a:normAutofit/>
          </a:bodyPr>
          <a:lstStyle/>
          <a:p>
            <a:pPr>
              <a:defRPr/>
            </a:pPr>
            <a:r>
              <a:rPr lang="fr-FR" b="1" dirty="0">
                <a:solidFill>
                  <a:schemeClr val="accent1">
                    <a:lumMod val="75000"/>
                  </a:schemeClr>
                </a:solidFill>
                <a:ea typeface="+mn-ea"/>
                <a:cs typeface="Arial" charset="0"/>
              </a:rPr>
              <a:t>Quelles pommes vaut-il mieux acheter</a:t>
            </a:r>
            <a:br>
              <a:rPr lang="fr-FR" b="1" dirty="0">
                <a:solidFill>
                  <a:schemeClr val="accent1">
                    <a:lumMod val="75000"/>
                  </a:schemeClr>
                </a:solidFill>
                <a:ea typeface="+mn-ea"/>
                <a:cs typeface="Arial" charset="0"/>
              </a:rPr>
            </a:br>
            <a:r>
              <a:rPr lang="fr-FR" b="1" dirty="0">
                <a:solidFill>
                  <a:schemeClr val="accent1">
                    <a:lumMod val="75000"/>
                  </a:schemeClr>
                </a:solidFill>
                <a:ea typeface="+mn-ea"/>
                <a:cs typeface="Arial" charset="0"/>
              </a:rPr>
              <a:t>pour limiter le dérèglement climatique ?</a:t>
            </a:r>
          </a:p>
        </p:txBody>
      </p:sp>
      <p:sp>
        <p:nvSpPr>
          <p:cNvPr id="23" name="texte réponse"/>
          <p:cNvSpPr txBox="1">
            <a:spLocks noChangeArrowheads="1"/>
          </p:cNvSpPr>
          <p:nvPr/>
        </p:nvSpPr>
        <p:spPr bwMode="auto">
          <a:xfrm>
            <a:off x="2045842" y="5077443"/>
            <a:ext cx="9583038" cy="1015663"/>
          </a:xfrm>
          <a:prstGeom prst="rect">
            <a:avLst/>
          </a:prstGeom>
          <a:noFill/>
          <a:ln w="9525">
            <a:noFill/>
            <a:miter lim="800000"/>
            <a:headEnd/>
            <a:tailEnd/>
          </a:ln>
        </p:spPr>
        <p:txBody>
          <a:bodyPr wrap="square">
            <a:spAutoFit/>
          </a:bodyPr>
          <a:lstStyle/>
          <a:p>
            <a:pPr algn="ctr" eaLnBrk="1" hangingPunct="1">
              <a:spcBef>
                <a:spcPts val="600"/>
              </a:spcBef>
              <a:defRPr/>
            </a:pPr>
            <a:r>
              <a:rPr lang="fr-FR" sz="2000" dirty="0">
                <a:solidFill>
                  <a:srgbClr val="2F5597"/>
                </a:solidFill>
                <a:cs typeface="Arial" charset="0"/>
              </a:rPr>
              <a:t>Acheter des produits locaux permet de réduire le transport de marchandises (avions, camions, bateaux…) qui est polluant. Il est donc important de faire attention </a:t>
            </a:r>
            <a:r>
              <a:rPr lang="fr-FR" sz="2000" b="1" dirty="0">
                <a:solidFill>
                  <a:srgbClr val="2F5597"/>
                </a:solidFill>
                <a:cs typeface="Arial" charset="0"/>
              </a:rPr>
              <a:t>à </a:t>
            </a:r>
            <a:r>
              <a:rPr lang="fr-FR" sz="2000" b="1" dirty="0">
                <a:solidFill>
                  <a:srgbClr val="2F5597"/>
                </a:solidFill>
                <a:ea typeface="+mj-ea"/>
                <a:cs typeface="Arial" charset="0"/>
              </a:rPr>
              <a:t>l’origine des produits que l’on achète. </a:t>
            </a:r>
          </a:p>
        </p:txBody>
      </p:sp>
      <p:pic>
        <p:nvPicPr>
          <p:cNvPr id="5" name="Picto +">
            <a:extLst>
              <a:ext uri="{FF2B5EF4-FFF2-40B4-BE49-F238E27FC236}">
                <a16:creationId xmlns:a16="http://schemas.microsoft.com/office/drawing/2014/main" id="{1D01DC74-B3D7-2A88-6EBB-C0FE989D50E9}"/>
              </a:ext>
            </a:extLst>
          </p:cNvPr>
          <p:cNvPicPr preferRelativeResize="0">
            <a:picLocks/>
          </p:cNvPicPr>
          <p:nvPr/>
        </p:nvPicPr>
        <p:blipFill>
          <a:blip r:embed="rId4" cstate="screen">
            <a:extLst>
              <a:ext uri="{28A0092B-C50C-407E-A947-70E740481C1C}">
                <a14:useLocalDpi xmlns:a14="http://schemas.microsoft.com/office/drawing/2010/main"/>
              </a:ext>
            </a:extLst>
          </a:blip>
          <a:stretch>
            <a:fillRect/>
          </a:stretch>
        </p:blipFill>
        <p:spPr bwMode="auto">
          <a:xfrm>
            <a:off x="7454208" y="3995949"/>
            <a:ext cx="701503" cy="556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vion">
            <a:extLst>
              <a:ext uri="{FF2B5EF4-FFF2-40B4-BE49-F238E27FC236}">
                <a16:creationId xmlns:a16="http://schemas.microsoft.com/office/drawing/2014/main" id="{A9787A28-4ABE-5936-7A8C-B7F687EFEA0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96741" y="1911004"/>
            <a:ext cx="4651797" cy="2907373"/>
          </a:xfrm>
          <a:prstGeom prst="rect">
            <a:avLst/>
          </a:prstGeom>
        </p:spPr>
      </p:pic>
      <p:grpSp>
        <p:nvGrpSpPr>
          <p:cNvPr id="11" name="Groupe OUI / NON">
            <a:extLst>
              <a:ext uri="{FF2B5EF4-FFF2-40B4-BE49-F238E27FC236}">
                <a16:creationId xmlns:a16="http://schemas.microsoft.com/office/drawing/2014/main" id="{06BD9B4E-B1A6-42B1-8B3C-839580FAC4B4}"/>
              </a:ext>
            </a:extLst>
          </p:cNvPr>
          <p:cNvGrpSpPr>
            <a:grpSpLocks noChangeAspect="1"/>
          </p:cNvGrpSpPr>
          <p:nvPr/>
        </p:nvGrpSpPr>
        <p:grpSpPr bwMode="auto">
          <a:xfrm>
            <a:off x="11163234" y="558007"/>
            <a:ext cx="907110" cy="540000"/>
            <a:chOff x="10661839" y="250057"/>
            <a:chExt cx="1283656" cy="765126"/>
          </a:xfrm>
        </p:grpSpPr>
        <p:pic>
          <p:nvPicPr>
            <p:cNvPr id="12" name="pouce 4 oui">
              <a:extLst>
                <a:ext uri="{FF2B5EF4-FFF2-40B4-BE49-F238E27FC236}">
                  <a16:creationId xmlns:a16="http://schemas.microsoft.com/office/drawing/2014/main" id="{F9E6B9CD-95BD-440D-80D1-E6076292CE1A}"/>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ouce 1 non">
              <a:extLst>
                <a:ext uri="{FF2B5EF4-FFF2-40B4-BE49-F238E27FC236}">
                  <a16:creationId xmlns:a16="http://schemas.microsoft.com/office/drawing/2014/main" id="{248135F4-B0BB-47B1-A0F1-E5E8F63B2D6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4" name="Pouce Oui 3">
            <a:extLst>
              <a:ext uri="{FF2B5EF4-FFF2-40B4-BE49-F238E27FC236}">
                <a16:creationId xmlns:a16="http://schemas.microsoft.com/office/drawing/2014/main" id="{350D1174-37B9-4DCB-BF3B-CB30B3289624}"/>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602970" y="1718758"/>
            <a:ext cx="1891143" cy="216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ouce Non 1">
            <a:extLst>
              <a:ext uri="{FF2B5EF4-FFF2-40B4-BE49-F238E27FC236}">
                <a16:creationId xmlns:a16="http://schemas.microsoft.com/office/drawing/2014/main" id="{8E8D5987-240E-41F8-A0A1-DCFD2BAD7221}"/>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373886" y="2060572"/>
            <a:ext cx="1897505" cy="2072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Carré meteo">
            <a:extLst>
              <a:ext uri="{FF2B5EF4-FFF2-40B4-BE49-F238E27FC236}">
                <a16:creationId xmlns:a16="http://schemas.microsoft.com/office/drawing/2014/main" id="{8BD834C2-FD12-4D95-82CF-C557FA659774}"/>
              </a:ext>
            </a:extLst>
          </p:cNvPr>
          <p:cNvSpPr/>
          <p:nvPr/>
        </p:nvSpPr>
        <p:spPr>
          <a:xfrm>
            <a:off x="48780" y="6389782"/>
            <a:ext cx="1358258" cy="397299"/>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rgbClr val="0070C0"/>
                </a:solidFill>
              </a:rPr>
              <a:t>Local</a:t>
            </a:r>
          </a:p>
        </p:txBody>
      </p:sp>
      <p:pic>
        <p:nvPicPr>
          <p:cNvPr id="17" name="picto info">
            <a:extLst>
              <a:ext uri="{FF2B5EF4-FFF2-40B4-BE49-F238E27FC236}">
                <a16:creationId xmlns:a16="http://schemas.microsoft.com/office/drawing/2014/main" id="{C53341A3-5D3A-4053-B33E-FA6E1502FAB2}"/>
              </a:ext>
            </a:extLst>
          </p:cNvPr>
          <p:cNvPicPr>
            <a:picLocks noChangeAspect="1"/>
          </p:cNvPicPr>
          <p:nvPr/>
        </p:nvPicPr>
        <p:blipFill>
          <a:blip r:embed="rId10"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49275" y="1695744"/>
            <a:ext cx="795939" cy="675981"/>
          </a:xfrm>
          <a:prstGeom prst="rect">
            <a:avLst/>
          </a:prstGeom>
          <a:noFill/>
          <a:ln>
            <a:noFill/>
          </a:ln>
        </p:spPr>
      </p:pic>
      <p:sp>
        <p:nvSpPr>
          <p:cNvPr id="2" name="Bulle +">
            <a:extLst>
              <a:ext uri="{FF2B5EF4-FFF2-40B4-BE49-F238E27FC236}">
                <a16:creationId xmlns:a16="http://schemas.microsoft.com/office/drawing/2014/main" id="{F6B8F46F-85C4-4AA8-B23C-4A209413E016}"/>
              </a:ext>
            </a:extLst>
          </p:cNvPr>
          <p:cNvSpPr/>
          <p:nvPr/>
        </p:nvSpPr>
        <p:spPr>
          <a:xfrm>
            <a:off x="3373886" y="1199384"/>
            <a:ext cx="3932597" cy="2072314"/>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r>
              <a:rPr lang="fr-FR" sz="1700" dirty="0">
                <a:solidFill>
                  <a:schemeClr val="bg1"/>
                </a:solidFill>
                <a:cs typeface="Arial" charset="0"/>
              </a:rPr>
              <a:t>De manière générale, il vaut mieux privilégier  des aliments non transformés, de saison, locaux et issus de l’agriculture biologique. C’est mieux pour la planète et notre santé !</a:t>
            </a:r>
          </a:p>
        </p:txBody>
      </p:sp>
      <p:pic>
        <p:nvPicPr>
          <p:cNvPr id="3" name="Picto retour">
            <a:hlinkClick r:id="rId11" action="ppaction://hlinksldjump"/>
            <a:extLst>
              <a:ext uri="{FF2B5EF4-FFF2-40B4-BE49-F238E27FC236}">
                <a16:creationId xmlns:a16="http://schemas.microsoft.com/office/drawing/2014/main" id="{3F110DFE-4413-AF63-A7DC-79F10911EA9F}"/>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1463177" y="5700933"/>
            <a:ext cx="750856" cy="636727"/>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21" restart="whenNotActive" fill="hold" evtFilter="cancelBubble" nodeType="interactiveSeq">
                <p:stCondLst>
                  <p:cond evt="onClick" delay="0">
                    <p:tgtEl>
                      <p:spTgt spid="7"/>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26" restart="whenNotActive" fill="hold" evtFilter="cancelBubble" nodeType="interactiveSeq">
                <p:stCondLst>
                  <p:cond evt="onClick" delay="0">
                    <p:tgtEl>
                      <p:spTgt spid="5"/>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23" grpId="0"/>
      <p:bldP spid="16" grpId="0" animBg="1"/>
      <p:bldP spid="16" grpId="1" animBg="1"/>
      <p:bldP spid="2" grpId="0" animBg="1"/>
      <p:bldP spid="2"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22106F-DA5A-6710-4E3A-29D8CD6F4029}"/>
              </a:ext>
            </a:extLst>
          </p:cNvPr>
          <p:cNvSpPr>
            <a:spLocks noGrp="1"/>
          </p:cNvSpPr>
          <p:nvPr>
            <p:ph type="title"/>
          </p:nvPr>
        </p:nvSpPr>
        <p:spPr/>
        <p:txBody>
          <a:bodyPr/>
          <a:lstStyle/>
          <a:p>
            <a:r>
              <a:rPr lang="fr-FR" dirty="0">
                <a:solidFill>
                  <a:schemeClr val="accent1">
                    <a:lumMod val="75000"/>
                  </a:schemeClr>
                </a:solidFill>
              </a:rPr>
              <a:t>Pourquoi manger de la viande a-t-il un impact sur le climat ? </a:t>
            </a:r>
          </a:p>
        </p:txBody>
      </p:sp>
      <p:sp>
        <p:nvSpPr>
          <p:cNvPr id="5" name="ZoneTexte 4">
            <a:extLst>
              <a:ext uri="{FF2B5EF4-FFF2-40B4-BE49-F238E27FC236}">
                <a16:creationId xmlns:a16="http://schemas.microsoft.com/office/drawing/2014/main" id="{6FF2C62C-D986-FDED-0EAD-5010C33B4F6F}"/>
              </a:ext>
            </a:extLst>
          </p:cNvPr>
          <p:cNvSpPr txBox="1"/>
          <p:nvPr/>
        </p:nvSpPr>
        <p:spPr>
          <a:xfrm>
            <a:off x="7319962" y="2095973"/>
            <a:ext cx="4706057" cy="3477875"/>
          </a:xfrm>
          <a:prstGeom prst="rect">
            <a:avLst/>
          </a:prstGeom>
          <a:noFill/>
        </p:spPr>
        <p:txBody>
          <a:bodyPr wrap="square" rtlCol="0">
            <a:spAutoFit/>
          </a:bodyPr>
          <a:lstStyle/>
          <a:p>
            <a:r>
              <a:rPr lang="fr-FR" sz="2000" b="1" dirty="0">
                <a:solidFill>
                  <a:srgbClr val="2F5597"/>
                </a:solidFill>
              </a:rPr>
              <a:t>L’élevage d’animaux émet beaucoup de gaz à effet de serre. </a:t>
            </a:r>
          </a:p>
          <a:p>
            <a:endParaRPr lang="fr-FR" sz="2000" dirty="0">
              <a:solidFill>
                <a:srgbClr val="2F5597"/>
              </a:solidFill>
            </a:endParaRPr>
          </a:p>
          <a:p>
            <a:r>
              <a:rPr lang="fr-FR" sz="2000" dirty="0">
                <a:solidFill>
                  <a:srgbClr val="2F5597"/>
                </a:solidFill>
              </a:rPr>
              <a:t>Pour limiter le dérèglement climatique, il est recommandé de limiter sa consommation de viande, d’en </a:t>
            </a:r>
            <a:r>
              <a:rPr lang="fr-FR" sz="2000" b="1" dirty="0">
                <a:solidFill>
                  <a:srgbClr val="2F5597"/>
                </a:solidFill>
              </a:rPr>
              <a:t>manger moins souvent. </a:t>
            </a:r>
            <a:r>
              <a:rPr lang="fr-FR" sz="2000" dirty="0">
                <a:solidFill>
                  <a:srgbClr val="2F5597"/>
                </a:solidFill>
              </a:rPr>
              <a:t>Mais attention, il est important de remplacer la viande par d’autres aliments qui auront des apports nutritionnels équivalents, pour que notre alimentation reste équilibrée</a:t>
            </a:r>
            <a:r>
              <a:rPr lang="fr-FR" sz="2000" b="1" dirty="0">
                <a:solidFill>
                  <a:srgbClr val="2F5597"/>
                </a:solidFill>
              </a:rPr>
              <a:t> </a:t>
            </a:r>
            <a:r>
              <a:rPr lang="fr-FR" sz="2000" dirty="0">
                <a:solidFill>
                  <a:srgbClr val="2F5597"/>
                </a:solidFill>
              </a:rPr>
              <a:t>!</a:t>
            </a:r>
          </a:p>
        </p:txBody>
      </p:sp>
      <p:pic>
        <p:nvPicPr>
          <p:cNvPr id="6" name="Image 5">
            <a:extLst>
              <a:ext uri="{FF2B5EF4-FFF2-40B4-BE49-F238E27FC236}">
                <a16:creationId xmlns:a16="http://schemas.microsoft.com/office/drawing/2014/main" id="{4B2210A6-A568-C803-0869-E65C3BDF18D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74479" y="1966452"/>
            <a:ext cx="4879689" cy="3986776"/>
          </a:xfrm>
          <a:prstGeom prst="rect">
            <a:avLst/>
          </a:prstGeom>
        </p:spPr>
      </p:pic>
    </p:spTree>
    <p:extLst>
      <p:ext uri="{BB962C8B-B14F-4D97-AF65-F5344CB8AC3E}">
        <p14:creationId xmlns:p14="http://schemas.microsoft.com/office/powerpoint/2010/main" val="33991985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0ED5455-49B8-DBBE-6416-D49BBE420EE5}"/>
              </a:ext>
            </a:extLst>
          </p:cNvPr>
          <p:cNvSpPr>
            <a:spLocks noGrp="1"/>
          </p:cNvSpPr>
          <p:nvPr>
            <p:ph type="title"/>
          </p:nvPr>
        </p:nvSpPr>
        <p:spPr/>
        <p:txBody>
          <a:bodyPr>
            <a:normAutofit fontScale="90000"/>
          </a:bodyPr>
          <a:lstStyle/>
          <a:p>
            <a:r>
              <a:rPr lang="fr-FR" sz="3200" dirty="0">
                <a:solidFill>
                  <a:schemeClr val="accent1">
                    <a:lumMod val="75000"/>
                  </a:schemeClr>
                </a:solidFill>
              </a:rPr>
              <a:t>Actuellement, selon notre façon de vivre, combien de planètes nous faudrait-il pour répondre aux besoins de tous les humains ?</a:t>
            </a:r>
          </a:p>
        </p:txBody>
      </p:sp>
      <p:sp>
        <p:nvSpPr>
          <p:cNvPr id="8" name="source">
            <a:extLst>
              <a:ext uri="{FF2B5EF4-FFF2-40B4-BE49-F238E27FC236}">
                <a16:creationId xmlns:a16="http://schemas.microsoft.com/office/drawing/2014/main" id="{F6D857D5-1EAA-09D6-9D86-6031791B1A9F}"/>
              </a:ext>
            </a:extLst>
          </p:cNvPr>
          <p:cNvSpPr txBox="1"/>
          <p:nvPr/>
        </p:nvSpPr>
        <p:spPr>
          <a:xfrm>
            <a:off x="1462859" y="6596791"/>
            <a:ext cx="4633141" cy="307777"/>
          </a:xfrm>
          <a:prstGeom prst="rect">
            <a:avLst/>
          </a:prstGeom>
          <a:noFill/>
        </p:spPr>
        <p:txBody>
          <a:bodyPr wrap="square" rtlCol="0">
            <a:spAutoFit/>
          </a:bodyPr>
          <a:lstStyle/>
          <a:p>
            <a:r>
              <a:rPr lang="fr-FR" sz="1400" b="1" dirty="0">
                <a:solidFill>
                  <a:schemeClr val="bg1">
                    <a:lumMod val="50000"/>
                  </a:schemeClr>
                </a:solidFill>
              </a:rPr>
              <a:t>(Source : </a:t>
            </a:r>
            <a:r>
              <a:rPr lang="fr-FR" sz="1400" dirty="0">
                <a:solidFill>
                  <a:schemeClr val="bg1">
                    <a:lumMod val="50000"/>
                  </a:schemeClr>
                </a:solidFill>
              </a:rPr>
              <a:t>Global </a:t>
            </a:r>
            <a:r>
              <a:rPr lang="fr-FR" sz="1400" dirty="0" err="1">
                <a:solidFill>
                  <a:schemeClr val="bg1">
                    <a:lumMod val="50000"/>
                  </a:schemeClr>
                </a:solidFill>
              </a:rPr>
              <a:t>footprint</a:t>
            </a:r>
            <a:r>
              <a:rPr lang="fr-FR" sz="1400" dirty="0">
                <a:solidFill>
                  <a:schemeClr val="bg1">
                    <a:lumMod val="50000"/>
                  </a:schemeClr>
                </a:solidFill>
              </a:rPr>
              <a:t> Network, 2019) </a:t>
            </a:r>
          </a:p>
        </p:txBody>
      </p:sp>
      <p:sp>
        <p:nvSpPr>
          <p:cNvPr id="9" name="Rectangle4">
            <a:extLst>
              <a:ext uri="{FF2B5EF4-FFF2-40B4-BE49-F238E27FC236}">
                <a16:creationId xmlns:a16="http://schemas.microsoft.com/office/drawing/2014/main" id="{5434A1EF-0036-7611-1ABE-6E0DD035ED9F}"/>
              </a:ext>
            </a:extLst>
          </p:cNvPr>
          <p:cNvSpPr/>
          <p:nvPr/>
        </p:nvSpPr>
        <p:spPr>
          <a:xfrm>
            <a:off x="1697190" y="5313519"/>
            <a:ext cx="6599086" cy="1085244"/>
          </a:xfrm>
          <a:prstGeom prst="roundRect">
            <a:avLst/>
          </a:prstGeom>
          <a:solidFill>
            <a:srgbClr val="EB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3">
            <a:extLst>
              <a:ext uri="{FF2B5EF4-FFF2-40B4-BE49-F238E27FC236}">
                <a16:creationId xmlns:a16="http://schemas.microsoft.com/office/drawing/2014/main" id="{F6A7F174-E4AB-96A5-EBD7-35C476F333FE}"/>
              </a:ext>
            </a:extLst>
          </p:cNvPr>
          <p:cNvSpPr/>
          <p:nvPr/>
        </p:nvSpPr>
        <p:spPr>
          <a:xfrm>
            <a:off x="1697189" y="4011202"/>
            <a:ext cx="4297212" cy="1085244"/>
          </a:xfrm>
          <a:prstGeom prst="roundRect">
            <a:avLst/>
          </a:prstGeom>
          <a:solidFill>
            <a:srgbClr val="EB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2F5597"/>
              </a:solidFill>
            </a:endParaRPr>
          </a:p>
        </p:txBody>
      </p:sp>
      <p:sp>
        <p:nvSpPr>
          <p:cNvPr id="14" name="Rectangle2">
            <a:extLst>
              <a:ext uri="{FF2B5EF4-FFF2-40B4-BE49-F238E27FC236}">
                <a16:creationId xmlns:a16="http://schemas.microsoft.com/office/drawing/2014/main" id="{CFDBD6FA-DC9F-0BA5-99D9-F39EA59D84C0}"/>
              </a:ext>
            </a:extLst>
          </p:cNvPr>
          <p:cNvSpPr/>
          <p:nvPr/>
        </p:nvSpPr>
        <p:spPr>
          <a:xfrm>
            <a:off x="1697190" y="2708885"/>
            <a:ext cx="3278732" cy="1085244"/>
          </a:xfrm>
          <a:prstGeom prst="roundRect">
            <a:avLst/>
          </a:prstGeom>
          <a:solidFill>
            <a:srgbClr val="EB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Rectangle1">
            <a:extLst>
              <a:ext uri="{FF2B5EF4-FFF2-40B4-BE49-F238E27FC236}">
                <a16:creationId xmlns:a16="http://schemas.microsoft.com/office/drawing/2014/main" id="{83245EB2-DCD7-F8F5-E234-7B8671CA9F88}"/>
              </a:ext>
            </a:extLst>
          </p:cNvPr>
          <p:cNvSpPr/>
          <p:nvPr/>
        </p:nvSpPr>
        <p:spPr>
          <a:xfrm>
            <a:off x="1697189" y="1406568"/>
            <a:ext cx="2220117" cy="1085244"/>
          </a:xfrm>
          <a:prstGeom prst="roundRect">
            <a:avLst/>
          </a:prstGeom>
          <a:solidFill>
            <a:srgbClr val="EB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texte bulle + 4">
            <a:extLst>
              <a:ext uri="{FF2B5EF4-FFF2-40B4-BE49-F238E27FC236}">
                <a16:creationId xmlns:a16="http://schemas.microsoft.com/office/drawing/2014/main" id="{E85A6A2F-C65A-09C5-D3D0-E53781C66DC7}"/>
              </a:ext>
            </a:extLst>
          </p:cNvPr>
          <p:cNvSpPr txBox="1"/>
          <p:nvPr/>
        </p:nvSpPr>
        <p:spPr>
          <a:xfrm>
            <a:off x="8429690" y="5273352"/>
            <a:ext cx="3672620" cy="1323439"/>
          </a:xfrm>
          <a:prstGeom prst="rect">
            <a:avLst/>
          </a:prstGeom>
          <a:noFill/>
        </p:spPr>
        <p:txBody>
          <a:bodyPr wrap="square" rtlCol="0">
            <a:spAutoFit/>
          </a:bodyPr>
          <a:lstStyle/>
          <a:p>
            <a:r>
              <a:rPr lang="fr-FR" sz="2000" b="1" dirty="0">
                <a:solidFill>
                  <a:srgbClr val="2F5597"/>
                </a:solidFill>
              </a:rPr>
              <a:t>C’est le nombre de planètes dont nous aurions besoin si tous les humains vivaient comme des États-uniens. </a:t>
            </a:r>
          </a:p>
        </p:txBody>
      </p:sp>
      <p:sp>
        <p:nvSpPr>
          <p:cNvPr id="33" name="texte bulle + 3">
            <a:extLst>
              <a:ext uri="{FF2B5EF4-FFF2-40B4-BE49-F238E27FC236}">
                <a16:creationId xmlns:a16="http://schemas.microsoft.com/office/drawing/2014/main" id="{3DED94A2-248C-31E8-0777-36DFAC09120A}"/>
              </a:ext>
            </a:extLst>
          </p:cNvPr>
          <p:cNvSpPr txBox="1"/>
          <p:nvPr/>
        </p:nvSpPr>
        <p:spPr>
          <a:xfrm>
            <a:off x="6281710" y="4174108"/>
            <a:ext cx="5872015" cy="707886"/>
          </a:xfrm>
          <a:prstGeom prst="rect">
            <a:avLst/>
          </a:prstGeom>
          <a:noFill/>
        </p:spPr>
        <p:txBody>
          <a:bodyPr wrap="square" rtlCol="0">
            <a:spAutoFit/>
          </a:bodyPr>
          <a:lstStyle/>
          <a:p>
            <a:r>
              <a:rPr lang="fr-FR" sz="2000" b="1" dirty="0">
                <a:solidFill>
                  <a:srgbClr val="2F5597"/>
                </a:solidFill>
              </a:rPr>
              <a:t>C’est le nombre de planètes dont nous aurions besoin si tous les humains vivaient comme des Français. </a:t>
            </a:r>
          </a:p>
        </p:txBody>
      </p:sp>
      <p:sp>
        <p:nvSpPr>
          <p:cNvPr id="35" name="texte bulle + 1">
            <a:extLst>
              <a:ext uri="{FF2B5EF4-FFF2-40B4-BE49-F238E27FC236}">
                <a16:creationId xmlns:a16="http://schemas.microsoft.com/office/drawing/2014/main" id="{DD7F4F18-DCF5-9F71-61A5-F90E0E5BF35E}"/>
              </a:ext>
            </a:extLst>
          </p:cNvPr>
          <p:cNvSpPr txBox="1"/>
          <p:nvPr/>
        </p:nvSpPr>
        <p:spPr>
          <a:xfrm>
            <a:off x="4438100" y="1532706"/>
            <a:ext cx="5872015" cy="707886"/>
          </a:xfrm>
          <a:prstGeom prst="rect">
            <a:avLst/>
          </a:prstGeom>
          <a:noFill/>
        </p:spPr>
        <p:txBody>
          <a:bodyPr wrap="square" rtlCol="0">
            <a:spAutoFit/>
          </a:bodyPr>
          <a:lstStyle/>
          <a:p>
            <a:r>
              <a:rPr lang="fr-FR" sz="2000" b="1" dirty="0">
                <a:solidFill>
                  <a:srgbClr val="2F5597"/>
                </a:solidFill>
              </a:rPr>
              <a:t>C’est le nombre de planètes dont nous aurions besoin si tous les humains vivaient comme des Indiens.</a:t>
            </a:r>
          </a:p>
        </p:txBody>
      </p:sp>
      <p:pic>
        <p:nvPicPr>
          <p:cNvPr id="16" name="Terre">
            <a:extLst>
              <a:ext uri="{FF2B5EF4-FFF2-40B4-BE49-F238E27FC236}">
                <a16:creationId xmlns:a16="http://schemas.microsoft.com/office/drawing/2014/main" id="{EB7B7083-2789-EAE3-52AF-888AAD17E27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9333" r="-15242" b="-7201"/>
          <a:stretch/>
        </p:blipFill>
        <p:spPr>
          <a:xfrm>
            <a:off x="6007164" y="5415975"/>
            <a:ext cx="1075641" cy="880333"/>
          </a:xfrm>
          <a:prstGeom prst="ellipse">
            <a:avLst/>
          </a:prstGeom>
        </p:spPr>
      </p:pic>
      <p:pic>
        <p:nvPicPr>
          <p:cNvPr id="17" name="Terre">
            <a:extLst>
              <a:ext uri="{FF2B5EF4-FFF2-40B4-BE49-F238E27FC236}">
                <a16:creationId xmlns:a16="http://schemas.microsoft.com/office/drawing/2014/main" id="{32F8FBC1-9A5F-D782-1E4E-42D260BBCAE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9333" r="-15242" b="-7201"/>
          <a:stretch/>
        </p:blipFill>
        <p:spPr>
          <a:xfrm>
            <a:off x="7060605" y="5415975"/>
            <a:ext cx="1075641" cy="880333"/>
          </a:xfrm>
          <a:prstGeom prst="ellipse">
            <a:avLst/>
          </a:prstGeom>
        </p:spPr>
      </p:pic>
      <p:pic>
        <p:nvPicPr>
          <p:cNvPr id="19" name="Terre">
            <a:extLst>
              <a:ext uri="{FF2B5EF4-FFF2-40B4-BE49-F238E27FC236}">
                <a16:creationId xmlns:a16="http://schemas.microsoft.com/office/drawing/2014/main" id="{4432767F-CC30-4CF5-CAA9-83F9E573158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9333" r="-15242" b="-7201"/>
          <a:stretch/>
        </p:blipFill>
        <p:spPr>
          <a:xfrm>
            <a:off x="3900280" y="5415975"/>
            <a:ext cx="1075641" cy="880333"/>
          </a:xfrm>
          <a:prstGeom prst="ellipse">
            <a:avLst/>
          </a:prstGeom>
        </p:spPr>
      </p:pic>
      <p:pic>
        <p:nvPicPr>
          <p:cNvPr id="21" name="Terre">
            <a:extLst>
              <a:ext uri="{FF2B5EF4-FFF2-40B4-BE49-F238E27FC236}">
                <a16:creationId xmlns:a16="http://schemas.microsoft.com/office/drawing/2014/main" id="{51996EAB-7E93-D545-4B2B-81B6013483A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2675" b="-7201"/>
          <a:stretch/>
        </p:blipFill>
        <p:spPr>
          <a:xfrm>
            <a:off x="4943089" y="4113658"/>
            <a:ext cx="716428" cy="880333"/>
          </a:xfrm>
          <a:prstGeom prst="rect">
            <a:avLst/>
          </a:prstGeom>
        </p:spPr>
      </p:pic>
      <p:pic>
        <p:nvPicPr>
          <p:cNvPr id="22" name="Terre">
            <a:extLst>
              <a:ext uri="{FF2B5EF4-FFF2-40B4-BE49-F238E27FC236}">
                <a16:creationId xmlns:a16="http://schemas.microsoft.com/office/drawing/2014/main" id="{876D0B93-A1FC-4D09-2EBA-52C8E7A7BD5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9333" r="-15242" b="-7201"/>
          <a:stretch/>
        </p:blipFill>
        <p:spPr>
          <a:xfrm>
            <a:off x="3917306" y="4113658"/>
            <a:ext cx="1075641" cy="880333"/>
          </a:xfrm>
          <a:prstGeom prst="ellipse">
            <a:avLst/>
          </a:prstGeom>
        </p:spPr>
      </p:pic>
      <p:pic>
        <p:nvPicPr>
          <p:cNvPr id="26" name="Terre">
            <a:extLst>
              <a:ext uri="{FF2B5EF4-FFF2-40B4-BE49-F238E27FC236}">
                <a16:creationId xmlns:a16="http://schemas.microsoft.com/office/drawing/2014/main" id="{6A26F9D4-43F8-550B-C383-718EC784930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2675" b="-7201"/>
          <a:stretch/>
        </p:blipFill>
        <p:spPr>
          <a:xfrm>
            <a:off x="3907781" y="2811341"/>
            <a:ext cx="716428" cy="880333"/>
          </a:xfrm>
          <a:prstGeom prst="rect">
            <a:avLst/>
          </a:prstGeom>
        </p:spPr>
      </p:pic>
      <p:pic>
        <p:nvPicPr>
          <p:cNvPr id="34" name="Terre">
            <a:extLst>
              <a:ext uri="{FF2B5EF4-FFF2-40B4-BE49-F238E27FC236}">
                <a16:creationId xmlns:a16="http://schemas.microsoft.com/office/drawing/2014/main" id="{E76A9A08-1A52-1AF2-C575-ADB5F028C60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9333" r="-15242" b="-7201"/>
          <a:stretch/>
        </p:blipFill>
        <p:spPr>
          <a:xfrm>
            <a:off x="4953722" y="5415975"/>
            <a:ext cx="1075641" cy="880333"/>
          </a:xfrm>
          <a:prstGeom prst="ellipse">
            <a:avLst/>
          </a:prstGeom>
        </p:spPr>
      </p:pic>
      <p:pic>
        <p:nvPicPr>
          <p:cNvPr id="37" name="Terre 4">
            <a:extLst>
              <a:ext uri="{FF2B5EF4-FFF2-40B4-BE49-F238E27FC236}">
                <a16:creationId xmlns:a16="http://schemas.microsoft.com/office/drawing/2014/main" id="{E35483F2-2AFD-2B75-59AA-5E778C7F918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9333" r="-15242" b="-7201"/>
          <a:stretch/>
        </p:blipFill>
        <p:spPr>
          <a:xfrm>
            <a:off x="2846838" y="5415975"/>
            <a:ext cx="1075641" cy="880333"/>
          </a:xfrm>
          <a:prstGeom prst="ellipse">
            <a:avLst/>
          </a:prstGeom>
        </p:spPr>
      </p:pic>
      <p:pic>
        <p:nvPicPr>
          <p:cNvPr id="50" name="Terre 3">
            <a:extLst>
              <a:ext uri="{FF2B5EF4-FFF2-40B4-BE49-F238E27FC236}">
                <a16:creationId xmlns:a16="http://schemas.microsoft.com/office/drawing/2014/main" id="{CE0250B5-57E1-26E5-0AFC-AFF40FB75A7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9333" r="-15242" b="-7201"/>
          <a:stretch/>
        </p:blipFill>
        <p:spPr>
          <a:xfrm>
            <a:off x="2846838" y="4113658"/>
            <a:ext cx="1075641" cy="880333"/>
          </a:xfrm>
          <a:prstGeom prst="ellipse">
            <a:avLst/>
          </a:prstGeom>
        </p:spPr>
      </p:pic>
      <p:pic>
        <p:nvPicPr>
          <p:cNvPr id="27" name="Terre 2">
            <a:extLst>
              <a:ext uri="{FF2B5EF4-FFF2-40B4-BE49-F238E27FC236}">
                <a16:creationId xmlns:a16="http://schemas.microsoft.com/office/drawing/2014/main" id="{FE5FB067-D8E3-8FDA-8C09-1AA2A01D72E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9333" r="-15242" b="-7201"/>
          <a:stretch/>
        </p:blipFill>
        <p:spPr>
          <a:xfrm>
            <a:off x="2846838" y="2811341"/>
            <a:ext cx="1075641" cy="880333"/>
          </a:xfrm>
          <a:prstGeom prst="ellipse">
            <a:avLst/>
          </a:prstGeom>
        </p:spPr>
      </p:pic>
      <p:pic>
        <p:nvPicPr>
          <p:cNvPr id="20" name="Terre 1">
            <a:extLst>
              <a:ext uri="{FF2B5EF4-FFF2-40B4-BE49-F238E27FC236}">
                <a16:creationId xmlns:a16="http://schemas.microsoft.com/office/drawing/2014/main" id="{3A7F732B-0962-EA7B-477A-ABB17AFE4EC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2675" b="-7201"/>
          <a:stretch/>
        </p:blipFill>
        <p:spPr>
          <a:xfrm>
            <a:off x="2846838" y="1509024"/>
            <a:ext cx="716428" cy="880333"/>
          </a:xfrm>
          <a:prstGeom prst="rect">
            <a:avLst/>
          </a:prstGeom>
        </p:spPr>
      </p:pic>
      <p:sp>
        <p:nvSpPr>
          <p:cNvPr id="11" name="Numéro 4">
            <a:extLst>
              <a:ext uri="{FF2B5EF4-FFF2-40B4-BE49-F238E27FC236}">
                <a16:creationId xmlns:a16="http://schemas.microsoft.com/office/drawing/2014/main" id="{1CB44615-5565-6F27-447C-0ED409DF576A}"/>
              </a:ext>
            </a:extLst>
          </p:cNvPr>
          <p:cNvSpPr/>
          <p:nvPr/>
        </p:nvSpPr>
        <p:spPr bwMode="auto">
          <a:xfrm>
            <a:off x="1775117" y="5475831"/>
            <a:ext cx="772891" cy="76062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4</a:t>
            </a:r>
          </a:p>
        </p:txBody>
      </p:sp>
      <p:sp>
        <p:nvSpPr>
          <p:cNvPr id="12" name="Numéro 3">
            <a:extLst>
              <a:ext uri="{FF2B5EF4-FFF2-40B4-BE49-F238E27FC236}">
                <a16:creationId xmlns:a16="http://schemas.microsoft.com/office/drawing/2014/main" id="{433FE665-AF5C-3495-B7BF-F3A5E2D54B19}"/>
              </a:ext>
            </a:extLst>
          </p:cNvPr>
          <p:cNvSpPr/>
          <p:nvPr/>
        </p:nvSpPr>
        <p:spPr bwMode="auto">
          <a:xfrm>
            <a:off x="1775116" y="4174108"/>
            <a:ext cx="772891" cy="75943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3</a:t>
            </a:r>
          </a:p>
        </p:txBody>
      </p:sp>
      <p:sp>
        <p:nvSpPr>
          <p:cNvPr id="13" name="Numéro 2">
            <a:extLst>
              <a:ext uri="{FF2B5EF4-FFF2-40B4-BE49-F238E27FC236}">
                <a16:creationId xmlns:a16="http://schemas.microsoft.com/office/drawing/2014/main" id="{A115A806-A197-70AB-A917-733408B03625}"/>
              </a:ext>
            </a:extLst>
          </p:cNvPr>
          <p:cNvSpPr/>
          <p:nvPr/>
        </p:nvSpPr>
        <p:spPr bwMode="auto">
          <a:xfrm>
            <a:off x="1775116" y="2871791"/>
            <a:ext cx="772891" cy="75943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2</a:t>
            </a:r>
          </a:p>
        </p:txBody>
      </p:sp>
      <p:sp>
        <p:nvSpPr>
          <p:cNvPr id="41" name="Numéro 1">
            <a:extLst>
              <a:ext uri="{FF2B5EF4-FFF2-40B4-BE49-F238E27FC236}">
                <a16:creationId xmlns:a16="http://schemas.microsoft.com/office/drawing/2014/main" id="{D1D442E2-6673-1DC6-097A-DDB154DDF6BD}"/>
              </a:ext>
            </a:extLst>
          </p:cNvPr>
          <p:cNvSpPr/>
          <p:nvPr/>
        </p:nvSpPr>
        <p:spPr bwMode="auto">
          <a:xfrm>
            <a:off x="1775116" y="1569474"/>
            <a:ext cx="772891" cy="75943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1</a:t>
            </a:r>
          </a:p>
        </p:txBody>
      </p:sp>
      <p:sp>
        <p:nvSpPr>
          <p:cNvPr id="15" name="réponse 4">
            <a:extLst>
              <a:ext uri="{FF2B5EF4-FFF2-40B4-BE49-F238E27FC236}">
                <a16:creationId xmlns:a16="http://schemas.microsoft.com/office/drawing/2014/main" id="{F4B3F554-6100-CAA2-CA8B-DF963796FDF9}"/>
              </a:ext>
            </a:extLst>
          </p:cNvPr>
          <p:cNvSpPr txBox="1"/>
          <p:nvPr/>
        </p:nvSpPr>
        <p:spPr>
          <a:xfrm>
            <a:off x="1647111" y="5326339"/>
            <a:ext cx="1066313" cy="984885"/>
          </a:xfrm>
          <a:prstGeom prst="rect">
            <a:avLst/>
          </a:prstGeom>
          <a:noFill/>
        </p:spPr>
        <p:txBody>
          <a:bodyPr wrap="square">
            <a:spAutoFit/>
          </a:bodyPr>
          <a:lstStyle/>
          <a:p>
            <a:pPr algn="ctr"/>
            <a:r>
              <a:rPr lang="fr-FR" sz="4000" b="1" dirty="0">
                <a:solidFill>
                  <a:srgbClr val="2F5597"/>
                </a:solidFill>
              </a:rPr>
              <a:t>5</a:t>
            </a:r>
          </a:p>
          <a:p>
            <a:pPr algn="ctr"/>
            <a:r>
              <a:rPr lang="fr-FR" b="1" dirty="0">
                <a:solidFill>
                  <a:srgbClr val="2F5597"/>
                </a:solidFill>
              </a:rPr>
              <a:t>planètes</a:t>
            </a:r>
            <a:endParaRPr lang="fr-FR" dirty="0">
              <a:solidFill>
                <a:srgbClr val="2F5597"/>
              </a:solidFill>
            </a:endParaRPr>
          </a:p>
        </p:txBody>
      </p:sp>
      <p:sp>
        <p:nvSpPr>
          <p:cNvPr id="5" name="réponse 3">
            <a:extLst>
              <a:ext uri="{FF2B5EF4-FFF2-40B4-BE49-F238E27FC236}">
                <a16:creationId xmlns:a16="http://schemas.microsoft.com/office/drawing/2014/main" id="{C1A0378E-E26F-67F7-8775-3C40645F1602}"/>
              </a:ext>
            </a:extLst>
          </p:cNvPr>
          <p:cNvSpPr txBox="1"/>
          <p:nvPr/>
        </p:nvSpPr>
        <p:spPr>
          <a:xfrm>
            <a:off x="1623733" y="4039999"/>
            <a:ext cx="1113069" cy="984885"/>
          </a:xfrm>
          <a:prstGeom prst="rect">
            <a:avLst/>
          </a:prstGeom>
          <a:noFill/>
        </p:spPr>
        <p:txBody>
          <a:bodyPr wrap="square">
            <a:spAutoFit/>
          </a:bodyPr>
          <a:lstStyle/>
          <a:p>
            <a:pPr algn="ctr"/>
            <a:r>
              <a:rPr lang="fr-FR" sz="4000" b="1" dirty="0">
                <a:solidFill>
                  <a:srgbClr val="2F5597"/>
                </a:solidFill>
              </a:rPr>
              <a:t>2,7 </a:t>
            </a:r>
            <a:r>
              <a:rPr lang="fr-FR" b="1" dirty="0">
                <a:solidFill>
                  <a:srgbClr val="2F5597"/>
                </a:solidFill>
              </a:rPr>
              <a:t>planètes</a:t>
            </a:r>
            <a:endParaRPr lang="fr-FR" dirty="0">
              <a:solidFill>
                <a:srgbClr val="2F5597"/>
              </a:solidFill>
            </a:endParaRPr>
          </a:p>
        </p:txBody>
      </p:sp>
      <p:sp>
        <p:nvSpPr>
          <p:cNvPr id="7" name="réponse 2">
            <a:extLst>
              <a:ext uri="{FF2B5EF4-FFF2-40B4-BE49-F238E27FC236}">
                <a16:creationId xmlns:a16="http://schemas.microsoft.com/office/drawing/2014/main" id="{7CD7802B-BA6C-2B54-85F7-6194DB736B29}"/>
              </a:ext>
            </a:extLst>
          </p:cNvPr>
          <p:cNvSpPr txBox="1"/>
          <p:nvPr/>
        </p:nvSpPr>
        <p:spPr>
          <a:xfrm>
            <a:off x="1642447" y="2740014"/>
            <a:ext cx="1075641" cy="984885"/>
          </a:xfrm>
          <a:prstGeom prst="rect">
            <a:avLst/>
          </a:prstGeom>
          <a:noFill/>
        </p:spPr>
        <p:txBody>
          <a:bodyPr wrap="square">
            <a:spAutoFit/>
          </a:bodyPr>
          <a:lstStyle/>
          <a:p>
            <a:pPr algn="ctr"/>
            <a:r>
              <a:rPr lang="fr-FR" sz="4000" b="1" dirty="0">
                <a:solidFill>
                  <a:srgbClr val="2F5597"/>
                </a:solidFill>
              </a:rPr>
              <a:t>1,7 </a:t>
            </a:r>
          </a:p>
          <a:p>
            <a:pPr algn="ctr"/>
            <a:r>
              <a:rPr lang="fr-FR" b="1" dirty="0">
                <a:solidFill>
                  <a:srgbClr val="2F5597"/>
                </a:solidFill>
              </a:rPr>
              <a:t>planète</a:t>
            </a:r>
            <a:r>
              <a:rPr lang="fr-FR" dirty="0">
                <a:solidFill>
                  <a:srgbClr val="2F5597"/>
                </a:solidFill>
              </a:rPr>
              <a:t> </a:t>
            </a:r>
          </a:p>
        </p:txBody>
      </p:sp>
      <p:sp>
        <p:nvSpPr>
          <p:cNvPr id="25" name="réponse 1">
            <a:extLst>
              <a:ext uri="{FF2B5EF4-FFF2-40B4-BE49-F238E27FC236}">
                <a16:creationId xmlns:a16="http://schemas.microsoft.com/office/drawing/2014/main" id="{4E65E98D-BB06-0FC0-0C00-08A9EF59B85D}"/>
              </a:ext>
            </a:extLst>
          </p:cNvPr>
          <p:cNvSpPr txBox="1"/>
          <p:nvPr/>
        </p:nvSpPr>
        <p:spPr>
          <a:xfrm>
            <a:off x="1668784" y="1479323"/>
            <a:ext cx="1022966" cy="984885"/>
          </a:xfrm>
          <a:prstGeom prst="rect">
            <a:avLst/>
          </a:prstGeom>
          <a:noFill/>
        </p:spPr>
        <p:txBody>
          <a:bodyPr wrap="square">
            <a:spAutoFit/>
          </a:bodyPr>
          <a:lstStyle/>
          <a:p>
            <a:pPr algn="ctr"/>
            <a:r>
              <a:rPr lang="fr-FR" sz="4000" b="1" dirty="0">
                <a:solidFill>
                  <a:srgbClr val="2F5597"/>
                </a:solidFill>
              </a:rPr>
              <a:t>0,7 </a:t>
            </a:r>
          </a:p>
          <a:p>
            <a:pPr algn="ctr"/>
            <a:r>
              <a:rPr lang="fr-FR" b="1" dirty="0">
                <a:solidFill>
                  <a:srgbClr val="2F5597"/>
                </a:solidFill>
              </a:rPr>
              <a:t>planète</a:t>
            </a:r>
            <a:r>
              <a:rPr lang="fr-FR" dirty="0">
                <a:solidFill>
                  <a:srgbClr val="2F5597"/>
                </a:solidFill>
              </a:rPr>
              <a:t> </a:t>
            </a:r>
          </a:p>
        </p:txBody>
      </p:sp>
      <p:pic>
        <p:nvPicPr>
          <p:cNvPr id="31" name="picto tp 1">
            <a:hlinkClick r:id="rId5" action="ppaction://hlinksldjump"/>
            <a:extLst>
              <a:ext uri="{FF2B5EF4-FFF2-40B4-BE49-F238E27FC236}">
                <a16:creationId xmlns:a16="http://schemas.microsoft.com/office/drawing/2014/main" id="{502DD967-8266-93B5-F615-1D63F16C573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8905" y="4756149"/>
            <a:ext cx="723900" cy="612775"/>
          </a:xfrm>
          <a:prstGeom prst="rect">
            <a:avLst/>
          </a:prstGeom>
        </p:spPr>
      </p:pic>
      <p:sp>
        <p:nvSpPr>
          <p:cNvPr id="39" name="Carré meteo">
            <a:extLst>
              <a:ext uri="{FF2B5EF4-FFF2-40B4-BE49-F238E27FC236}">
                <a16:creationId xmlns:a16="http://schemas.microsoft.com/office/drawing/2014/main" id="{2704DFC2-982D-4CA3-B809-4702B2F2362D}"/>
              </a:ext>
            </a:extLst>
          </p:cNvPr>
          <p:cNvSpPr/>
          <p:nvPr/>
        </p:nvSpPr>
        <p:spPr>
          <a:xfrm>
            <a:off x="63320" y="5287245"/>
            <a:ext cx="1358258" cy="1477328"/>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a:defRPr/>
            </a:pPr>
            <a:r>
              <a:rPr lang="fr-FR" sz="1000" b="1" dirty="0">
                <a:solidFill>
                  <a:srgbClr val="0070C0"/>
                </a:solidFill>
              </a:rPr>
              <a:t>Cette diapositive peut amener les enfants à réfléchir sur la nécessité de changer nos modes de vie. </a:t>
            </a:r>
          </a:p>
          <a:p>
            <a:pPr marL="85725" indent="-85725">
              <a:buFont typeface="+mj-lt"/>
              <a:buAutoNum type="arabicPeriod"/>
              <a:defRPr/>
            </a:pPr>
            <a:r>
              <a:rPr lang="fr-FR" sz="1000" b="1" dirty="0">
                <a:solidFill>
                  <a:srgbClr val="0070C0"/>
                </a:solidFill>
              </a:rPr>
              <a:t> 0,7 planète</a:t>
            </a:r>
          </a:p>
          <a:p>
            <a:pPr marL="85725" indent="-85725">
              <a:buFont typeface="+mj-lt"/>
              <a:buAutoNum type="arabicPeriod"/>
              <a:defRPr/>
            </a:pPr>
            <a:r>
              <a:rPr lang="fr-FR" sz="1000" b="1" dirty="0">
                <a:solidFill>
                  <a:srgbClr val="0070C0"/>
                </a:solidFill>
              </a:rPr>
              <a:t> 1,7 planète</a:t>
            </a:r>
          </a:p>
          <a:p>
            <a:pPr marL="85725" indent="-85725">
              <a:buFont typeface="+mj-lt"/>
              <a:buAutoNum type="arabicPeriod"/>
              <a:defRPr/>
            </a:pPr>
            <a:r>
              <a:rPr lang="fr-FR" sz="1000" b="1" dirty="0">
                <a:solidFill>
                  <a:srgbClr val="0070C0"/>
                </a:solidFill>
              </a:rPr>
              <a:t> 2,7 planètes</a:t>
            </a:r>
          </a:p>
          <a:p>
            <a:pPr marL="85725" indent="-85725">
              <a:buFont typeface="+mj-lt"/>
              <a:buAutoNum type="arabicPeriod"/>
              <a:defRPr/>
            </a:pPr>
            <a:r>
              <a:rPr lang="fr-FR" sz="1000" b="1" dirty="0">
                <a:solidFill>
                  <a:srgbClr val="0070C0"/>
                </a:solidFill>
              </a:rPr>
              <a:t> 5 planètes</a:t>
            </a:r>
          </a:p>
        </p:txBody>
      </p:sp>
      <p:pic>
        <p:nvPicPr>
          <p:cNvPr id="40" name="picto info">
            <a:extLst>
              <a:ext uri="{FF2B5EF4-FFF2-40B4-BE49-F238E27FC236}">
                <a16:creationId xmlns:a16="http://schemas.microsoft.com/office/drawing/2014/main" id="{96B34A57-60A7-4E58-B84F-90F3AE124B37}"/>
              </a:ext>
            </a:extLst>
          </p:cNvPr>
          <p:cNvPicPr>
            <a:picLocks noChangeAspect="1"/>
          </p:cNvPicPr>
          <p:nvPr/>
        </p:nvPicPr>
        <p:blipFill>
          <a:blip r:embed="rId7"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49275" y="1695744"/>
            <a:ext cx="795939" cy="675981"/>
          </a:xfrm>
          <a:prstGeom prst="rect">
            <a:avLst/>
          </a:prstGeom>
          <a:noFill/>
          <a:ln>
            <a:noFill/>
          </a:ln>
        </p:spPr>
      </p:pic>
      <p:sp>
        <p:nvSpPr>
          <p:cNvPr id="2" name="texte bulle + 3">
            <a:extLst>
              <a:ext uri="{FF2B5EF4-FFF2-40B4-BE49-F238E27FC236}">
                <a16:creationId xmlns:a16="http://schemas.microsoft.com/office/drawing/2014/main" id="{08A95F67-4B89-75F9-6C1D-F65E49898E7A}"/>
              </a:ext>
            </a:extLst>
          </p:cNvPr>
          <p:cNvSpPr txBox="1"/>
          <p:nvPr/>
        </p:nvSpPr>
        <p:spPr>
          <a:xfrm>
            <a:off x="5301303" y="2916600"/>
            <a:ext cx="5872015" cy="707886"/>
          </a:xfrm>
          <a:prstGeom prst="rect">
            <a:avLst/>
          </a:prstGeom>
          <a:noFill/>
        </p:spPr>
        <p:txBody>
          <a:bodyPr wrap="square" rtlCol="0">
            <a:spAutoFit/>
          </a:bodyPr>
          <a:lstStyle/>
          <a:p>
            <a:r>
              <a:rPr lang="fr-FR" sz="2000" b="1" dirty="0">
                <a:solidFill>
                  <a:srgbClr val="2F5597"/>
                </a:solidFill>
              </a:rPr>
              <a:t>C’est le nombre de planètes dont nous aurions besoin si tous les humains vivaient comme des Brésiliens. </a:t>
            </a:r>
          </a:p>
        </p:txBody>
      </p:sp>
    </p:spTree>
    <p:extLst>
      <p:ext uri="{BB962C8B-B14F-4D97-AF65-F5344CB8AC3E}">
        <p14:creationId xmlns:p14="http://schemas.microsoft.com/office/powerpoint/2010/main" val="26784438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9" presetClass="emph" presetSubtype="0" fill="hold" grpId="0" nodeType="withEffect">
                                  <p:stCondLst>
                                    <p:cond delay="0"/>
                                  </p:stCondLst>
                                  <p:childTnLst>
                                    <p:animClr clrSpc="rgb" dir="cw">
                                      <p:cBhvr override="childStyle">
                                        <p:cTn id="8" dur="500" fill="hold"/>
                                        <p:tgtEl>
                                          <p:spTgt spid="18"/>
                                        </p:tgtEl>
                                        <p:attrNameLst>
                                          <p:attrName>style.color</p:attrName>
                                        </p:attrNameLst>
                                      </p:cBhvr>
                                      <p:to>
                                        <a:srgbClr val="F3A7A7"/>
                                      </p:to>
                                    </p:animClr>
                                    <p:animClr clrSpc="rgb" dir="cw">
                                      <p:cBhvr>
                                        <p:cTn id="9" dur="500" fill="hold"/>
                                        <p:tgtEl>
                                          <p:spTgt spid="18"/>
                                        </p:tgtEl>
                                        <p:attrNameLst>
                                          <p:attrName>fillcolor</p:attrName>
                                        </p:attrNameLst>
                                      </p:cBhvr>
                                      <p:to>
                                        <a:srgbClr val="F3A7A7"/>
                                      </p:to>
                                    </p:animClr>
                                    <p:set>
                                      <p:cBhvr>
                                        <p:cTn id="10" dur="500" fill="hold"/>
                                        <p:tgtEl>
                                          <p:spTgt spid="18"/>
                                        </p:tgtEl>
                                        <p:attrNameLst>
                                          <p:attrName>fill.type</p:attrName>
                                        </p:attrNameLst>
                                      </p:cBhvr>
                                      <p:to>
                                        <p:strVal val="solid"/>
                                      </p:to>
                                    </p:set>
                                    <p:set>
                                      <p:cBhvr>
                                        <p:cTn id="11" dur="500" fill="hold"/>
                                        <p:tgtEl>
                                          <p:spTgt spid="18"/>
                                        </p:tgtEl>
                                        <p:attrNameLst>
                                          <p:attrName>fill.on</p:attrName>
                                        </p:attrNameLst>
                                      </p:cBhvr>
                                      <p:to>
                                        <p:strVal val="true"/>
                                      </p:to>
                                    </p:set>
                                  </p:childTnLst>
                                </p:cTn>
                              </p:par>
                              <p:par>
                                <p:cTn id="12" presetID="1" presetClass="entr" presetSubtype="0" fill="hold" grpId="0" nodeType="withEffect">
                                  <p:stCondLst>
                                    <p:cond delay="0"/>
                                  </p:stCondLst>
                                  <p:childTnLst>
                                    <p:set>
                                      <p:cBhvr>
                                        <p:cTn id="13" dur="1" fill="hold">
                                          <p:stCondLst>
                                            <p:cond delay="0"/>
                                          </p:stCondLst>
                                        </p:cTn>
                                        <p:tgtEl>
                                          <p:spTgt spid="35"/>
                                        </p:tgtEl>
                                        <p:attrNameLst>
                                          <p:attrName>style.visibility</p:attrName>
                                        </p:attrNameLst>
                                      </p:cBhvr>
                                      <p:to>
                                        <p:strVal val="visible"/>
                                      </p:to>
                                    </p:set>
                                  </p:childTnLst>
                                </p:cTn>
                              </p:par>
                              <p:par>
                                <p:cTn id="14" presetID="1" presetClass="exit" presetSubtype="0" fill="hold" grpId="0" nodeType="withEffect">
                                  <p:stCondLst>
                                    <p:cond delay="0"/>
                                  </p:stCondLst>
                                  <p:childTnLst>
                                    <p:set>
                                      <p:cBhvr>
                                        <p:cTn id="15" dur="1" fill="hold">
                                          <p:stCondLst>
                                            <p:cond delay="0"/>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9" presetClass="emph" presetSubtype="0" fill="hold" grpId="0" nodeType="withEffect">
                                  <p:stCondLst>
                                    <p:cond delay="0"/>
                                  </p:stCondLst>
                                  <p:childTnLst>
                                    <p:animClr clrSpc="rgb" dir="cw">
                                      <p:cBhvr override="childStyle">
                                        <p:cTn id="24" dur="500" fill="hold"/>
                                        <p:tgtEl>
                                          <p:spTgt spid="14"/>
                                        </p:tgtEl>
                                        <p:attrNameLst>
                                          <p:attrName>style.color</p:attrName>
                                        </p:attrNameLst>
                                      </p:cBhvr>
                                      <p:to>
                                        <a:srgbClr val="A8D18F"/>
                                      </p:to>
                                    </p:animClr>
                                    <p:animClr clrSpc="rgb" dir="cw">
                                      <p:cBhvr>
                                        <p:cTn id="25" dur="500" fill="hold"/>
                                        <p:tgtEl>
                                          <p:spTgt spid="14"/>
                                        </p:tgtEl>
                                        <p:attrNameLst>
                                          <p:attrName>fillcolor</p:attrName>
                                        </p:attrNameLst>
                                      </p:cBhvr>
                                      <p:to>
                                        <a:srgbClr val="A8D18F"/>
                                      </p:to>
                                    </p:animClr>
                                    <p:set>
                                      <p:cBhvr>
                                        <p:cTn id="26" dur="500" fill="hold"/>
                                        <p:tgtEl>
                                          <p:spTgt spid="14"/>
                                        </p:tgtEl>
                                        <p:attrNameLst>
                                          <p:attrName>fill.type</p:attrName>
                                        </p:attrNameLst>
                                      </p:cBhvr>
                                      <p:to>
                                        <p:strVal val="solid"/>
                                      </p:to>
                                    </p:set>
                                    <p:set>
                                      <p:cBhvr>
                                        <p:cTn id="27" dur="500" fill="hold"/>
                                        <p:tgtEl>
                                          <p:spTgt spid="14"/>
                                        </p:tgtEl>
                                        <p:attrNameLst>
                                          <p:attrName>fill.on</p:attrName>
                                        </p:attrNameLst>
                                      </p:cBhvr>
                                      <p:to>
                                        <p:strVal val="true"/>
                                      </p:to>
                                    </p:set>
                                  </p:childTnLst>
                                </p:cTn>
                              </p:par>
                              <p:par>
                                <p:cTn id="28" presetID="1" presetClass="exit"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30" restart="whenNotActive" fill="hold" evtFilter="cancelBubble" nodeType="interactiveSeq">
                <p:stCondLst>
                  <p:cond evt="onClick" delay="0">
                    <p:tgtEl>
                      <p:spTgt spid="12"/>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par>
                          <p:cTn id="35" fill="hold">
                            <p:stCondLst>
                              <p:cond delay="0"/>
                            </p:stCondLst>
                            <p:childTnLst>
                              <p:par>
                                <p:cTn id="36" presetID="19" presetClass="emph" presetSubtype="0" fill="hold" grpId="0" nodeType="afterEffect">
                                  <p:stCondLst>
                                    <p:cond delay="0"/>
                                  </p:stCondLst>
                                  <p:childTnLst>
                                    <p:animClr clrSpc="rgb" dir="cw">
                                      <p:cBhvr override="childStyle">
                                        <p:cTn id="37" dur="500" fill="hold"/>
                                        <p:tgtEl>
                                          <p:spTgt spid="10"/>
                                        </p:tgtEl>
                                        <p:attrNameLst>
                                          <p:attrName>style.color</p:attrName>
                                        </p:attrNameLst>
                                      </p:cBhvr>
                                      <p:to>
                                        <a:srgbClr val="F3A7A7"/>
                                      </p:to>
                                    </p:animClr>
                                    <p:animClr clrSpc="rgb" dir="cw">
                                      <p:cBhvr>
                                        <p:cTn id="38" dur="500" fill="hold"/>
                                        <p:tgtEl>
                                          <p:spTgt spid="10"/>
                                        </p:tgtEl>
                                        <p:attrNameLst>
                                          <p:attrName>fillcolor</p:attrName>
                                        </p:attrNameLst>
                                      </p:cBhvr>
                                      <p:to>
                                        <a:srgbClr val="F3A7A7"/>
                                      </p:to>
                                    </p:animClr>
                                    <p:set>
                                      <p:cBhvr>
                                        <p:cTn id="39" dur="500" fill="hold"/>
                                        <p:tgtEl>
                                          <p:spTgt spid="10"/>
                                        </p:tgtEl>
                                        <p:attrNameLst>
                                          <p:attrName>fill.type</p:attrName>
                                        </p:attrNameLst>
                                      </p:cBhvr>
                                      <p:to>
                                        <p:strVal val="solid"/>
                                      </p:to>
                                    </p:set>
                                    <p:set>
                                      <p:cBhvr>
                                        <p:cTn id="40" dur="500" fill="hold"/>
                                        <p:tgtEl>
                                          <p:spTgt spid="10"/>
                                        </p:tgtEl>
                                        <p:attrNameLst>
                                          <p:attrName>fill.on</p:attrName>
                                        </p:attrNameLst>
                                      </p:cBhvr>
                                      <p:to>
                                        <p:strVal val="true"/>
                                      </p:to>
                                    </p:set>
                                  </p:childTnLst>
                                </p:cTn>
                              </p:par>
                              <p:par>
                                <p:cTn id="41" presetID="1"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xit"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5" restart="whenNotActive" fill="hold" evtFilter="cancelBubble" nodeType="interactiveSeq">
                <p:stCondLst>
                  <p:cond evt="onClick" delay="0">
                    <p:tgtEl>
                      <p:spTgt spid="11"/>
                    </p:tgtEl>
                  </p:cond>
                </p:stCondLst>
                <p:endSync evt="end" delay="0">
                  <p:rtn val="all"/>
                </p:endSync>
                <p:childTnLst>
                  <p:par>
                    <p:cTn id="46" fill="hold">
                      <p:stCondLst>
                        <p:cond delay="0"/>
                      </p:stCondLst>
                      <p:childTnLst>
                        <p:par>
                          <p:cTn id="47" fill="hold">
                            <p:stCondLst>
                              <p:cond delay="0"/>
                            </p:stCondLst>
                            <p:childTnLst>
                              <p:par>
                                <p:cTn id="48" presetID="1" presetClass="entr" presetSubtype="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childTnLst>
                                </p:cTn>
                              </p:par>
                              <p:par>
                                <p:cTn id="50" presetID="19" presetClass="emph" presetSubtype="0" fill="hold" grpId="0" nodeType="withEffect">
                                  <p:stCondLst>
                                    <p:cond delay="0"/>
                                  </p:stCondLst>
                                  <p:childTnLst>
                                    <p:animClr clrSpc="rgb" dir="cw">
                                      <p:cBhvr override="childStyle">
                                        <p:cTn id="51" dur="500" fill="hold"/>
                                        <p:tgtEl>
                                          <p:spTgt spid="9"/>
                                        </p:tgtEl>
                                        <p:attrNameLst>
                                          <p:attrName>style.color</p:attrName>
                                        </p:attrNameLst>
                                      </p:cBhvr>
                                      <p:to>
                                        <a:srgbClr val="F3A7A7"/>
                                      </p:to>
                                    </p:animClr>
                                    <p:animClr clrSpc="rgb" dir="cw">
                                      <p:cBhvr>
                                        <p:cTn id="52" dur="500" fill="hold"/>
                                        <p:tgtEl>
                                          <p:spTgt spid="9"/>
                                        </p:tgtEl>
                                        <p:attrNameLst>
                                          <p:attrName>fillcolor</p:attrName>
                                        </p:attrNameLst>
                                      </p:cBhvr>
                                      <p:to>
                                        <a:srgbClr val="F3A7A7"/>
                                      </p:to>
                                    </p:animClr>
                                    <p:set>
                                      <p:cBhvr>
                                        <p:cTn id="53" dur="500" fill="hold"/>
                                        <p:tgtEl>
                                          <p:spTgt spid="9"/>
                                        </p:tgtEl>
                                        <p:attrNameLst>
                                          <p:attrName>fill.type</p:attrName>
                                        </p:attrNameLst>
                                      </p:cBhvr>
                                      <p:to>
                                        <p:strVal val="solid"/>
                                      </p:to>
                                    </p:set>
                                    <p:set>
                                      <p:cBhvr>
                                        <p:cTn id="54" dur="500" fill="hold"/>
                                        <p:tgtEl>
                                          <p:spTgt spid="9"/>
                                        </p:tgtEl>
                                        <p:attrNameLst>
                                          <p:attrName>fill.on</p:attrName>
                                        </p:attrNameLst>
                                      </p:cBhvr>
                                      <p:to>
                                        <p:strVal val="true"/>
                                      </p:to>
                                    </p:set>
                                  </p:childTnLst>
                                </p:cTn>
                              </p:par>
                              <p:par>
                                <p:cTn id="55" presetID="1" presetClass="entr" presetSubtype="0" fill="hold" grpId="0" nodeType="withEffect">
                                  <p:stCondLst>
                                    <p:cond delay="0"/>
                                  </p:stCondLst>
                                  <p:childTnLst>
                                    <p:set>
                                      <p:cBhvr>
                                        <p:cTn id="56" dur="1" fill="hold">
                                          <p:stCondLst>
                                            <p:cond delay="0"/>
                                          </p:stCondLst>
                                        </p:cTn>
                                        <p:tgtEl>
                                          <p:spTgt spid="36"/>
                                        </p:tgtEl>
                                        <p:attrNameLst>
                                          <p:attrName>style.visibility</p:attrName>
                                        </p:attrNameLst>
                                      </p:cBhvr>
                                      <p:to>
                                        <p:strVal val="visible"/>
                                      </p:to>
                                    </p:set>
                                  </p:childTnLst>
                                </p:cTn>
                              </p:par>
                              <p:par>
                                <p:cTn id="57" presetID="1" presetClass="exit" presetSubtype="0" fill="hold" grpId="0" nodeType="withEffect">
                                  <p:stCondLst>
                                    <p:cond delay="0"/>
                                  </p:stCondLst>
                                  <p:childTnLst>
                                    <p:set>
                                      <p:cBhvr>
                                        <p:cTn id="58"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59" restart="whenNotActive" fill="hold" evtFilter="cancelBubble" nodeType="interactiveSeq">
                <p:stCondLst>
                  <p:cond evt="onClick" delay="0">
                    <p:tgtEl>
                      <p:spTgt spid="40"/>
                    </p:tgtEl>
                  </p:cond>
                </p:stCondLst>
                <p:endSync evt="end" delay="0">
                  <p:rtn val="all"/>
                </p:endSync>
                <p:childTnLst>
                  <p:par>
                    <p:cTn id="60" fill="hold">
                      <p:stCondLst>
                        <p:cond delay="0"/>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39"/>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xit" presetSubtype="0" fill="hold" grpId="1" nodeType="clickEffect">
                                  <p:stCondLst>
                                    <p:cond delay="0"/>
                                  </p:stCondLst>
                                  <p:childTnLst>
                                    <p:set>
                                      <p:cBhvr>
                                        <p:cTn id="67"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40"/>
                  </p:tgtEl>
                </p:cond>
              </p:nextCondLst>
            </p:seq>
          </p:childTnLst>
        </p:cTn>
      </p:par>
    </p:tnLst>
    <p:bldLst>
      <p:bldP spid="9" grpId="0" animBg="1"/>
      <p:bldP spid="10" grpId="0" animBg="1"/>
      <p:bldP spid="14" grpId="0" animBg="1"/>
      <p:bldP spid="18" grpId="0" animBg="1"/>
      <p:bldP spid="36" grpId="0"/>
      <p:bldP spid="33" grpId="0"/>
      <p:bldP spid="35" grpId="0"/>
      <p:bldP spid="11" grpId="0" animBg="1"/>
      <p:bldP spid="12" grpId="0" animBg="1"/>
      <p:bldP spid="13" grpId="0" animBg="1"/>
      <p:bldP spid="41" grpId="0" animBg="1"/>
      <p:bldP spid="15" grpId="0"/>
      <p:bldP spid="5" grpId="0"/>
      <p:bldP spid="7" grpId="0"/>
      <p:bldP spid="25" grpId="0"/>
      <p:bldP spid="39" grpId="0" animBg="1"/>
      <p:bldP spid="39" grpId="1" animBg="1"/>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2D8A723C-8DB8-A2D5-1FFB-C804520382B0}"/>
              </a:ext>
            </a:extLst>
          </p:cNvPr>
          <p:cNvSpPr>
            <a:spLocks noGrp="1"/>
          </p:cNvSpPr>
          <p:nvPr>
            <p:ph type="title"/>
          </p:nvPr>
        </p:nvSpPr>
        <p:spPr/>
        <p:txBody>
          <a:bodyPr/>
          <a:lstStyle/>
          <a:p>
            <a:r>
              <a:rPr lang="fr-FR" dirty="0">
                <a:solidFill>
                  <a:schemeClr val="accent1">
                    <a:lumMod val="75000"/>
                  </a:schemeClr>
                </a:solidFill>
              </a:rPr>
              <a:t>Connais-tu l’histoire du colibri ?</a:t>
            </a:r>
          </a:p>
        </p:txBody>
      </p:sp>
      <p:sp>
        <p:nvSpPr>
          <p:cNvPr id="6" name="Text Box 13">
            <a:extLst>
              <a:ext uri="{FF2B5EF4-FFF2-40B4-BE49-F238E27FC236}">
                <a16:creationId xmlns:a16="http://schemas.microsoft.com/office/drawing/2014/main" id="{9C014147-2333-FAFA-9A4F-F7852C087ACE}"/>
              </a:ext>
            </a:extLst>
          </p:cNvPr>
          <p:cNvSpPr txBox="1">
            <a:spLocks noChangeArrowheads="1"/>
          </p:cNvSpPr>
          <p:nvPr/>
        </p:nvSpPr>
        <p:spPr bwMode="auto">
          <a:xfrm>
            <a:off x="6470538" y="2089850"/>
            <a:ext cx="4987637"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ts val="600"/>
              </a:spcBef>
              <a:buFontTx/>
              <a:buNone/>
            </a:pPr>
            <a:r>
              <a:rPr lang="fr-FR" altLang="fr-FR" sz="2200" b="1" dirty="0">
                <a:solidFill>
                  <a:srgbClr val="2F5597"/>
                </a:solidFill>
                <a:latin typeface="+mn-lt"/>
              </a:rPr>
              <a:t>Un immense incendie ravage la jungle. Affolés, les animaux fuient en tous sens. Seul un colibri, sans relâche, fait l’aller-retour de la rivière au brasier, une minuscule goutte d’eau dans son bec, pour l’y déposer sur le feu. Un toucan à l’énorme bec l’interpelle : </a:t>
            </a:r>
          </a:p>
          <a:p>
            <a:pPr eaLnBrk="1" hangingPunct="1">
              <a:lnSpc>
                <a:spcPct val="100000"/>
              </a:lnSpc>
              <a:spcBef>
                <a:spcPts val="600"/>
              </a:spcBef>
              <a:buFontTx/>
              <a:buNone/>
            </a:pPr>
            <a:r>
              <a:rPr lang="fr-FR" altLang="fr-FR" sz="2200" b="1" dirty="0">
                <a:solidFill>
                  <a:srgbClr val="2F5597"/>
                </a:solidFill>
                <a:latin typeface="+mn-lt"/>
              </a:rPr>
              <a:t>« Tu es fou, colibri, tu vois bien que cela ne sert à rien »</a:t>
            </a:r>
          </a:p>
          <a:p>
            <a:pPr eaLnBrk="1" hangingPunct="1">
              <a:lnSpc>
                <a:spcPct val="100000"/>
              </a:lnSpc>
              <a:spcBef>
                <a:spcPts val="600"/>
              </a:spcBef>
              <a:buFontTx/>
              <a:buNone/>
            </a:pPr>
            <a:r>
              <a:rPr lang="fr-FR" altLang="fr-FR" sz="2200" b="1" dirty="0">
                <a:solidFill>
                  <a:srgbClr val="2F5597"/>
                </a:solidFill>
                <a:latin typeface="+mn-lt"/>
              </a:rPr>
              <a:t>« Oui, je sais » répond le colibri, « mais je fais ma part »…</a:t>
            </a:r>
          </a:p>
        </p:txBody>
      </p:sp>
      <p:pic>
        <p:nvPicPr>
          <p:cNvPr id="7" name="Image 4">
            <a:extLst>
              <a:ext uri="{FF2B5EF4-FFF2-40B4-BE49-F238E27FC236}">
                <a16:creationId xmlns:a16="http://schemas.microsoft.com/office/drawing/2014/main" id="{0CECF9AD-5675-E973-9906-FBFAF4F2DB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8122"/>
          <a:stretch/>
        </p:blipFill>
        <p:spPr bwMode="auto">
          <a:xfrm>
            <a:off x="1212738" y="1693257"/>
            <a:ext cx="5257800" cy="4366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2434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19FCA0B-80A3-0FF2-8441-5C818D687AF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17010" y="2735329"/>
            <a:ext cx="4323059" cy="3851005"/>
          </a:xfrm>
          <a:prstGeom prst="rect">
            <a:avLst/>
          </a:prstGeom>
        </p:spPr>
      </p:pic>
      <p:sp>
        <p:nvSpPr>
          <p:cNvPr id="3" name="Titre 2">
            <a:extLst>
              <a:ext uri="{FF2B5EF4-FFF2-40B4-BE49-F238E27FC236}">
                <a16:creationId xmlns:a16="http://schemas.microsoft.com/office/drawing/2014/main" id="{FF690FD4-82FB-1720-6B49-2DFFB0E5AB3F}"/>
              </a:ext>
            </a:extLst>
          </p:cNvPr>
          <p:cNvSpPr>
            <a:spLocks noGrp="1"/>
          </p:cNvSpPr>
          <p:nvPr>
            <p:ph type="title"/>
          </p:nvPr>
        </p:nvSpPr>
        <p:spPr/>
        <p:txBody>
          <a:bodyPr/>
          <a:lstStyle/>
          <a:p>
            <a:r>
              <a:rPr lang="fr-FR" dirty="0">
                <a:solidFill>
                  <a:schemeClr val="accent1">
                    <a:lumMod val="75000"/>
                  </a:schemeClr>
                </a:solidFill>
              </a:rPr>
              <a:t>Agir ensemble !</a:t>
            </a:r>
          </a:p>
        </p:txBody>
      </p:sp>
      <p:sp>
        <p:nvSpPr>
          <p:cNvPr id="5" name="ZoneTexte 4">
            <a:extLst>
              <a:ext uri="{FF2B5EF4-FFF2-40B4-BE49-F238E27FC236}">
                <a16:creationId xmlns:a16="http://schemas.microsoft.com/office/drawing/2014/main" id="{69364FFF-814C-E3D8-11BB-224FA27F5169}"/>
              </a:ext>
            </a:extLst>
          </p:cNvPr>
          <p:cNvSpPr txBox="1"/>
          <p:nvPr/>
        </p:nvSpPr>
        <p:spPr>
          <a:xfrm>
            <a:off x="6837361" y="2398685"/>
            <a:ext cx="4188728" cy="2123658"/>
          </a:xfrm>
          <a:prstGeom prst="rect">
            <a:avLst/>
          </a:prstGeom>
          <a:noFill/>
        </p:spPr>
        <p:txBody>
          <a:bodyPr wrap="square" rtlCol="0">
            <a:spAutoFit/>
          </a:bodyPr>
          <a:lstStyle/>
          <a:p>
            <a:r>
              <a:rPr lang="fr-FR" sz="2200" b="1" dirty="0">
                <a:solidFill>
                  <a:srgbClr val="2F5597"/>
                </a:solidFill>
              </a:rPr>
              <a:t>Tu peux parler de tout ce que tu as appris à tes copains et aux adultes !</a:t>
            </a:r>
          </a:p>
          <a:p>
            <a:endParaRPr lang="fr-FR" sz="2200" b="1" dirty="0">
              <a:solidFill>
                <a:srgbClr val="2F5597"/>
              </a:solidFill>
            </a:endParaRPr>
          </a:p>
          <a:p>
            <a:r>
              <a:rPr lang="fr-FR" sz="2200" b="1" dirty="0">
                <a:solidFill>
                  <a:srgbClr val="2F5597"/>
                </a:solidFill>
              </a:rPr>
              <a:t>Désormais, tu es un ambassadeur de l’air et du climat!  </a:t>
            </a:r>
          </a:p>
        </p:txBody>
      </p:sp>
      <p:pic>
        <p:nvPicPr>
          <p:cNvPr id="6" name="Image 5">
            <a:extLst>
              <a:ext uri="{FF2B5EF4-FFF2-40B4-BE49-F238E27FC236}">
                <a16:creationId xmlns:a16="http://schemas.microsoft.com/office/drawing/2014/main" id="{F25514F6-983F-DA48-05B6-FE10BA68A7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82724" y="1120294"/>
            <a:ext cx="4323060" cy="2109006"/>
          </a:xfrm>
          <a:prstGeom prst="rect">
            <a:avLst/>
          </a:prstGeom>
        </p:spPr>
      </p:pic>
    </p:spTree>
    <p:extLst>
      <p:ext uri="{BB962C8B-B14F-4D97-AF65-F5344CB8AC3E}">
        <p14:creationId xmlns:p14="http://schemas.microsoft.com/office/powerpoint/2010/main" val="2299750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re">
            <a:extLst>
              <a:ext uri="{FF2B5EF4-FFF2-40B4-BE49-F238E27FC236}">
                <a16:creationId xmlns:a16="http://schemas.microsoft.com/office/drawing/2014/main" id="{A8414CD2-CCF9-8D4B-5DDC-9F6FEEF7FBB3}"/>
              </a:ext>
            </a:extLst>
          </p:cNvPr>
          <p:cNvSpPr>
            <a:spLocks noGrp="1"/>
          </p:cNvSpPr>
          <p:nvPr>
            <p:ph type="title"/>
          </p:nvPr>
        </p:nvSpPr>
        <p:spPr/>
        <p:txBody>
          <a:bodyPr>
            <a:normAutofit fontScale="90000"/>
          </a:bodyPr>
          <a:lstStyle/>
          <a:p>
            <a:r>
              <a:rPr lang="fr-FR" dirty="0">
                <a:solidFill>
                  <a:schemeClr val="accent1">
                    <a:lumMod val="75000"/>
                  </a:schemeClr>
                </a:solidFill>
              </a:rPr>
              <a:t>Colorie cette carte de France métropolitaine en fonction des différents types de climats et place-y ces éléments</a:t>
            </a:r>
          </a:p>
        </p:txBody>
      </p:sp>
      <p:sp>
        <p:nvSpPr>
          <p:cNvPr id="11" name="Texte 2">
            <a:extLst>
              <a:ext uri="{FF2B5EF4-FFF2-40B4-BE49-F238E27FC236}">
                <a16:creationId xmlns:a16="http://schemas.microsoft.com/office/drawing/2014/main" id="{E7D44388-5997-FCAB-5309-0624C8A20ED3}"/>
              </a:ext>
            </a:extLst>
          </p:cNvPr>
          <p:cNvSpPr txBox="1"/>
          <p:nvPr/>
        </p:nvSpPr>
        <p:spPr>
          <a:xfrm>
            <a:off x="6684051" y="2228749"/>
            <a:ext cx="5214547" cy="4016484"/>
          </a:xfrm>
          <a:prstGeom prst="rect">
            <a:avLst/>
          </a:prstGeom>
          <a:noFill/>
        </p:spPr>
        <p:txBody>
          <a:bodyPr wrap="square" rtlCol="0">
            <a:spAutoFit/>
          </a:bodyPr>
          <a:lstStyle/>
          <a:p>
            <a:pPr marL="342900" indent="-342900">
              <a:buFont typeface="Arial" panose="020B0604020202020204" pitchFamily="34" charset="0"/>
              <a:buChar char="•"/>
            </a:pPr>
            <a:r>
              <a:rPr lang="fr-FR" sz="2000" dirty="0">
                <a:solidFill>
                  <a:srgbClr val="2F5597"/>
                </a:solidFill>
              </a:rPr>
              <a:t>La ville dans laquelle tu habites</a:t>
            </a:r>
          </a:p>
          <a:p>
            <a:pPr marL="342900" indent="-342900">
              <a:buFont typeface="Arial" panose="020B0604020202020204" pitchFamily="34" charset="0"/>
              <a:buChar char="•"/>
            </a:pPr>
            <a:r>
              <a:rPr lang="fr-FR" sz="2000" dirty="0">
                <a:solidFill>
                  <a:srgbClr val="2F5597"/>
                </a:solidFill>
              </a:rPr>
              <a:t>L’océan Atlantique</a:t>
            </a:r>
          </a:p>
          <a:p>
            <a:pPr marL="342900" indent="-342900">
              <a:buFont typeface="Arial" panose="020B0604020202020204" pitchFamily="34" charset="0"/>
              <a:buChar char="•"/>
            </a:pPr>
            <a:r>
              <a:rPr lang="fr-FR" sz="2000" dirty="0">
                <a:solidFill>
                  <a:srgbClr val="2F5597"/>
                </a:solidFill>
              </a:rPr>
              <a:t>La mer Méditerranée </a:t>
            </a:r>
          </a:p>
          <a:p>
            <a:pPr marL="342900" indent="-342900">
              <a:buFont typeface="Arial" panose="020B0604020202020204" pitchFamily="34" charset="0"/>
              <a:buChar char="•"/>
            </a:pPr>
            <a:r>
              <a:rPr lang="fr-FR" sz="2000" dirty="0">
                <a:solidFill>
                  <a:srgbClr val="2F5597"/>
                </a:solidFill>
              </a:rPr>
              <a:t>Les Alpes</a:t>
            </a:r>
          </a:p>
          <a:p>
            <a:pPr marL="342900" indent="-342900">
              <a:buFont typeface="Arial" panose="020B0604020202020204" pitchFamily="34" charset="0"/>
              <a:buChar char="•"/>
            </a:pPr>
            <a:r>
              <a:rPr lang="fr-FR" sz="2000" dirty="0">
                <a:solidFill>
                  <a:srgbClr val="2F5597"/>
                </a:solidFill>
              </a:rPr>
              <a:t>Les Pyrénées</a:t>
            </a:r>
          </a:p>
          <a:p>
            <a:pPr marL="342900" indent="-342900">
              <a:buFont typeface="Arial" panose="020B0604020202020204" pitchFamily="34" charset="0"/>
              <a:buChar char="•"/>
            </a:pPr>
            <a:r>
              <a:rPr lang="fr-FR" sz="2000" dirty="0">
                <a:solidFill>
                  <a:srgbClr val="2F5597"/>
                </a:solidFill>
              </a:rPr>
              <a:t>Le Massif Central</a:t>
            </a:r>
          </a:p>
          <a:p>
            <a:pPr marL="342900" indent="-342900">
              <a:buFont typeface="Arial" panose="020B0604020202020204" pitchFamily="34" charset="0"/>
              <a:buChar char="•"/>
            </a:pPr>
            <a:r>
              <a:rPr lang="fr-FR" sz="2000" dirty="0">
                <a:solidFill>
                  <a:srgbClr val="2F5597"/>
                </a:solidFill>
              </a:rPr>
              <a:t>Les Vosges</a:t>
            </a:r>
          </a:p>
          <a:p>
            <a:pPr marL="342900" indent="-342900">
              <a:buFont typeface="Arial" panose="020B0604020202020204" pitchFamily="34" charset="0"/>
              <a:buChar char="•"/>
            </a:pPr>
            <a:r>
              <a:rPr lang="fr-FR" sz="2000" dirty="0">
                <a:solidFill>
                  <a:srgbClr val="2F5597"/>
                </a:solidFill>
              </a:rPr>
              <a:t>Le Jura</a:t>
            </a:r>
          </a:p>
          <a:p>
            <a:pPr marL="342900" indent="-342900">
              <a:buFont typeface="Arial" panose="020B0604020202020204" pitchFamily="34" charset="0"/>
              <a:buChar char="•"/>
            </a:pPr>
            <a:endParaRPr lang="fr-FR" sz="2000" dirty="0">
              <a:solidFill>
                <a:srgbClr val="2F5597"/>
              </a:solidFill>
            </a:endParaRPr>
          </a:p>
          <a:p>
            <a:pPr marL="342900" indent="-342900">
              <a:buFont typeface="Arial" panose="020B0604020202020204" pitchFamily="34" charset="0"/>
              <a:buChar char="•"/>
            </a:pPr>
            <a:endParaRPr lang="fr-FR" sz="2000" dirty="0">
              <a:solidFill>
                <a:srgbClr val="2F5597"/>
              </a:solidFill>
            </a:endParaRPr>
          </a:p>
          <a:p>
            <a:endParaRPr lang="fr-FR" sz="1100" dirty="0">
              <a:solidFill>
                <a:srgbClr val="2F5597"/>
              </a:solidFill>
            </a:endParaRPr>
          </a:p>
          <a:p>
            <a:r>
              <a:rPr lang="fr-FR" sz="2200" b="1" dirty="0">
                <a:solidFill>
                  <a:srgbClr val="0070C0"/>
                </a:solidFill>
              </a:rPr>
              <a:t>Comment expliques-tu la répartition des différents types de climats en France ? </a:t>
            </a:r>
            <a:endParaRPr lang="fr-FR" sz="2400" b="1" dirty="0">
              <a:solidFill>
                <a:srgbClr val="0070C0"/>
              </a:solidFill>
            </a:endParaRPr>
          </a:p>
        </p:txBody>
      </p:sp>
      <p:pic>
        <p:nvPicPr>
          <p:cNvPr id="6" name="Carte coloriage">
            <a:extLst>
              <a:ext uri="{FF2B5EF4-FFF2-40B4-BE49-F238E27FC236}">
                <a16:creationId xmlns:a16="http://schemas.microsoft.com/office/drawing/2014/main" id="{60AA9EDA-6F86-8ED1-15D7-62EC3AE8EBE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63258" y="1361649"/>
            <a:ext cx="5278662" cy="5173105"/>
          </a:xfrm>
          <a:prstGeom prst="rect">
            <a:avLst/>
          </a:prstGeom>
        </p:spPr>
      </p:pic>
      <p:pic>
        <p:nvPicPr>
          <p:cNvPr id="8" name="Picto retour">
            <a:hlinkClick r:id="rId3" action="ppaction://hlinksldjump"/>
            <a:extLst>
              <a:ext uri="{FF2B5EF4-FFF2-40B4-BE49-F238E27FC236}">
                <a16:creationId xmlns:a16="http://schemas.microsoft.com/office/drawing/2014/main" id="{047B4E77-91CA-C9DC-9B5B-AF4D44DD615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463177" y="5700933"/>
            <a:ext cx="750856" cy="636727"/>
          </a:xfrm>
          <a:prstGeom prst="rect">
            <a:avLst/>
          </a:prstGeom>
        </p:spPr>
      </p:pic>
    </p:spTree>
    <p:extLst>
      <p:ext uri="{BB962C8B-B14F-4D97-AF65-F5344CB8AC3E}">
        <p14:creationId xmlns:p14="http://schemas.microsoft.com/office/powerpoint/2010/main" val="602994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4622BB03-B9FE-7EA6-015B-A3823E508F7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521205" y="1332436"/>
            <a:ext cx="2498205" cy="2044843"/>
          </a:xfrm>
          <a:prstGeom prst="rect">
            <a:avLst/>
          </a:prstGeom>
        </p:spPr>
      </p:pic>
      <p:sp>
        <p:nvSpPr>
          <p:cNvPr id="9" name="bulle1">
            <a:extLst>
              <a:ext uri="{FF2B5EF4-FFF2-40B4-BE49-F238E27FC236}">
                <a16:creationId xmlns:a16="http://schemas.microsoft.com/office/drawing/2014/main" id="{DA154345-7DFA-0C81-34C6-D96184A9AC97}"/>
              </a:ext>
            </a:extLst>
          </p:cNvPr>
          <p:cNvSpPr/>
          <p:nvPr/>
        </p:nvSpPr>
        <p:spPr>
          <a:xfrm>
            <a:off x="1912355" y="1172693"/>
            <a:ext cx="4400570" cy="2185876"/>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700" dirty="0">
                <a:solidFill>
                  <a:schemeClr val="bg1"/>
                </a:solidFill>
              </a:rPr>
              <a:t>Au Moyen Âge, la Terre a traversé le </a:t>
            </a:r>
          </a:p>
          <a:p>
            <a:pPr algn="ctr"/>
            <a:r>
              <a:rPr lang="fr-FR" sz="1700" dirty="0">
                <a:solidFill>
                  <a:schemeClr val="bg1"/>
                </a:solidFill>
              </a:rPr>
              <a:t>Petit Âge glaciaire, une période de</a:t>
            </a:r>
          </a:p>
          <a:p>
            <a:pPr algn="ctr"/>
            <a:r>
              <a:rPr lang="fr-FR" sz="1700" dirty="0">
                <a:solidFill>
                  <a:schemeClr val="bg1"/>
                </a:solidFill>
              </a:rPr>
              <a:t>refroidissement causée par une baisse </a:t>
            </a:r>
          </a:p>
          <a:p>
            <a:pPr algn="ctr"/>
            <a:r>
              <a:rPr lang="fr-FR" sz="1700" dirty="0">
                <a:solidFill>
                  <a:schemeClr val="bg1"/>
                </a:solidFill>
              </a:rPr>
              <a:t>d’activité solaire. Les températures plus </a:t>
            </a:r>
          </a:p>
          <a:p>
            <a:pPr algn="ctr"/>
            <a:r>
              <a:rPr lang="fr-FR" sz="1700" dirty="0">
                <a:solidFill>
                  <a:schemeClr val="bg1"/>
                </a:solidFill>
              </a:rPr>
              <a:t>basses ont rendu les hivers plus longs, perturbé les récoltes et entraîné des famines dans plusieurs régions.</a:t>
            </a:r>
          </a:p>
        </p:txBody>
      </p:sp>
      <p:grpSp>
        <p:nvGrpSpPr>
          <p:cNvPr id="11" name="Groupe 10">
            <a:extLst>
              <a:ext uri="{FF2B5EF4-FFF2-40B4-BE49-F238E27FC236}">
                <a16:creationId xmlns:a16="http://schemas.microsoft.com/office/drawing/2014/main" id="{3EBF11A7-6CD6-058F-E679-8ADE48C3FCF9}"/>
              </a:ext>
            </a:extLst>
          </p:cNvPr>
          <p:cNvGrpSpPr/>
          <p:nvPr/>
        </p:nvGrpSpPr>
        <p:grpSpPr>
          <a:xfrm>
            <a:off x="1912355" y="3831206"/>
            <a:ext cx="3601839" cy="2840030"/>
            <a:chOff x="1912355" y="3831206"/>
            <a:chExt cx="3601839" cy="2840030"/>
          </a:xfrm>
        </p:grpSpPr>
        <p:pic>
          <p:nvPicPr>
            <p:cNvPr id="4" name="Image 3">
              <a:extLst>
                <a:ext uri="{FF2B5EF4-FFF2-40B4-BE49-F238E27FC236}">
                  <a16:creationId xmlns:a16="http://schemas.microsoft.com/office/drawing/2014/main" id="{7D25C27A-0F04-B5F6-E71D-32B92EED2D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46150" y="3831206"/>
              <a:ext cx="1707240" cy="2417331"/>
            </a:xfrm>
            <a:prstGeom prst="rect">
              <a:avLst/>
            </a:prstGeom>
          </p:spPr>
        </p:pic>
        <p:sp>
          <p:nvSpPr>
            <p:cNvPr id="19" name="Texte3">
              <a:extLst>
                <a:ext uri="{FF2B5EF4-FFF2-40B4-BE49-F238E27FC236}">
                  <a16:creationId xmlns:a16="http://schemas.microsoft.com/office/drawing/2014/main" id="{136DFBA5-4538-D1D0-4CF0-18133C2D41B6}"/>
                </a:ext>
              </a:extLst>
            </p:cNvPr>
            <p:cNvSpPr txBox="1"/>
            <p:nvPr/>
          </p:nvSpPr>
          <p:spPr>
            <a:xfrm>
              <a:off x="1912355" y="6209571"/>
              <a:ext cx="3601839" cy="461665"/>
            </a:xfrm>
            <a:prstGeom prst="rect">
              <a:avLst/>
            </a:prstGeom>
            <a:noFill/>
          </p:spPr>
          <p:txBody>
            <a:bodyPr wrap="square" rtlCol="0">
              <a:spAutoFit/>
            </a:bodyPr>
            <a:lstStyle/>
            <a:p>
              <a:pPr algn="ctr"/>
              <a:r>
                <a:rPr lang="fr-FR" sz="2400" b="1" dirty="0">
                  <a:solidFill>
                    <a:srgbClr val="2F5597"/>
                  </a:solidFill>
                </a:rPr>
                <a:t>Les météorites</a:t>
              </a:r>
            </a:p>
          </p:txBody>
        </p:sp>
      </p:grpSp>
      <p:sp>
        <p:nvSpPr>
          <p:cNvPr id="5" name="Titre 4">
            <a:extLst>
              <a:ext uri="{FF2B5EF4-FFF2-40B4-BE49-F238E27FC236}">
                <a16:creationId xmlns:a16="http://schemas.microsoft.com/office/drawing/2014/main" id="{A45A536A-A681-5BF9-7422-609DA2CA194E}"/>
              </a:ext>
            </a:extLst>
          </p:cNvPr>
          <p:cNvSpPr>
            <a:spLocks noGrp="1"/>
          </p:cNvSpPr>
          <p:nvPr>
            <p:ph type="title"/>
          </p:nvPr>
        </p:nvSpPr>
        <p:spPr/>
        <p:txBody>
          <a:bodyPr/>
          <a:lstStyle/>
          <a:p>
            <a:r>
              <a:rPr lang="fr-FR" dirty="0">
                <a:solidFill>
                  <a:schemeClr val="accent1">
                    <a:lumMod val="75000"/>
                  </a:schemeClr>
                </a:solidFill>
              </a:rPr>
              <a:t>Pourquoi le climat évolue-t-il ?</a:t>
            </a:r>
          </a:p>
        </p:txBody>
      </p:sp>
      <p:sp>
        <p:nvSpPr>
          <p:cNvPr id="27" name="Texte4">
            <a:extLst>
              <a:ext uri="{FF2B5EF4-FFF2-40B4-BE49-F238E27FC236}">
                <a16:creationId xmlns:a16="http://schemas.microsoft.com/office/drawing/2014/main" id="{5BC56000-A3C6-3D76-16A8-BE61F8962AAB}"/>
              </a:ext>
            </a:extLst>
          </p:cNvPr>
          <p:cNvSpPr/>
          <p:nvPr/>
        </p:nvSpPr>
        <p:spPr bwMode="auto">
          <a:xfrm>
            <a:off x="9189304" y="3905053"/>
            <a:ext cx="2696183" cy="1623003"/>
          </a:xfrm>
          <a:prstGeom prst="wedgeEllipseCallout">
            <a:avLst>
              <a:gd name="adj1" fmla="val -44850"/>
              <a:gd name="adj2" fmla="val 57453"/>
            </a:avLst>
          </a:prstGeom>
          <a:no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600" dirty="0">
                <a:solidFill>
                  <a:srgbClr val="0070C0"/>
                </a:solidFill>
              </a:rPr>
              <a:t>Et d’autres </a:t>
            </a:r>
          </a:p>
          <a:p>
            <a:pPr algn="ctr" eaLnBrk="1" hangingPunct="1">
              <a:defRPr/>
            </a:pPr>
            <a:r>
              <a:rPr lang="fr-FR" sz="1600" dirty="0">
                <a:solidFill>
                  <a:srgbClr val="0070C0"/>
                </a:solidFill>
              </a:rPr>
              <a:t>comme le mouvement de la Terre autour du soleil ou les activités humaines.</a:t>
            </a:r>
          </a:p>
        </p:txBody>
      </p:sp>
      <p:sp>
        <p:nvSpPr>
          <p:cNvPr id="21" name="Texte2">
            <a:extLst>
              <a:ext uri="{FF2B5EF4-FFF2-40B4-BE49-F238E27FC236}">
                <a16:creationId xmlns:a16="http://schemas.microsoft.com/office/drawing/2014/main" id="{770ACA98-EDC7-B3D1-AA66-B21F764930B5}"/>
              </a:ext>
            </a:extLst>
          </p:cNvPr>
          <p:cNvSpPr txBox="1"/>
          <p:nvPr/>
        </p:nvSpPr>
        <p:spPr>
          <a:xfrm>
            <a:off x="7830532" y="3448643"/>
            <a:ext cx="3467388" cy="461665"/>
          </a:xfrm>
          <a:prstGeom prst="rect">
            <a:avLst/>
          </a:prstGeom>
          <a:noFill/>
        </p:spPr>
        <p:txBody>
          <a:bodyPr wrap="square" rtlCol="0">
            <a:spAutoFit/>
          </a:bodyPr>
          <a:lstStyle/>
          <a:p>
            <a:pPr algn="ctr"/>
            <a:r>
              <a:rPr lang="fr-FR" sz="2400" b="1" dirty="0">
                <a:solidFill>
                  <a:srgbClr val="2F5597"/>
                </a:solidFill>
              </a:rPr>
              <a:t>Les éruptions volcaniques</a:t>
            </a:r>
          </a:p>
        </p:txBody>
      </p:sp>
      <p:pic>
        <p:nvPicPr>
          <p:cNvPr id="28" name="Image4">
            <a:extLst>
              <a:ext uri="{FF2B5EF4-FFF2-40B4-BE49-F238E27FC236}">
                <a16:creationId xmlns:a16="http://schemas.microsoft.com/office/drawing/2014/main" id="{14064671-B50E-CCCE-7C1D-7770CA40947D}"/>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746217" y="4383523"/>
            <a:ext cx="1907003" cy="2358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image 2">
            <a:extLst>
              <a:ext uri="{FF2B5EF4-FFF2-40B4-BE49-F238E27FC236}">
                <a16:creationId xmlns:a16="http://schemas.microsoft.com/office/drawing/2014/main" id="{2F84E53F-8624-9043-F06D-AE7C18D93CF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213742" y="748518"/>
            <a:ext cx="2366208" cy="2756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bulle 3">
            <a:extLst>
              <a:ext uri="{FF2B5EF4-FFF2-40B4-BE49-F238E27FC236}">
                <a16:creationId xmlns:a16="http://schemas.microsoft.com/office/drawing/2014/main" id="{53B2A692-BC2A-8648-859A-66078D937083}"/>
              </a:ext>
            </a:extLst>
          </p:cNvPr>
          <p:cNvSpPr/>
          <p:nvPr/>
        </p:nvSpPr>
        <p:spPr>
          <a:xfrm>
            <a:off x="4236650" y="3757573"/>
            <a:ext cx="4400570" cy="2338165"/>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700" dirty="0">
                <a:solidFill>
                  <a:schemeClr val="bg1"/>
                </a:solidFill>
              </a:rPr>
              <a:t>L’une des hypothèses pour expliquer</a:t>
            </a:r>
          </a:p>
          <a:p>
            <a:pPr algn="ctr"/>
            <a:r>
              <a:rPr lang="fr-FR" sz="1700" dirty="0">
                <a:solidFill>
                  <a:schemeClr val="bg1"/>
                </a:solidFill>
              </a:rPr>
              <a:t> la disparition des dinosaures est l'impact </a:t>
            </a:r>
          </a:p>
          <a:p>
            <a:pPr algn="ctr"/>
            <a:r>
              <a:rPr lang="fr-FR" sz="1700" dirty="0">
                <a:solidFill>
                  <a:schemeClr val="bg1"/>
                </a:solidFill>
              </a:rPr>
              <a:t>d'une météorite sur Terre. Cet événement aurait provoqué un refroidissement soudain </a:t>
            </a:r>
          </a:p>
          <a:p>
            <a:pPr algn="ctr"/>
            <a:r>
              <a:rPr lang="fr-FR" sz="1700" dirty="0">
                <a:solidFill>
                  <a:schemeClr val="bg1"/>
                </a:solidFill>
              </a:rPr>
              <a:t>du climat, en projetant d'immenses quantités de poussières dans l'atmosphère, bloquant ainsi les rayons du soleil.</a:t>
            </a:r>
            <a:endParaRPr sz="1700" dirty="0">
              <a:solidFill>
                <a:schemeClr val="bg1"/>
              </a:solidFill>
              <a:latin typeface="Calibri"/>
              <a:ea typeface="Calibri"/>
              <a:cs typeface="Calibri"/>
              <a:sym typeface="Calibri"/>
            </a:endParaRPr>
          </a:p>
        </p:txBody>
      </p:sp>
      <p:pic>
        <p:nvPicPr>
          <p:cNvPr id="8" name="picto retour">
            <a:hlinkClick r:id="rId6" action="ppaction://hlinksldjump"/>
            <a:extLst>
              <a:ext uri="{FF2B5EF4-FFF2-40B4-BE49-F238E27FC236}">
                <a16:creationId xmlns:a16="http://schemas.microsoft.com/office/drawing/2014/main" id="{344A5FA2-D42E-060D-C8FF-9EAA7E70C06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520269" y="5765172"/>
            <a:ext cx="671730" cy="569628"/>
          </a:xfrm>
          <a:prstGeom prst="rect">
            <a:avLst/>
          </a:prstGeom>
        </p:spPr>
      </p:pic>
      <p:sp>
        <p:nvSpPr>
          <p:cNvPr id="22" name="Numéro 4">
            <a:extLst>
              <a:ext uri="{FF2B5EF4-FFF2-40B4-BE49-F238E27FC236}">
                <a16:creationId xmlns:a16="http://schemas.microsoft.com/office/drawing/2014/main" id="{2DE217E1-A062-EFFB-DA80-8F84933B45F6}"/>
              </a:ext>
            </a:extLst>
          </p:cNvPr>
          <p:cNvSpPr/>
          <p:nvPr/>
        </p:nvSpPr>
        <p:spPr bwMode="auto">
          <a:xfrm>
            <a:off x="9000477" y="4481157"/>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sp>
        <p:nvSpPr>
          <p:cNvPr id="23" name="Numéro 3">
            <a:extLst>
              <a:ext uri="{FF2B5EF4-FFF2-40B4-BE49-F238E27FC236}">
                <a16:creationId xmlns:a16="http://schemas.microsoft.com/office/drawing/2014/main" id="{CFB9C30C-5648-31EE-0722-8C0C32A9E1A7}"/>
              </a:ext>
            </a:extLst>
          </p:cNvPr>
          <p:cNvSpPr/>
          <p:nvPr/>
        </p:nvSpPr>
        <p:spPr bwMode="auto">
          <a:xfrm>
            <a:off x="3297651" y="4481951"/>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24" name="Numéro 2">
            <a:extLst>
              <a:ext uri="{FF2B5EF4-FFF2-40B4-BE49-F238E27FC236}">
                <a16:creationId xmlns:a16="http://schemas.microsoft.com/office/drawing/2014/main" id="{883165E7-13DB-1E82-ED5E-DBA8275A7FAA}"/>
              </a:ext>
            </a:extLst>
          </p:cNvPr>
          <p:cNvSpPr/>
          <p:nvPr/>
        </p:nvSpPr>
        <p:spPr bwMode="auto">
          <a:xfrm>
            <a:off x="9000477" y="1953664"/>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pic>
        <p:nvPicPr>
          <p:cNvPr id="2" name="Picto + 3">
            <a:extLst>
              <a:ext uri="{FF2B5EF4-FFF2-40B4-BE49-F238E27FC236}">
                <a16:creationId xmlns:a16="http://schemas.microsoft.com/office/drawing/2014/main" id="{A85D73A1-D0A0-5776-7F02-5BF2B099964A}"/>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4674851" y="5943002"/>
            <a:ext cx="447247" cy="404696"/>
          </a:xfrm>
          <a:prstGeom prst="rect">
            <a:avLst/>
          </a:prstGeom>
          <a:noFill/>
          <a:ln>
            <a:noFill/>
          </a:ln>
        </p:spPr>
      </p:pic>
      <p:sp>
        <p:nvSpPr>
          <p:cNvPr id="20" name="Texte1">
            <a:extLst>
              <a:ext uri="{FF2B5EF4-FFF2-40B4-BE49-F238E27FC236}">
                <a16:creationId xmlns:a16="http://schemas.microsoft.com/office/drawing/2014/main" id="{8B9A4148-A60E-29A7-0F67-0EBF2E34FC42}"/>
              </a:ext>
            </a:extLst>
          </p:cNvPr>
          <p:cNvSpPr txBox="1"/>
          <p:nvPr/>
        </p:nvSpPr>
        <p:spPr>
          <a:xfrm>
            <a:off x="2099937" y="3448643"/>
            <a:ext cx="3262551" cy="461665"/>
          </a:xfrm>
          <a:prstGeom prst="rect">
            <a:avLst/>
          </a:prstGeom>
          <a:noFill/>
        </p:spPr>
        <p:txBody>
          <a:bodyPr wrap="square" rtlCol="0">
            <a:spAutoFit/>
          </a:bodyPr>
          <a:lstStyle/>
          <a:p>
            <a:pPr algn="ctr"/>
            <a:r>
              <a:rPr lang="fr-FR" sz="2400" b="1" dirty="0">
                <a:solidFill>
                  <a:srgbClr val="2F5597"/>
                </a:solidFill>
              </a:rPr>
              <a:t>L’activité du soleil</a:t>
            </a:r>
          </a:p>
        </p:txBody>
      </p:sp>
      <p:pic>
        <p:nvPicPr>
          <p:cNvPr id="12" name="Picto + 1">
            <a:extLst>
              <a:ext uri="{FF2B5EF4-FFF2-40B4-BE49-F238E27FC236}">
                <a16:creationId xmlns:a16="http://schemas.microsoft.com/office/drawing/2014/main" id="{CFB4E41E-06F6-6032-2F2A-567617D8849D}"/>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4873963" y="3408003"/>
            <a:ext cx="447247" cy="404696"/>
          </a:xfrm>
          <a:prstGeom prst="rect">
            <a:avLst/>
          </a:prstGeom>
          <a:noFill/>
          <a:ln>
            <a:noFill/>
          </a:ln>
        </p:spPr>
      </p:pic>
      <p:sp>
        <p:nvSpPr>
          <p:cNvPr id="25" name="Numéro 1">
            <a:extLst>
              <a:ext uri="{FF2B5EF4-FFF2-40B4-BE49-F238E27FC236}">
                <a16:creationId xmlns:a16="http://schemas.microsoft.com/office/drawing/2014/main" id="{1D8819D5-56D9-BF08-AF9A-EF4981E0EA3C}"/>
              </a:ext>
            </a:extLst>
          </p:cNvPr>
          <p:cNvSpPr/>
          <p:nvPr/>
        </p:nvSpPr>
        <p:spPr bwMode="auto">
          <a:xfrm>
            <a:off x="3298051" y="1953270"/>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spTree>
    <p:extLst>
      <p:ext uri="{BB962C8B-B14F-4D97-AF65-F5344CB8AC3E}">
        <p14:creationId xmlns:p14="http://schemas.microsoft.com/office/powerpoint/2010/main" val="38634234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13" restart="whenNotActive" fill="hold" evtFilter="cancelBubble" nodeType="interactiveSeq">
                <p:stCondLst>
                  <p:cond evt="onClick" delay="0">
                    <p:tgtEl>
                      <p:spTgt spid="24"/>
                    </p:tgtEl>
                  </p:cond>
                </p:stCondLst>
                <p:endSync evt="end" delay="0">
                  <p:rtn val="all"/>
                </p:endSync>
                <p:childTnLst>
                  <p:par>
                    <p:cTn id="14" fill="hold">
                      <p:stCondLst>
                        <p:cond delay="0"/>
                      </p:stCondLst>
                      <p:childTnLst>
                        <p:par>
                          <p:cTn id="15" fill="hold">
                            <p:stCondLst>
                              <p:cond delay="0"/>
                            </p:stCondLst>
                            <p:childTnLst>
                              <p:par>
                                <p:cTn id="16" presetID="1" presetClass="exit" presetSubtype="0" fill="hold" grpId="0" nodeType="withEffect">
                                  <p:stCondLst>
                                    <p:cond delay="0"/>
                                  </p:stCondLst>
                                  <p:childTnLst>
                                    <p:set>
                                      <p:cBhvr>
                                        <p:cTn id="17" dur="1" fill="hold">
                                          <p:stCondLst>
                                            <p:cond delay="0"/>
                                          </p:stCondLst>
                                        </p:cTn>
                                        <p:tgtEl>
                                          <p:spTgt spid="24"/>
                                        </p:tgtEl>
                                        <p:attrNameLst>
                                          <p:attrName>style.visibility</p:attrName>
                                        </p:attrNameLst>
                                      </p:cBhvr>
                                      <p:to>
                                        <p:strVal val="hidden"/>
                                      </p:to>
                                    </p:set>
                                  </p:childTnLst>
                                </p:cTn>
                              </p:par>
                              <p:par>
                                <p:cTn id="18" presetID="1" presetClass="entr" presetSubtype="0" fill="hold" nodeType="withEffect">
                                  <p:stCondLst>
                                    <p:cond delay="0"/>
                                  </p:stCondLst>
                                  <p:childTnLst>
                                    <p:set>
                                      <p:cBhvr>
                                        <p:cTn id="19" dur="1" fill="hold">
                                          <p:stCondLst>
                                            <p:cond delay="0"/>
                                          </p:stCondLst>
                                        </p:cTn>
                                        <p:tgtEl>
                                          <p:spTgt spid="2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22" restart="whenNotActive" fill="hold" evtFilter="cancelBubble" nodeType="interactiveSeq">
                <p:stCondLst>
                  <p:cond evt="onClick" delay="0">
                    <p:tgtEl>
                      <p:spTgt spid="23"/>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withEffect">
                                  <p:stCondLst>
                                    <p:cond delay="0"/>
                                  </p:stCondLst>
                                  <p:childTnLst>
                                    <p:set>
                                      <p:cBhvr>
                                        <p:cTn id="35" dur="1" fill="hold">
                                          <p:stCondLst>
                                            <p:cond delay="0"/>
                                          </p:stCondLst>
                                        </p:cTn>
                                        <p:tgtEl>
                                          <p:spTgt spid="27"/>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28"/>
                                        </p:tgtEl>
                                        <p:attrNameLst>
                                          <p:attrName>style.visibility</p:attrName>
                                        </p:attrNameLst>
                                      </p:cBhvr>
                                      <p:to>
                                        <p:strVal val="visible"/>
                                      </p:to>
                                    </p:set>
                                  </p:childTnLst>
                                </p:cTn>
                              </p:par>
                              <p:par>
                                <p:cTn id="38" presetID="1" presetClass="exit" presetSubtype="0" fill="hold" grpId="0" nodeType="withEffect">
                                  <p:stCondLst>
                                    <p:cond delay="0"/>
                                  </p:stCondLst>
                                  <p:childTnLst>
                                    <p:set>
                                      <p:cBhvr>
                                        <p:cTn id="39"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40" restart="whenNotActive" fill="hold" evtFilter="cancelBubble" nodeType="interactiveSeq">
                <p:stCondLst>
                  <p:cond evt="onClick" delay="0">
                    <p:tgtEl>
                      <p:spTgt spid="2"/>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grpId="0" nodeType="with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49" restart="whenNotActive" fill="hold" evtFilter="cancelBubble" nodeType="interactiveSeq">
                <p:stCondLst>
                  <p:cond evt="onClick" delay="0">
                    <p:tgtEl>
                      <p:spTgt spid="12"/>
                    </p:tgtEl>
                  </p:cond>
                </p:stCondLst>
                <p:endSync evt="end" delay="0">
                  <p:rtn val="all"/>
                </p:endSync>
                <p:childTnLst>
                  <p:par>
                    <p:cTn id="50" fill="hold">
                      <p:stCondLst>
                        <p:cond delay="0"/>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9"/>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xit" presetSubtype="0" fill="hold" grpId="1" nodeType="clickEffect">
                                  <p:stCondLst>
                                    <p:cond delay="0"/>
                                  </p:stCondLst>
                                  <p:childTnLst>
                                    <p:set>
                                      <p:cBhvr>
                                        <p:cTn id="57"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9" grpId="0" animBg="1"/>
      <p:bldP spid="9" grpId="1" animBg="1"/>
      <p:bldP spid="27" grpId="0" animBg="1"/>
      <p:bldP spid="21" grpId="0"/>
      <p:bldP spid="30" grpId="0" animBg="1"/>
      <p:bldP spid="30" grpId="1" animBg="1"/>
      <p:bldP spid="22" grpId="0" animBg="1"/>
      <p:bldP spid="23" grpId="0" animBg="1"/>
      <p:bldP spid="24" grpId="0" animBg="1"/>
      <p:bldP spid="20" grpId="0"/>
      <p:bldP spid="25" grpId="0" animBg="1"/>
    </p:bld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5BF21DC0-FA10-FE28-7BA2-8DB60B4F9B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45865" y="2212257"/>
            <a:ext cx="1675380" cy="3026911"/>
          </a:xfrm>
          <a:prstGeom prst="rect">
            <a:avLst/>
          </a:prstGeom>
        </p:spPr>
      </p:pic>
      <p:sp>
        <p:nvSpPr>
          <p:cNvPr id="2" name="Titre 1">
            <a:extLst>
              <a:ext uri="{FF2B5EF4-FFF2-40B4-BE49-F238E27FC236}">
                <a16:creationId xmlns:a16="http://schemas.microsoft.com/office/drawing/2014/main" id="{F1F51423-53BD-F5B6-71F7-E6B4CFF22D90}"/>
              </a:ext>
            </a:extLst>
          </p:cNvPr>
          <p:cNvSpPr>
            <a:spLocks noGrp="1"/>
          </p:cNvSpPr>
          <p:nvPr>
            <p:ph type="title"/>
          </p:nvPr>
        </p:nvSpPr>
        <p:spPr/>
        <p:txBody>
          <a:bodyPr/>
          <a:lstStyle/>
          <a:p>
            <a:r>
              <a:rPr lang="fr-FR" dirty="0">
                <a:solidFill>
                  <a:schemeClr val="accent1">
                    <a:lumMod val="75000"/>
                  </a:schemeClr>
                </a:solidFill>
              </a:rPr>
              <a:t>Connais-tu l’impact de ton mode de vie </a:t>
            </a:r>
            <a:br>
              <a:rPr lang="fr-FR" dirty="0">
                <a:solidFill>
                  <a:schemeClr val="accent1">
                    <a:lumMod val="75000"/>
                  </a:schemeClr>
                </a:solidFill>
              </a:rPr>
            </a:br>
            <a:r>
              <a:rPr lang="fr-FR" dirty="0">
                <a:solidFill>
                  <a:schemeClr val="accent1">
                    <a:lumMod val="75000"/>
                  </a:schemeClr>
                </a:solidFill>
              </a:rPr>
              <a:t>sur le climat ? </a:t>
            </a:r>
          </a:p>
        </p:txBody>
      </p:sp>
      <p:pic>
        <p:nvPicPr>
          <p:cNvPr id="5" name="Pïcto retour">
            <a:hlinkClick r:id="rId4" action="ppaction://hlinksldjump"/>
            <a:extLst>
              <a:ext uri="{FF2B5EF4-FFF2-40B4-BE49-F238E27FC236}">
                <a16:creationId xmlns:a16="http://schemas.microsoft.com/office/drawing/2014/main" id="{D34DEECF-E475-D722-8938-DB3BE00E874F}"/>
              </a:ext>
            </a:extLst>
          </p:cNvPr>
          <p:cNvPicPr>
            <a:picLocks noChangeAspect="1"/>
          </p:cNvPicPr>
          <p:nvPr/>
        </p:nvPicPr>
        <p:blipFill>
          <a:blip r:embed="rId5"/>
          <a:stretch>
            <a:fillRect/>
          </a:stretch>
        </p:blipFill>
        <p:spPr>
          <a:xfrm>
            <a:off x="11215223" y="5551420"/>
            <a:ext cx="884206" cy="749808"/>
          </a:xfrm>
          <a:prstGeom prst="rect">
            <a:avLst/>
          </a:prstGeom>
        </p:spPr>
      </p:pic>
      <p:sp>
        <p:nvSpPr>
          <p:cNvPr id="6" name="ZoneTexte 5">
            <a:extLst>
              <a:ext uri="{FF2B5EF4-FFF2-40B4-BE49-F238E27FC236}">
                <a16:creationId xmlns:a16="http://schemas.microsoft.com/office/drawing/2014/main" id="{D2FC6264-6078-73FB-BF33-16A7E096378D}"/>
              </a:ext>
            </a:extLst>
          </p:cNvPr>
          <p:cNvSpPr txBox="1"/>
          <p:nvPr/>
        </p:nvSpPr>
        <p:spPr>
          <a:xfrm>
            <a:off x="5575094" y="1844715"/>
            <a:ext cx="6250552" cy="2831544"/>
          </a:xfrm>
          <a:prstGeom prst="rect">
            <a:avLst/>
          </a:prstGeom>
          <a:noFill/>
        </p:spPr>
        <p:txBody>
          <a:bodyPr wrap="square" rtlCol="0">
            <a:spAutoFit/>
          </a:bodyPr>
          <a:lstStyle/>
          <a:p>
            <a:r>
              <a:rPr lang="fr-FR" sz="2000" b="1" dirty="0">
                <a:solidFill>
                  <a:srgbClr val="2F5597"/>
                </a:solidFill>
              </a:rPr>
              <a:t>Il est possible de calculer la quantité de gaz à effet de serre qu'une personne rejette, c'est ce qu'on appelle son "bilan carbone".</a:t>
            </a:r>
          </a:p>
          <a:p>
            <a:endParaRPr lang="fr-FR" sz="2000" dirty="0">
              <a:solidFill>
                <a:srgbClr val="2F5597"/>
              </a:solidFill>
            </a:endParaRPr>
          </a:p>
          <a:p>
            <a:r>
              <a:rPr lang="fr-FR" sz="2000" dirty="0">
                <a:solidFill>
                  <a:srgbClr val="2F5597"/>
                </a:solidFill>
              </a:rPr>
              <a:t>Aujourd'hui, le bilan carbone moyen d'un Français est d'environ 10 tonnes de CO₂ par an. Pour limiter le réchauffement climatique à 1,5 ou 2°C, ce chiffre devrait être réduit à 2 tonnes par personne et par an.</a:t>
            </a:r>
          </a:p>
          <a:p>
            <a:endParaRPr lang="fr-FR" dirty="0"/>
          </a:p>
        </p:txBody>
      </p:sp>
      <p:grpSp>
        <p:nvGrpSpPr>
          <p:cNvPr id="20" name="Bulle clique">
            <a:extLst>
              <a:ext uri="{FF2B5EF4-FFF2-40B4-BE49-F238E27FC236}">
                <a16:creationId xmlns:a16="http://schemas.microsoft.com/office/drawing/2014/main" id="{211CAF4E-3DD7-7E09-B629-C63A002414D8}"/>
              </a:ext>
            </a:extLst>
          </p:cNvPr>
          <p:cNvGrpSpPr/>
          <p:nvPr/>
        </p:nvGrpSpPr>
        <p:grpSpPr>
          <a:xfrm>
            <a:off x="6740920" y="4909225"/>
            <a:ext cx="2922857" cy="1609309"/>
            <a:chOff x="7745229" y="4474816"/>
            <a:chExt cx="2198539" cy="1124814"/>
          </a:xfrm>
        </p:grpSpPr>
        <p:sp>
          <p:nvSpPr>
            <p:cNvPr id="7" name="bulle carte interactive">
              <a:hlinkClick r:id="rId6"/>
              <a:extLst>
                <a:ext uri="{FF2B5EF4-FFF2-40B4-BE49-F238E27FC236}">
                  <a16:creationId xmlns:a16="http://schemas.microsoft.com/office/drawing/2014/main" id="{3B1676F2-540F-DD0F-28E8-F7435890A6EC}"/>
                </a:ext>
              </a:extLst>
            </p:cNvPr>
            <p:cNvSpPr/>
            <p:nvPr/>
          </p:nvSpPr>
          <p:spPr bwMode="auto">
            <a:xfrm>
              <a:off x="7847679" y="4474816"/>
              <a:ext cx="2096089" cy="107660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771F45"/>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anchor="t"/>
            <a:lstStyle/>
            <a:p>
              <a:pPr algn="ctr"/>
              <a:endParaRPr lang="fr-FR" sz="2000" b="1" dirty="0">
                <a:solidFill>
                  <a:schemeClr val="bg1"/>
                </a:solidFill>
              </a:endParaRPr>
            </a:p>
            <a:p>
              <a:pPr algn="ctr"/>
              <a:r>
                <a:rPr lang="fr-FR" sz="2000" b="1" dirty="0">
                  <a:solidFill>
                    <a:schemeClr val="bg1"/>
                  </a:solidFill>
                </a:rPr>
                <a:t>FAIS LE TEST</a:t>
              </a:r>
            </a:p>
            <a:p>
              <a:pPr algn="ctr"/>
              <a:r>
                <a:rPr lang="fr-FR" sz="2000" b="1" dirty="0">
                  <a:solidFill>
                    <a:schemeClr val="bg1"/>
                  </a:solidFill>
                </a:rPr>
                <a:t>Calcule ton bilan carbone</a:t>
              </a:r>
            </a:p>
          </p:txBody>
        </p:sp>
        <p:sp>
          <p:nvSpPr>
            <p:cNvPr id="8" name="fleche clic bulle">
              <a:extLst>
                <a:ext uri="{FF2B5EF4-FFF2-40B4-BE49-F238E27FC236}">
                  <a16:creationId xmlns:a16="http://schemas.microsoft.com/office/drawing/2014/main" id="{AD8C1E3B-38D3-36C8-D940-E3814E8F15D8}"/>
                </a:ext>
              </a:extLst>
            </p:cNvPr>
            <p:cNvSpPr/>
            <p:nvPr/>
          </p:nvSpPr>
          <p:spPr>
            <a:xfrm rot="18914726">
              <a:off x="7745229" y="5311543"/>
              <a:ext cx="409566" cy="288087"/>
            </a:xfrm>
            <a:custGeom>
              <a:avLst/>
              <a:gdLst>
                <a:gd name="connsiteX0" fmla="*/ 0 w 459572"/>
                <a:gd name="connsiteY0" fmla="*/ 82746 h 330984"/>
                <a:gd name="connsiteX1" fmla="*/ 294080 w 459572"/>
                <a:gd name="connsiteY1" fmla="*/ 82746 h 330984"/>
                <a:gd name="connsiteX2" fmla="*/ 294080 w 459572"/>
                <a:gd name="connsiteY2" fmla="*/ 0 h 330984"/>
                <a:gd name="connsiteX3" fmla="*/ 459572 w 459572"/>
                <a:gd name="connsiteY3" fmla="*/ 165492 h 330984"/>
                <a:gd name="connsiteX4" fmla="*/ 294080 w 459572"/>
                <a:gd name="connsiteY4" fmla="*/ 330984 h 330984"/>
                <a:gd name="connsiteX5" fmla="*/ 294080 w 459572"/>
                <a:gd name="connsiteY5" fmla="*/ 248238 h 330984"/>
                <a:gd name="connsiteX6" fmla="*/ 0 w 459572"/>
                <a:gd name="connsiteY6" fmla="*/ 248238 h 330984"/>
                <a:gd name="connsiteX7" fmla="*/ 0 w 459572"/>
                <a:gd name="connsiteY7" fmla="*/ 82746 h 330984"/>
                <a:gd name="connsiteX0" fmla="*/ 0 w 459572"/>
                <a:gd name="connsiteY0" fmla="*/ 82746 h 330984"/>
                <a:gd name="connsiteX1" fmla="*/ 294080 w 459572"/>
                <a:gd name="connsiteY1" fmla="*/ 151803 h 330984"/>
                <a:gd name="connsiteX2" fmla="*/ 294080 w 459572"/>
                <a:gd name="connsiteY2" fmla="*/ 0 h 330984"/>
                <a:gd name="connsiteX3" fmla="*/ 459572 w 459572"/>
                <a:gd name="connsiteY3" fmla="*/ 165492 h 330984"/>
                <a:gd name="connsiteX4" fmla="*/ 294080 w 459572"/>
                <a:gd name="connsiteY4" fmla="*/ 330984 h 330984"/>
                <a:gd name="connsiteX5" fmla="*/ 294080 w 459572"/>
                <a:gd name="connsiteY5" fmla="*/ 248238 h 330984"/>
                <a:gd name="connsiteX6" fmla="*/ 0 w 459572"/>
                <a:gd name="connsiteY6" fmla="*/ 248238 h 330984"/>
                <a:gd name="connsiteX7" fmla="*/ 0 w 459572"/>
                <a:gd name="connsiteY7" fmla="*/ 82746 h 330984"/>
                <a:gd name="connsiteX0" fmla="*/ 0 w 459572"/>
                <a:gd name="connsiteY0" fmla="*/ 63696 h 311934"/>
                <a:gd name="connsiteX1" fmla="*/ 294080 w 459572"/>
                <a:gd name="connsiteY1" fmla="*/ 132753 h 311934"/>
                <a:gd name="connsiteX2" fmla="*/ 227405 w 459572"/>
                <a:gd name="connsiteY2" fmla="*/ 0 h 311934"/>
                <a:gd name="connsiteX3" fmla="*/ 459572 w 459572"/>
                <a:gd name="connsiteY3" fmla="*/ 146442 h 311934"/>
                <a:gd name="connsiteX4" fmla="*/ 294080 w 459572"/>
                <a:gd name="connsiteY4" fmla="*/ 311934 h 311934"/>
                <a:gd name="connsiteX5" fmla="*/ 294080 w 459572"/>
                <a:gd name="connsiteY5" fmla="*/ 229188 h 311934"/>
                <a:gd name="connsiteX6" fmla="*/ 0 w 459572"/>
                <a:gd name="connsiteY6" fmla="*/ 229188 h 311934"/>
                <a:gd name="connsiteX7" fmla="*/ 0 w 459572"/>
                <a:gd name="connsiteY7" fmla="*/ 63696 h 311934"/>
                <a:gd name="connsiteX0" fmla="*/ 0 w 459572"/>
                <a:gd name="connsiteY0" fmla="*/ 63696 h 311934"/>
                <a:gd name="connsiteX1" fmla="*/ 294080 w 459572"/>
                <a:gd name="connsiteY1" fmla="*/ 132753 h 311934"/>
                <a:gd name="connsiteX2" fmla="*/ 227405 w 459572"/>
                <a:gd name="connsiteY2" fmla="*/ 0 h 311934"/>
                <a:gd name="connsiteX3" fmla="*/ 459572 w 459572"/>
                <a:gd name="connsiteY3" fmla="*/ 146442 h 311934"/>
                <a:gd name="connsiteX4" fmla="*/ 294080 w 459572"/>
                <a:gd name="connsiteY4" fmla="*/ 311934 h 311934"/>
                <a:gd name="connsiteX5" fmla="*/ 298842 w 459572"/>
                <a:gd name="connsiteY5" fmla="*/ 191088 h 311934"/>
                <a:gd name="connsiteX6" fmla="*/ 0 w 459572"/>
                <a:gd name="connsiteY6" fmla="*/ 229188 h 311934"/>
                <a:gd name="connsiteX7" fmla="*/ 0 w 459572"/>
                <a:gd name="connsiteY7" fmla="*/ 63696 h 311934"/>
                <a:gd name="connsiteX0" fmla="*/ 0 w 459572"/>
                <a:gd name="connsiteY0" fmla="*/ 63696 h 319078"/>
                <a:gd name="connsiteX1" fmla="*/ 294080 w 459572"/>
                <a:gd name="connsiteY1" fmla="*/ 132753 h 319078"/>
                <a:gd name="connsiteX2" fmla="*/ 227405 w 459572"/>
                <a:gd name="connsiteY2" fmla="*/ 0 h 319078"/>
                <a:gd name="connsiteX3" fmla="*/ 459572 w 459572"/>
                <a:gd name="connsiteY3" fmla="*/ 146442 h 319078"/>
                <a:gd name="connsiteX4" fmla="*/ 246455 w 459572"/>
                <a:gd name="connsiteY4" fmla="*/ 319078 h 319078"/>
                <a:gd name="connsiteX5" fmla="*/ 298842 w 459572"/>
                <a:gd name="connsiteY5" fmla="*/ 191088 h 319078"/>
                <a:gd name="connsiteX6" fmla="*/ 0 w 459572"/>
                <a:gd name="connsiteY6" fmla="*/ 229188 h 319078"/>
                <a:gd name="connsiteX7" fmla="*/ 0 w 459572"/>
                <a:gd name="connsiteY7" fmla="*/ 63696 h 319078"/>
                <a:gd name="connsiteX0" fmla="*/ 0 w 459572"/>
                <a:gd name="connsiteY0" fmla="*/ 63696 h 319078"/>
                <a:gd name="connsiteX1" fmla="*/ 294080 w 459572"/>
                <a:gd name="connsiteY1" fmla="*/ 132753 h 319078"/>
                <a:gd name="connsiteX2" fmla="*/ 227405 w 459572"/>
                <a:gd name="connsiteY2" fmla="*/ 0 h 319078"/>
                <a:gd name="connsiteX3" fmla="*/ 459572 w 459572"/>
                <a:gd name="connsiteY3" fmla="*/ 146442 h 319078"/>
                <a:gd name="connsiteX4" fmla="*/ 246455 w 459572"/>
                <a:gd name="connsiteY4" fmla="*/ 319078 h 319078"/>
                <a:gd name="connsiteX5" fmla="*/ 270267 w 459572"/>
                <a:gd name="connsiteY5" fmla="*/ 217282 h 319078"/>
                <a:gd name="connsiteX6" fmla="*/ 0 w 459572"/>
                <a:gd name="connsiteY6" fmla="*/ 229188 h 319078"/>
                <a:gd name="connsiteX7" fmla="*/ 0 w 459572"/>
                <a:gd name="connsiteY7" fmla="*/ 63696 h 319078"/>
                <a:gd name="connsiteX0" fmla="*/ 0 w 459572"/>
                <a:gd name="connsiteY0" fmla="*/ 63696 h 319078"/>
                <a:gd name="connsiteX1" fmla="*/ 267886 w 459572"/>
                <a:gd name="connsiteY1" fmla="*/ 97035 h 319078"/>
                <a:gd name="connsiteX2" fmla="*/ 227405 w 459572"/>
                <a:gd name="connsiteY2" fmla="*/ 0 h 319078"/>
                <a:gd name="connsiteX3" fmla="*/ 459572 w 459572"/>
                <a:gd name="connsiteY3" fmla="*/ 146442 h 319078"/>
                <a:gd name="connsiteX4" fmla="*/ 246455 w 459572"/>
                <a:gd name="connsiteY4" fmla="*/ 319078 h 319078"/>
                <a:gd name="connsiteX5" fmla="*/ 270267 w 459572"/>
                <a:gd name="connsiteY5" fmla="*/ 217282 h 319078"/>
                <a:gd name="connsiteX6" fmla="*/ 0 w 459572"/>
                <a:gd name="connsiteY6" fmla="*/ 229188 h 319078"/>
                <a:gd name="connsiteX7" fmla="*/ 0 w 459572"/>
                <a:gd name="connsiteY7" fmla="*/ 63696 h 319078"/>
                <a:gd name="connsiteX0" fmla="*/ 128587 w 459572"/>
                <a:gd name="connsiteY0" fmla="*/ 104178 h 319078"/>
                <a:gd name="connsiteX1" fmla="*/ 267886 w 459572"/>
                <a:gd name="connsiteY1" fmla="*/ 97035 h 319078"/>
                <a:gd name="connsiteX2" fmla="*/ 227405 w 459572"/>
                <a:gd name="connsiteY2" fmla="*/ 0 h 319078"/>
                <a:gd name="connsiteX3" fmla="*/ 459572 w 459572"/>
                <a:gd name="connsiteY3" fmla="*/ 146442 h 319078"/>
                <a:gd name="connsiteX4" fmla="*/ 246455 w 459572"/>
                <a:gd name="connsiteY4" fmla="*/ 319078 h 319078"/>
                <a:gd name="connsiteX5" fmla="*/ 270267 w 459572"/>
                <a:gd name="connsiteY5" fmla="*/ 217282 h 319078"/>
                <a:gd name="connsiteX6" fmla="*/ 0 w 459572"/>
                <a:gd name="connsiteY6" fmla="*/ 229188 h 319078"/>
                <a:gd name="connsiteX7" fmla="*/ 128587 w 459572"/>
                <a:gd name="connsiteY7" fmla="*/ 104178 h 319078"/>
                <a:gd name="connsiteX0" fmla="*/ 0 w 330985"/>
                <a:gd name="connsiteY0" fmla="*/ 104178 h 319078"/>
                <a:gd name="connsiteX1" fmla="*/ 139299 w 330985"/>
                <a:gd name="connsiteY1" fmla="*/ 97035 h 319078"/>
                <a:gd name="connsiteX2" fmla="*/ 98818 w 330985"/>
                <a:gd name="connsiteY2" fmla="*/ 0 h 319078"/>
                <a:gd name="connsiteX3" fmla="*/ 330985 w 330985"/>
                <a:gd name="connsiteY3" fmla="*/ 146442 h 319078"/>
                <a:gd name="connsiteX4" fmla="*/ 117868 w 330985"/>
                <a:gd name="connsiteY4" fmla="*/ 319078 h 319078"/>
                <a:gd name="connsiteX5" fmla="*/ 141680 w 330985"/>
                <a:gd name="connsiteY5" fmla="*/ 217282 h 319078"/>
                <a:gd name="connsiteX6" fmla="*/ 2381 w 330985"/>
                <a:gd name="connsiteY6" fmla="*/ 205376 h 319078"/>
                <a:gd name="connsiteX7" fmla="*/ 0 w 330985"/>
                <a:gd name="connsiteY7" fmla="*/ 104178 h 319078"/>
                <a:gd name="connsiteX0" fmla="*/ 0 w 330985"/>
                <a:gd name="connsiteY0" fmla="*/ 130372 h 319078"/>
                <a:gd name="connsiteX1" fmla="*/ 139299 w 330985"/>
                <a:gd name="connsiteY1" fmla="*/ 97035 h 319078"/>
                <a:gd name="connsiteX2" fmla="*/ 98818 w 330985"/>
                <a:gd name="connsiteY2" fmla="*/ 0 h 319078"/>
                <a:gd name="connsiteX3" fmla="*/ 330985 w 330985"/>
                <a:gd name="connsiteY3" fmla="*/ 146442 h 319078"/>
                <a:gd name="connsiteX4" fmla="*/ 117868 w 330985"/>
                <a:gd name="connsiteY4" fmla="*/ 319078 h 319078"/>
                <a:gd name="connsiteX5" fmla="*/ 141680 w 330985"/>
                <a:gd name="connsiteY5" fmla="*/ 217282 h 319078"/>
                <a:gd name="connsiteX6" fmla="*/ 2381 w 330985"/>
                <a:gd name="connsiteY6" fmla="*/ 205376 h 319078"/>
                <a:gd name="connsiteX7" fmla="*/ 0 w 330985"/>
                <a:gd name="connsiteY7" fmla="*/ 130372 h 319078"/>
                <a:gd name="connsiteX0" fmla="*/ 0 w 330985"/>
                <a:gd name="connsiteY0" fmla="*/ 130372 h 319078"/>
                <a:gd name="connsiteX1" fmla="*/ 139299 w 330985"/>
                <a:gd name="connsiteY1" fmla="*/ 147042 h 319078"/>
                <a:gd name="connsiteX2" fmla="*/ 98818 w 330985"/>
                <a:gd name="connsiteY2" fmla="*/ 0 h 319078"/>
                <a:gd name="connsiteX3" fmla="*/ 330985 w 330985"/>
                <a:gd name="connsiteY3" fmla="*/ 146442 h 319078"/>
                <a:gd name="connsiteX4" fmla="*/ 117868 w 330985"/>
                <a:gd name="connsiteY4" fmla="*/ 319078 h 319078"/>
                <a:gd name="connsiteX5" fmla="*/ 141680 w 330985"/>
                <a:gd name="connsiteY5" fmla="*/ 217282 h 319078"/>
                <a:gd name="connsiteX6" fmla="*/ 2381 w 330985"/>
                <a:gd name="connsiteY6" fmla="*/ 205376 h 319078"/>
                <a:gd name="connsiteX7" fmla="*/ 0 w 330985"/>
                <a:gd name="connsiteY7" fmla="*/ 130372 h 319078"/>
                <a:gd name="connsiteX0" fmla="*/ 0 w 330985"/>
                <a:gd name="connsiteY0" fmla="*/ 130372 h 319078"/>
                <a:gd name="connsiteX1" fmla="*/ 139299 w 330985"/>
                <a:gd name="connsiteY1" fmla="*/ 147042 h 319078"/>
                <a:gd name="connsiteX2" fmla="*/ 98818 w 330985"/>
                <a:gd name="connsiteY2" fmla="*/ 0 h 319078"/>
                <a:gd name="connsiteX3" fmla="*/ 330985 w 330985"/>
                <a:gd name="connsiteY3" fmla="*/ 146442 h 319078"/>
                <a:gd name="connsiteX4" fmla="*/ 117868 w 330985"/>
                <a:gd name="connsiteY4" fmla="*/ 319078 h 319078"/>
                <a:gd name="connsiteX5" fmla="*/ 139298 w 330985"/>
                <a:gd name="connsiteY5" fmla="*/ 188707 h 319078"/>
                <a:gd name="connsiteX6" fmla="*/ 2381 w 330985"/>
                <a:gd name="connsiteY6" fmla="*/ 205376 h 319078"/>
                <a:gd name="connsiteX7" fmla="*/ 0 w 330985"/>
                <a:gd name="connsiteY7" fmla="*/ 130372 h 319078"/>
                <a:gd name="connsiteX0" fmla="*/ 0 w 330985"/>
                <a:gd name="connsiteY0" fmla="*/ 130372 h 319078"/>
                <a:gd name="connsiteX1" fmla="*/ 136918 w 330985"/>
                <a:gd name="connsiteY1" fmla="*/ 127992 h 319078"/>
                <a:gd name="connsiteX2" fmla="*/ 98818 w 330985"/>
                <a:gd name="connsiteY2" fmla="*/ 0 h 319078"/>
                <a:gd name="connsiteX3" fmla="*/ 330985 w 330985"/>
                <a:gd name="connsiteY3" fmla="*/ 146442 h 319078"/>
                <a:gd name="connsiteX4" fmla="*/ 117868 w 330985"/>
                <a:gd name="connsiteY4" fmla="*/ 319078 h 319078"/>
                <a:gd name="connsiteX5" fmla="*/ 139298 w 330985"/>
                <a:gd name="connsiteY5" fmla="*/ 188707 h 319078"/>
                <a:gd name="connsiteX6" fmla="*/ 2381 w 330985"/>
                <a:gd name="connsiteY6" fmla="*/ 205376 h 319078"/>
                <a:gd name="connsiteX7" fmla="*/ 0 w 330985"/>
                <a:gd name="connsiteY7" fmla="*/ 130372 h 319078"/>
                <a:gd name="connsiteX0" fmla="*/ 0 w 330985"/>
                <a:gd name="connsiteY0" fmla="*/ 130372 h 319078"/>
                <a:gd name="connsiteX1" fmla="*/ 136918 w 330985"/>
                <a:gd name="connsiteY1" fmla="*/ 127992 h 319078"/>
                <a:gd name="connsiteX2" fmla="*/ 98818 w 330985"/>
                <a:gd name="connsiteY2" fmla="*/ 0 h 319078"/>
                <a:gd name="connsiteX3" fmla="*/ 330985 w 330985"/>
                <a:gd name="connsiteY3" fmla="*/ 146442 h 319078"/>
                <a:gd name="connsiteX4" fmla="*/ 117868 w 330985"/>
                <a:gd name="connsiteY4" fmla="*/ 319078 h 319078"/>
                <a:gd name="connsiteX5" fmla="*/ 144061 w 330985"/>
                <a:gd name="connsiteY5" fmla="*/ 205375 h 319078"/>
                <a:gd name="connsiteX6" fmla="*/ 2381 w 330985"/>
                <a:gd name="connsiteY6" fmla="*/ 205376 h 319078"/>
                <a:gd name="connsiteX7" fmla="*/ 0 w 330985"/>
                <a:gd name="connsiteY7" fmla="*/ 130372 h 319078"/>
                <a:gd name="connsiteX0" fmla="*/ 0 w 400041"/>
                <a:gd name="connsiteY0" fmla="*/ 130372 h 319078"/>
                <a:gd name="connsiteX1" fmla="*/ 136918 w 400041"/>
                <a:gd name="connsiteY1" fmla="*/ 127992 h 319078"/>
                <a:gd name="connsiteX2" fmla="*/ 98818 w 400041"/>
                <a:gd name="connsiteY2" fmla="*/ 0 h 319078"/>
                <a:gd name="connsiteX3" fmla="*/ 400041 w 400041"/>
                <a:gd name="connsiteY3" fmla="*/ 129774 h 319078"/>
                <a:gd name="connsiteX4" fmla="*/ 117868 w 400041"/>
                <a:gd name="connsiteY4" fmla="*/ 319078 h 319078"/>
                <a:gd name="connsiteX5" fmla="*/ 144061 w 400041"/>
                <a:gd name="connsiteY5" fmla="*/ 205375 h 319078"/>
                <a:gd name="connsiteX6" fmla="*/ 2381 w 400041"/>
                <a:gd name="connsiteY6" fmla="*/ 205376 h 319078"/>
                <a:gd name="connsiteX7" fmla="*/ 0 w 400041"/>
                <a:gd name="connsiteY7" fmla="*/ 130372 h 319078"/>
                <a:gd name="connsiteX0" fmla="*/ 0 w 400041"/>
                <a:gd name="connsiteY0" fmla="*/ 106559 h 295265"/>
                <a:gd name="connsiteX1" fmla="*/ 136918 w 400041"/>
                <a:gd name="connsiteY1" fmla="*/ 104179 h 295265"/>
                <a:gd name="connsiteX2" fmla="*/ 101200 w 400041"/>
                <a:gd name="connsiteY2" fmla="*/ 0 h 295265"/>
                <a:gd name="connsiteX3" fmla="*/ 400041 w 400041"/>
                <a:gd name="connsiteY3" fmla="*/ 105961 h 295265"/>
                <a:gd name="connsiteX4" fmla="*/ 117868 w 400041"/>
                <a:gd name="connsiteY4" fmla="*/ 295265 h 295265"/>
                <a:gd name="connsiteX5" fmla="*/ 144061 w 400041"/>
                <a:gd name="connsiteY5" fmla="*/ 181562 h 295265"/>
                <a:gd name="connsiteX6" fmla="*/ 2381 w 400041"/>
                <a:gd name="connsiteY6" fmla="*/ 181563 h 295265"/>
                <a:gd name="connsiteX7" fmla="*/ 0 w 400041"/>
                <a:gd name="connsiteY7" fmla="*/ 106559 h 295265"/>
                <a:gd name="connsiteX0" fmla="*/ 0 w 402422"/>
                <a:gd name="connsiteY0" fmla="*/ 106559 h 295265"/>
                <a:gd name="connsiteX1" fmla="*/ 136918 w 402422"/>
                <a:gd name="connsiteY1" fmla="*/ 104179 h 295265"/>
                <a:gd name="connsiteX2" fmla="*/ 101200 w 402422"/>
                <a:gd name="connsiteY2" fmla="*/ 0 h 295265"/>
                <a:gd name="connsiteX3" fmla="*/ 402422 w 402422"/>
                <a:gd name="connsiteY3" fmla="*/ 129773 h 295265"/>
                <a:gd name="connsiteX4" fmla="*/ 117868 w 402422"/>
                <a:gd name="connsiteY4" fmla="*/ 295265 h 295265"/>
                <a:gd name="connsiteX5" fmla="*/ 144061 w 402422"/>
                <a:gd name="connsiteY5" fmla="*/ 181562 h 295265"/>
                <a:gd name="connsiteX6" fmla="*/ 2381 w 402422"/>
                <a:gd name="connsiteY6" fmla="*/ 181563 h 295265"/>
                <a:gd name="connsiteX7" fmla="*/ 0 w 402422"/>
                <a:gd name="connsiteY7" fmla="*/ 106559 h 295265"/>
                <a:gd name="connsiteX0" fmla="*/ 0 w 402422"/>
                <a:gd name="connsiteY0" fmla="*/ 106559 h 307171"/>
                <a:gd name="connsiteX1" fmla="*/ 136918 w 402422"/>
                <a:gd name="connsiteY1" fmla="*/ 104179 h 307171"/>
                <a:gd name="connsiteX2" fmla="*/ 101200 w 402422"/>
                <a:gd name="connsiteY2" fmla="*/ 0 h 307171"/>
                <a:gd name="connsiteX3" fmla="*/ 402422 w 402422"/>
                <a:gd name="connsiteY3" fmla="*/ 129773 h 307171"/>
                <a:gd name="connsiteX4" fmla="*/ 110725 w 402422"/>
                <a:gd name="connsiteY4" fmla="*/ 307171 h 307171"/>
                <a:gd name="connsiteX5" fmla="*/ 144061 w 402422"/>
                <a:gd name="connsiteY5" fmla="*/ 181562 h 307171"/>
                <a:gd name="connsiteX6" fmla="*/ 2381 w 402422"/>
                <a:gd name="connsiteY6" fmla="*/ 181563 h 307171"/>
                <a:gd name="connsiteX7" fmla="*/ 0 w 402422"/>
                <a:gd name="connsiteY7" fmla="*/ 106559 h 307171"/>
                <a:gd name="connsiteX0" fmla="*/ 0 w 402422"/>
                <a:gd name="connsiteY0" fmla="*/ 106559 h 300027"/>
                <a:gd name="connsiteX1" fmla="*/ 136918 w 402422"/>
                <a:gd name="connsiteY1" fmla="*/ 104179 h 300027"/>
                <a:gd name="connsiteX2" fmla="*/ 101200 w 402422"/>
                <a:gd name="connsiteY2" fmla="*/ 0 h 300027"/>
                <a:gd name="connsiteX3" fmla="*/ 402422 w 402422"/>
                <a:gd name="connsiteY3" fmla="*/ 129773 h 300027"/>
                <a:gd name="connsiteX4" fmla="*/ 127394 w 402422"/>
                <a:gd name="connsiteY4" fmla="*/ 300027 h 300027"/>
                <a:gd name="connsiteX5" fmla="*/ 144061 w 402422"/>
                <a:gd name="connsiteY5" fmla="*/ 181562 h 300027"/>
                <a:gd name="connsiteX6" fmla="*/ 2381 w 402422"/>
                <a:gd name="connsiteY6" fmla="*/ 181563 h 300027"/>
                <a:gd name="connsiteX7" fmla="*/ 0 w 402422"/>
                <a:gd name="connsiteY7" fmla="*/ 106559 h 300027"/>
                <a:gd name="connsiteX0" fmla="*/ 0 w 402422"/>
                <a:gd name="connsiteY0" fmla="*/ 106559 h 290502"/>
                <a:gd name="connsiteX1" fmla="*/ 136918 w 402422"/>
                <a:gd name="connsiteY1" fmla="*/ 104179 h 290502"/>
                <a:gd name="connsiteX2" fmla="*/ 101200 w 402422"/>
                <a:gd name="connsiteY2" fmla="*/ 0 h 290502"/>
                <a:gd name="connsiteX3" fmla="*/ 402422 w 402422"/>
                <a:gd name="connsiteY3" fmla="*/ 129773 h 290502"/>
                <a:gd name="connsiteX4" fmla="*/ 117869 w 402422"/>
                <a:gd name="connsiteY4" fmla="*/ 290502 h 290502"/>
                <a:gd name="connsiteX5" fmla="*/ 144061 w 402422"/>
                <a:gd name="connsiteY5" fmla="*/ 181562 h 290502"/>
                <a:gd name="connsiteX6" fmla="*/ 2381 w 402422"/>
                <a:gd name="connsiteY6" fmla="*/ 181563 h 290502"/>
                <a:gd name="connsiteX7" fmla="*/ 0 w 402422"/>
                <a:gd name="connsiteY7" fmla="*/ 106559 h 290502"/>
                <a:gd name="connsiteX0" fmla="*/ 0 w 402422"/>
                <a:gd name="connsiteY0" fmla="*/ 106559 h 292883"/>
                <a:gd name="connsiteX1" fmla="*/ 136918 w 402422"/>
                <a:gd name="connsiteY1" fmla="*/ 104179 h 292883"/>
                <a:gd name="connsiteX2" fmla="*/ 101200 w 402422"/>
                <a:gd name="connsiteY2" fmla="*/ 0 h 292883"/>
                <a:gd name="connsiteX3" fmla="*/ 402422 w 402422"/>
                <a:gd name="connsiteY3" fmla="*/ 129773 h 292883"/>
                <a:gd name="connsiteX4" fmla="*/ 125012 w 402422"/>
                <a:gd name="connsiteY4" fmla="*/ 292883 h 292883"/>
                <a:gd name="connsiteX5" fmla="*/ 144061 w 402422"/>
                <a:gd name="connsiteY5" fmla="*/ 181562 h 292883"/>
                <a:gd name="connsiteX6" fmla="*/ 2381 w 402422"/>
                <a:gd name="connsiteY6" fmla="*/ 181563 h 292883"/>
                <a:gd name="connsiteX7" fmla="*/ 0 w 402422"/>
                <a:gd name="connsiteY7" fmla="*/ 106559 h 292883"/>
                <a:gd name="connsiteX0" fmla="*/ 0 w 402422"/>
                <a:gd name="connsiteY0" fmla="*/ 106559 h 280976"/>
                <a:gd name="connsiteX1" fmla="*/ 136918 w 402422"/>
                <a:gd name="connsiteY1" fmla="*/ 104179 h 280976"/>
                <a:gd name="connsiteX2" fmla="*/ 101200 w 402422"/>
                <a:gd name="connsiteY2" fmla="*/ 0 h 280976"/>
                <a:gd name="connsiteX3" fmla="*/ 402422 w 402422"/>
                <a:gd name="connsiteY3" fmla="*/ 129773 h 280976"/>
                <a:gd name="connsiteX4" fmla="*/ 110724 w 402422"/>
                <a:gd name="connsiteY4" fmla="*/ 280976 h 280976"/>
                <a:gd name="connsiteX5" fmla="*/ 144061 w 402422"/>
                <a:gd name="connsiteY5" fmla="*/ 181562 h 280976"/>
                <a:gd name="connsiteX6" fmla="*/ 2381 w 402422"/>
                <a:gd name="connsiteY6" fmla="*/ 181563 h 280976"/>
                <a:gd name="connsiteX7" fmla="*/ 0 w 402422"/>
                <a:gd name="connsiteY7" fmla="*/ 106559 h 280976"/>
                <a:gd name="connsiteX0" fmla="*/ 0 w 409566"/>
                <a:gd name="connsiteY0" fmla="*/ 106559 h 280976"/>
                <a:gd name="connsiteX1" fmla="*/ 136918 w 409566"/>
                <a:gd name="connsiteY1" fmla="*/ 104179 h 280976"/>
                <a:gd name="connsiteX2" fmla="*/ 101200 w 409566"/>
                <a:gd name="connsiteY2" fmla="*/ 0 h 280976"/>
                <a:gd name="connsiteX3" fmla="*/ 409566 w 409566"/>
                <a:gd name="connsiteY3" fmla="*/ 141679 h 280976"/>
                <a:gd name="connsiteX4" fmla="*/ 110724 w 409566"/>
                <a:gd name="connsiteY4" fmla="*/ 280976 h 280976"/>
                <a:gd name="connsiteX5" fmla="*/ 144061 w 409566"/>
                <a:gd name="connsiteY5" fmla="*/ 181562 h 280976"/>
                <a:gd name="connsiteX6" fmla="*/ 2381 w 409566"/>
                <a:gd name="connsiteY6" fmla="*/ 181563 h 280976"/>
                <a:gd name="connsiteX7" fmla="*/ 0 w 409566"/>
                <a:gd name="connsiteY7" fmla="*/ 106559 h 280976"/>
                <a:gd name="connsiteX0" fmla="*/ 0 w 409566"/>
                <a:gd name="connsiteY0" fmla="*/ 106559 h 293408"/>
                <a:gd name="connsiteX1" fmla="*/ 136918 w 409566"/>
                <a:gd name="connsiteY1" fmla="*/ 104179 h 293408"/>
                <a:gd name="connsiteX2" fmla="*/ 101200 w 409566"/>
                <a:gd name="connsiteY2" fmla="*/ 0 h 293408"/>
                <a:gd name="connsiteX3" fmla="*/ 409566 w 409566"/>
                <a:gd name="connsiteY3" fmla="*/ 141679 h 293408"/>
                <a:gd name="connsiteX4" fmla="*/ 120755 w 409566"/>
                <a:gd name="connsiteY4" fmla="*/ 293408 h 293408"/>
                <a:gd name="connsiteX5" fmla="*/ 144061 w 409566"/>
                <a:gd name="connsiteY5" fmla="*/ 181562 h 293408"/>
                <a:gd name="connsiteX6" fmla="*/ 2381 w 409566"/>
                <a:gd name="connsiteY6" fmla="*/ 181563 h 293408"/>
                <a:gd name="connsiteX7" fmla="*/ 0 w 409566"/>
                <a:gd name="connsiteY7" fmla="*/ 106559 h 293408"/>
                <a:gd name="connsiteX0" fmla="*/ 0 w 409566"/>
                <a:gd name="connsiteY0" fmla="*/ 106559 h 298541"/>
                <a:gd name="connsiteX1" fmla="*/ 136918 w 409566"/>
                <a:gd name="connsiteY1" fmla="*/ 104179 h 298541"/>
                <a:gd name="connsiteX2" fmla="*/ 101200 w 409566"/>
                <a:gd name="connsiteY2" fmla="*/ 0 h 298541"/>
                <a:gd name="connsiteX3" fmla="*/ 409566 w 409566"/>
                <a:gd name="connsiteY3" fmla="*/ 141679 h 298541"/>
                <a:gd name="connsiteX4" fmla="*/ 126266 w 409566"/>
                <a:gd name="connsiteY4" fmla="*/ 298541 h 298541"/>
                <a:gd name="connsiteX5" fmla="*/ 144061 w 409566"/>
                <a:gd name="connsiteY5" fmla="*/ 181562 h 298541"/>
                <a:gd name="connsiteX6" fmla="*/ 2381 w 409566"/>
                <a:gd name="connsiteY6" fmla="*/ 181563 h 298541"/>
                <a:gd name="connsiteX7" fmla="*/ 0 w 409566"/>
                <a:gd name="connsiteY7" fmla="*/ 106559 h 298541"/>
                <a:gd name="connsiteX0" fmla="*/ 0 w 409566"/>
                <a:gd name="connsiteY0" fmla="*/ 106559 h 288087"/>
                <a:gd name="connsiteX1" fmla="*/ 136918 w 409566"/>
                <a:gd name="connsiteY1" fmla="*/ 104179 h 288087"/>
                <a:gd name="connsiteX2" fmla="*/ 101200 w 409566"/>
                <a:gd name="connsiteY2" fmla="*/ 0 h 288087"/>
                <a:gd name="connsiteX3" fmla="*/ 409566 w 409566"/>
                <a:gd name="connsiteY3" fmla="*/ 141679 h 288087"/>
                <a:gd name="connsiteX4" fmla="*/ 120568 w 409566"/>
                <a:gd name="connsiteY4" fmla="*/ 288087 h 288087"/>
                <a:gd name="connsiteX5" fmla="*/ 144061 w 409566"/>
                <a:gd name="connsiteY5" fmla="*/ 181562 h 288087"/>
                <a:gd name="connsiteX6" fmla="*/ 2381 w 409566"/>
                <a:gd name="connsiteY6" fmla="*/ 181563 h 288087"/>
                <a:gd name="connsiteX7" fmla="*/ 0 w 409566"/>
                <a:gd name="connsiteY7" fmla="*/ 106559 h 288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9566" h="288087">
                  <a:moveTo>
                    <a:pt x="0" y="106559"/>
                  </a:moveTo>
                  <a:lnTo>
                    <a:pt x="136918" y="104179"/>
                  </a:lnTo>
                  <a:lnTo>
                    <a:pt x="101200" y="0"/>
                  </a:lnTo>
                  <a:lnTo>
                    <a:pt x="409566" y="141679"/>
                  </a:lnTo>
                  <a:lnTo>
                    <a:pt x="120568" y="288087"/>
                  </a:lnTo>
                  <a:lnTo>
                    <a:pt x="144061" y="181562"/>
                  </a:lnTo>
                  <a:lnTo>
                    <a:pt x="2381" y="181563"/>
                  </a:lnTo>
                  <a:cubicBezTo>
                    <a:pt x="1587" y="147830"/>
                    <a:pt x="794" y="140292"/>
                    <a:pt x="0" y="106559"/>
                  </a:cubicBezTo>
                  <a:close/>
                </a:path>
              </a:pathLst>
            </a:custGeom>
            <a:solidFill>
              <a:srgbClr val="771F4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0" name="Connecteur droit 9">
              <a:extLst>
                <a:ext uri="{FF2B5EF4-FFF2-40B4-BE49-F238E27FC236}">
                  <a16:creationId xmlns:a16="http://schemas.microsoft.com/office/drawing/2014/main" id="{38045FC4-B273-445E-C23C-CBE5F8CDE80B}"/>
                </a:ext>
              </a:extLst>
            </p:cNvPr>
            <p:cNvCxnSpPr>
              <a:cxnSpLocks/>
            </p:cNvCxnSpPr>
            <p:nvPr/>
          </p:nvCxnSpPr>
          <p:spPr>
            <a:xfrm>
              <a:off x="8158185" y="5326593"/>
              <a:ext cx="7733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21CBC7CF-C771-5224-C715-9CEB5A6DB069}"/>
                </a:ext>
              </a:extLst>
            </p:cNvPr>
            <p:cNvCxnSpPr>
              <a:cxnSpLocks/>
            </p:cNvCxnSpPr>
            <p:nvPr/>
          </p:nvCxnSpPr>
          <p:spPr>
            <a:xfrm flipV="1">
              <a:off x="8151132" y="5202340"/>
              <a:ext cx="45720" cy="5164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56E9BAE4-19D8-C3BF-8B9C-DE5F892BC49F}"/>
                </a:ext>
              </a:extLst>
            </p:cNvPr>
            <p:cNvCxnSpPr>
              <a:cxnSpLocks/>
            </p:cNvCxnSpPr>
            <p:nvPr/>
          </p:nvCxnSpPr>
          <p:spPr>
            <a:xfrm flipV="1">
              <a:off x="8067064" y="5194722"/>
              <a:ext cx="0" cy="5164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8" name="Image avion">
            <a:extLst>
              <a:ext uri="{FF2B5EF4-FFF2-40B4-BE49-F238E27FC236}">
                <a16:creationId xmlns:a16="http://schemas.microsoft.com/office/drawing/2014/main" id="{88F07BF5-6B5D-33CB-3158-DD015B45D076}"/>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581651" y="474919"/>
            <a:ext cx="3254330" cy="1623299"/>
          </a:xfrm>
          <a:prstGeom prst="rect">
            <a:avLst/>
          </a:prstGeom>
        </p:spPr>
      </p:pic>
      <p:pic>
        <p:nvPicPr>
          <p:cNvPr id="4" name="Image 3">
            <a:extLst>
              <a:ext uri="{FF2B5EF4-FFF2-40B4-BE49-F238E27FC236}">
                <a16:creationId xmlns:a16="http://schemas.microsoft.com/office/drawing/2014/main" id="{276A3B6A-ED21-1BFC-C0BE-3B208197FA5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48400" y="2838214"/>
            <a:ext cx="3633732" cy="5139972"/>
          </a:xfrm>
          <a:prstGeom prst="rect">
            <a:avLst/>
          </a:prstGeom>
        </p:spPr>
      </p:pic>
    </p:spTree>
    <p:extLst>
      <p:ext uri="{BB962C8B-B14F-4D97-AF65-F5344CB8AC3E}">
        <p14:creationId xmlns:p14="http://schemas.microsoft.com/office/powerpoint/2010/main" val="844904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arte France climat">
            <a:extLst>
              <a:ext uri="{FF2B5EF4-FFF2-40B4-BE49-F238E27FC236}">
                <a16:creationId xmlns:a16="http://schemas.microsoft.com/office/drawing/2014/main" id="{9F00979A-2460-1764-AF82-DB825D3EE96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39865" y="1954701"/>
            <a:ext cx="5014869" cy="4525424"/>
          </a:xfrm>
          <a:prstGeom prst="rect">
            <a:avLst/>
          </a:prstGeom>
        </p:spPr>
      </p:pic>
      <p:sp>
        <p:nvSpPr>
          <p:cNvPr id="2" name="Titre">
            <a:extLst>
              <a:ext uri="{FF2B5EF4-FFF2-40B4-BE49-F238E27FC236}">
                <a16:creationId xmlns:a16="http://schemas.microsoft.com/office/drawing/2014/main" id="{250C298D-BD90-597F-7665-EC9B0203C81B}"/>
              </a:ext>
            </a:extLst>
          </p:cNvPr>
          <p:cNvSpPr>
            <a:spLocks noGrp="1"/>
          </p:cNvSpPr>
          <p:nvPr>
            <p:ph type="title"/>
          </p:nvPr>
        </p:nvSpPr>
        <p:spPr/>
        <p:txBody>
          <a:bodyPr>
            <a:normAutofit/>
          </a:bodyPr>
          <a:lstStyle/>
          <a:p>
            <a:r>
              <a:rPr lang="fr-FR" dirty="0">
                <a:solidFill>
                  <a:schemeClr val="accent1">
                    <a:lumMod val="75000"/>
                  </a:schemeClr>
                </a:solidFill>
              </a:rPr>
              <a:t>Quels types de climats a-t-on en France </a:t>
            </a:r>
            <a:br>
              <a:rPr lang="fr-FR" dirty="0">
                <a:solidFill>
                  <a:schemeClr val="accent1">
                    <a:lumMod val="75000"/>
                  </a:schemeClr>
                </a:solidFill>
              </a:rPr>
            </a:br>
            <a:r>
              <a:rPr lang="fr-FR" dirty="0">
                <a:solidFill>
                  <a:schemeClr val="accent1">
                    <a:lumMod val="75000"/>
                  </a:schemeClr>
                </a:solidFill>
              </a:rPr>
              <a:t>métropolitaine  ? </a:t>
            </a:r>
          </a:p>
        </p:txBody>
      </p:sp>
      <p:sp>
        <p:nvSpPr>
          <p:cNvPr id="29" name="Texte 4">
            <a:extLst>
              <a:ext uri="{FF2B5EF4-FFF2-40B4-BE49-F238E27FC236}">
                <a16:creationId xmlns:a16="http://schemas.microsoft.com/office/drawing/2014/main" id="{1BD52B88-25C9-BFBD-4FEA-E6E50143D274}"/>
              </a:ext>
            </a:extLst>
          </p:cNvPr>
          <p:cNvSpPr txBox="1"/>
          <p:nvPr/>
        </p:nvSpPr>
        <p:spPr>
          <a:xfrm>
            <a:off x="2911867" y="5884076"/>
            <a:ext cx="3536677" cy="523220"/>
          </a:xfrm>
          <a:prstGeom prst="rect">
            <a:avLst/>
          </a:prstGeom>
          <a:noFill/>
        </p:spPr>
        <p:txBody>
          <a:bodyPr wrap="square" rtlCol="0">
            <a:spAutoFit/>
          </a:bodyPr>
          <a:lstStyle/>
          <a:p>
            <a:r>
              <a:rPr lang="fr-FR" sz="2800" b="1" dirty="0">
                <a:solidFill>
                  <a:srgbClr val="2F5597"/>
                </a:solidFill>
              </a:rPr>
              <a:t>Climat méditerranéen</a:t>
            </a:r>
          </a:p>
        </p:txBody>
      </p:sp>
      <p:sp>
        <p:nvSpPr>
          <p:cNvPr id="28" name="Texte 3">
            <a:extLst>
              <a:ext uri="{FF2B5EF4-FFF2-40B4-BE49-F238E27FC236}">
                <a16:creationId xmlns:a16="http://schemas.microsoft.com/office/drawing/2014/main" id="{1BD52B88-25C9-BFBD-4FEA-E6E50143D274}"/>
              </a:ext>
            </a:extLst>
          </p:cNvPr>
          <p:cNvSpPr txBox="1"/>
          <p:nvPr/>
        </p:nvSpPr>
        <p:spPr>
          <a:xfrm>
            <a:off x="2911868" y="4870290"/>
            <a:ext cx="3136618" cy="523220"/>
          </a:xfrm>
          <a:prstGeom prst="rect">
            <a:avLst/>
          </a:prstGeom>
          <a:noFill/>
        </p:spPr>
        <p:txBody>
          <a:bodyPr wrap="square" rtlCol="0">
            <a:spAutoFit/>
          </a:bodyPr>
          <a:lstStyle/>
          <a:p>
            <a:r>
              <a:rPr lang="fr-FR" sz="2800" b="1" dirty="0">
                <a:solidFill>
                  <a:srgbClr val="2F5597"/>
                </a:solidFill>
              </a:rPr>
              <a:t>Climat montagnard</a:t>
            </a:r>
          </a:p>
        </p:txBody>
      </p:sp>
      <p:sp>
        <p:nvSpPr>
          <p:cNvPr id="20" name="Texte 2">
            <a:extLst>
              <a:ext uri="{FF2B5EF4-FFF2-40B4-BE49-F238E27FC236}">
                <a16:creationId xmlns:a16="http://schemas.microsoft.com/office/drawing/2014/main" id="{1BD52B88-25C9-BFBD-4FEA-E6E50143D274}"/>
              </a:ext>
            </a:extLst>
          </p:cNvPr>
          <p:cNvSpPr txBox="1"/>
          <p:nvPr/>
        </p:nvSpPr>
        <p:spPr>
          <a:xfrm>
            <a:off x="2911868" y="3805366"/>
            <a:ext cx="2993178" cy="523220"/>
          </a:xfrm>
          <a:prstGeom prst="rect">
            <a:avLst/>
          </a:prstGeom>
          <a:noFill/>
        </p:spPr>
        <p:txBody>
          <a:bodyPr wrap="square" rtlCol="0">
            <a:spAutoFit/>
          </a:bodyPr>
          <a:lstStyle/>
          <a:p>
            <a:r>
              <a:rPr lang="fr-FR" sz="2800" b="1" dirty="0">
                <a:solidFill>
                  <a:srgbClr val="2F5597"/>
                </a:solidFill>
              </a:rPr>
              <a:t>Climat continental</a:t>
            </a:r>
          </a:p>
        </p:txBody>
      </p:sp>
      <p:sp>
        <p:nvSpPr>
          <p:cNvPr id="19" name="Texte 1">
            <a:extLst>
              <a:ext uri="{FF2B5EF4-FFF2-40B4-BE49-F238E27FC236}">
                <a16:creationId xmlns:a16="http://schemas.microsoft.com/office/drawing/2014/main" id="{1BD52B88-25C9-BFBD-4FEA-E6E50143D274}"/>
              </a:ext>
            </a:extLst>
          </p:cNvPr>
          <p:cNvSpPr txBox="1"/>
          <p:nvPr/>
        </p:nvSpPr>
        <p:spPr>
          <a:xfrm>
            <a:off x="2911867" y="2834158"/>
            <a:ext cx="2790157" cy="523220"/>
          </a:xfrm>
          <a:prstGeom prst="rect">
            <a:avLst/>
          </a:prstGeom>
          <a:noFill/>
        </p:spPr>
        <p:txBody>
          <a:bodyPr wrap="square" rtlCol="0">
            <a:spAutoFit/>
          </a:bodyPr>
          <a:lstStyle/>
          <a:p>
            <a:r>
              <a:rPr lang="fr-FR" sz="2800" b="1" dirty="0">
                <a:solidFill>
                  <a:srgbClr val="2F5597"/>
                </a:solidFill>
              </a:rPr>
              <a:t>Climat océanique</a:t>
            </a:r>
          </a:p>
        </p:txBody>
      </p:sp>
      <p:sp>
        <p:nvSpPr>
          <p:cNvPr id="33" name="bulle 4">
            <a:extLst>
              <a:ext uri="{FF2B5EF4-FFF2-40B4-BE49-F238E27FC236}">
                <a16:creationId xmlns:a16="http://schemas.microsoft.com/office/drawing/2014/main" id="{0B213BD4-EE25-A28E-F526-6DA45814D29B}"/>
              </a:ext>
            </a:extLst>
          </p:cNvPr>
          <p:cNvSpPr/>
          <p:nvPr/>
        </p:nvSpPr>
        <p:spPr>
          <a:xfrm>
            <a:off x="2885411" y="3806649"/>
            <a:ext cx="4590887" cy="2119009"/>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FFC00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dirty="0">
                <a:solidFill>
                  <a:schemeClr val="bg1"/>
                </a:solidFill>
              </a:rPr>
              <a:t>Dans le sud est de la France, le long </a:t>
            </a:r>
            <a:br>
              <a:rPr lang="fr-FR" sz="1600" dirty="0">
                <a:solidFill>
                  <a:schemeClr val="bg1"/>
                </a:solidFill>
              </a:rPr>
            </a:br>
            <a:r>
              <a:rPr lang="fr-FR" sz="1600" dirty="0">
                <a:solidFill>
                  <a:schemeClr val="bg1"/>
                </a:solidFill>
              </a:rPr>
              <a:t>du littoral méditerranéen, les étés sont chauds et secs, presque sans pluie. Les hivers sont doux et humides. Ce climat est favorable aux plantes qui aiment le soleil (oliviers, vignes…). </a:t>
            </a:r>
          </a:p>
        </p:txBody>
      </p:sp>
      <p:sp>
        <p:nvSpPr>
          <p:cNvPr id="30" name="bulle 3">
            <a:extLst>
              <a:ext uri="{FF2B5EF4-FFF2-40B4-BE49-F238E27FC236}">
                <a16:creationId xmlns:a16="http://schemas.microsoft.com/office/drawing/2014/main" id="{0B213BD4-EE25-A28E-F526-6DA45814D29B}"/>
              </a:ext>
            </a:extLst>
          </p:cNvPr>
          <p:cNvSpPr/>
          <p:nvPr/>
        </p:nvSpPr>
        <p:spPr>
          <a:xfrm>
            <a:off x="2949930" y="2712971"/>
            <a:ext cx="4281499" cy="2036677"/>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ED768A"/>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dirty="0">
                <a:solidFill>
                  <a:schemeClr val="bg1"/>
                </a:solidFill>
              </a:rPr>
              <a:t>Dans les régions montagneuses, </a:t>
            </a:r>
            <a:br>
              <a:rPr lang="fr-FR" sz="1600" dirty="0">
                <a:solidFill>
                  <a:schemeClr val="bg1"/>
                </a:solidFill>
              </a:rPr>
            </a:br>
            <a:r>
              <a:rPr lang="fr-FR" sz="1600" dirty="0">
                <a:solidFill>
                  <a:schemeClr val="bg1"/>
                </a:solidFill>
              </a:rPr>
              <a:t>comme les Alpes ou les Pyrénées, l’altitude influence le climat. Plus on s’élève, plus les températures baissent. Les étés sont frais et les hivers froids avec de nombreuses chutes de neige.</a:t>
            </a:r>
            <a:endParaRPr lang="fr-FR" sz="1600" b="1" dirty="0">
              <a:solidFill>
                <a:schemeClr val="bg1"/>
              </a:solidFill>
            </a:endParaRPr>
          </a:p>
        </p:txBody>
      </p:sp>
      <p:sp>
        <p:nvSpPr>
          <p:cNvPr id="12" name="texte intro">
            <a:extLst>
              <a:ext uri="{FF2B5EF4-FFF2-40B4-BE49-F238E27FC236}">
                <a16:creationId xmlns:a16="http://schemas.microsoft.com/office/drawing/2014/main" id="{264E1F54-D0CB-71C7-C486-E33C462BE84A}"/>
              </a:ext>
            </a:extLst>
          </p:cNvPr>
          <p:cNvSpPr txBox="1"/>
          <p:nvPr/>
        </p:nvSpPr>
        <p:spPr>
          <a:xfrm>
            <a:off x="1589732" y="1119792"/>
            <a:ext cx="10477374" cy="923330"/>
          </a:xfrm>
          <a:prstGeom prst="rect">
            <a:avLst/>
          </a:prstGeom>
          <a:noFill/>
        </p:spPr>
        <p:txBody>
          <a:bodyPr wrap="square" rtlCol="0">
            <a:spAutoFit/>
          </a:bodyPr>
          <a:lstStyle/>
          <a:p>
            <a:r>
              <a:rPr lang="fr-FR" b="1" dirty="0">
                <a:solidFill>
                  <a:srgbClr val="2F5597"/>
                </a:solidFill>
              </a:rPr>
              <a:t>La France bénéficie d’un climat tempéré</a:t>
            </a:r>
            <a:r>
              <a:rPr lang="fr-FR" dirty="0">
                <a:solidFill>
                  <a:srgbClr val="2F5597"/>
                </a:solidFill>
              </a:rPr>
              <a:t>, ce qui signifie que les températures y sont douces. Les saisons sont bien marquées avec un printemps et un automne agréables, un été modérément chaud et un hiver froid mais pas glacial. Cependant, en fonction des régions, on observe des différences.</a:t>
            </a:r>
          </a:p>
        </p:txBody>
      </p:sp>
      <p:sp>
        <p:nvSpPr>
          <p:cNvPr id="3" name="RECTANGLE ROUGE">
            <a:extLst>
              <a:ext uri="{FF2B5EF4-FFF2-40B4-BE49-F238E27FC236}">
                <a16:creationId xmlns:a16="http://schemas.microsoft.com/office/drawing/2014/main" id="{A39833A6-6147-21D2-F7CF-5D4CCBFBEC85}"/>
              </a:ext>
            </a:extLst>
          </p:cNvPr>
          <p:cNvSpPr/>
          <p:nvPr/>
        </p:nvSpPr>
        <p:spPr>
          <a:xfrm>
            <a:off x="-243840" y="-127000"/>
            <a:ext cx="12679680" cy="7112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picto tp 1">
            <a:hlinkClick r:id="rId4" action="ppaction://hlinksldjump"/>
            <a:extLst>
              <a:ext uri="{FF2B5EF4-FFF2-40B4-BE49-F238E27FC236}">
                <a16:creationId xmlns:a16="http://schemas.microsoft.com/office/drawing/2014/main" id="{224F763F-AADA-0CF4-AC6C-D379CF31AAF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8905" y="4756149"/>
            <a:ext cx="723900" cy="612775"/>
          </a:xfrm>
          <a:prstGeom prst="rect">
            <a:avLst/>
          </a:prstGeom>
        </p:spPr>
      </p:pic>
      <p:sp>
        <p:nvSpPr>
          <p:cNvPr id="14" name="Numéro 4">
            <a:extLst>
              <a:ext uri="{FF2B5EF4-FFF2-40B4-BE49-F238E27FC236}">
                <a16:creationId xmlns:a16="http://schemas.microsoft.com/office/drawing/2014/main" id="{DEC28D70-5CB0-2FE9-2138-DFFD237E0132}"/>
              </a:ext>
            </a:extLst>
          </p:cNvPr>
          <p:cNvSpPr/>
          <p:nvPr/>
        </p:nvSpPr>
        <p:spPr bwMode="auto">
          <a:xfrm>
            <a:off x="1699652" y="5762591"/>
            <a:ext cx="758323" cy="75832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FBB907"/>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5400" b="1" dirty="0">
                <a:solidFill>
                  <a:schemeClr val="bg1"/>
                </a:solidFill>
              </a:rPr>
              <a:t>4</a:t>
            </a:r>
          </a:p>
        </p:txBody>
      </p:sp>
      <p:sp>
        <p:nvSpPr>
          <p:cNvPr id="15" name="Numéro 3">
            <a:extLst>
              <a:ext uri="{FF2B5EF4-FFF2-40B4-BE49-F238E27FC236}">
                <a16:creationId xmlns:a16="http://schemas.microsoft.com/office/drawing/2014/main" id="{A67A62F7-C953-7AE0-C9D8-78EE94D2EBCC}"/>
              </a:ext>
            </a:extLst>
          </p:cNvPr>
          <p:cNvSpPr/>
          <p:nvPr/>
        </p:nvSpPr>
        <p:spPr bwMode="auto">
          <a:xfrm>
            <a:off x="1699652" y="4749397"/>
            <a:ext cx="758323" cy="75713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D768A"/>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5400" b="1" dirty="0">
                <a:solidFill>
                  <a:schemeClr val="bg1"/>
                </a:solidFill>
              </a:rPr>
              <a:t>3</a:t>
            </a:r>
          </a:p>
        </p:txBody>
      </p:sp>
      <p:sp>
        <p:nvSpPr>
          <p:cNvPr id="16" name="Numéro 2">
            <a:extLst>
              <a:ext uri="{FF2B5EF4-FFF2-40B4-BE49-F238E27FC236}">
                <a16:creationId xmlns:a16="http://schemas.microsoft.com/office/drawing/2014/main" id="{B16DB3C6-183F-A33D-1FB0-349E0348AB58}"/>
              </a:ext>
            </a:extLst>
          </p:cNvPr>
          <p:cNvSpPr/>
          <p:nvPr/>
        </p:nvSpPr>
        <p:spPr bwMode="auto">
          <a:xfrm>
            <a:off x="1699652" y="3731478"/>
            <a:ext cx="758323" cy="75713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5400" b="1" dirty="0">
                <a:solidFill>
                  <a:schemeClr val="bg1"/>
                </a:solidFill>
              </a:rPr>
              <a:t>2</a:t>
            </a:r>
          </a:p>
        </p:txBody>
      </p:sp>
      <p:sp>
        <p:nvSpPr>
          <p:cNvPr id="17" name="Numéro 1">
            <a:extLst>
              <a:ext uri="{FF2B5EF4-FFF2-40B4-BE49-F238E27FC236}">
                <a16:creationId xmlns:a16="http://schemas.microsoft.com/office/drawing/2014/main" id="{58CD4CEF-DA77-4FC2-FAD2-D294B06BAE27}"/>
              </a:ext>
            </a:extLst>
          </p:cNvPr>
          <p:cNvSpPr/>
          <p:nvPr/>
        </p:nvSpPr>
        <p:spPr bwMode="auto">
          <a:xfrm>
            <a:off x="1699950" y="2712971"/>
            <a:ext cx="757726" cy="75772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69C5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5400" b="1" dirty="0">
                <a:solidFill>
                  <a:schemeClr val="bg1"/>
                </a:solidFill>
              </a:rPr>
              <a:t>1</a:t>
            </a:r>
          </a:p>
        </p:txBody>
      </p:sp>
      <p:pic>
        <p:nvPicPr>
          <p:cNvPr id="35" name="Picto +4">
            <a:extLst>
              <a:ext uri="{FF2B5EF4-FFF2-40B4-BE49-F238E27FC236}">
                <a16:creationId xmlns:a16="http://schemas.microsoft.com/office/drawing/2014/main" id="{BB74268D-5D3B-0410-FD1F-CE0DAB321407}"/>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378857" y="5881842"/>
            <a:ext cx="662400" cy="561600"/>
          </a:xfrm>
          <a:prstGeom prst="rect">
            <a:avLst/>
          </a:prstGeom>
          <a:noFill/>
          <a:ln>
            <a:noFill/>
          </a:ln>
        </p:spPr>
      </p:pic>
      <p:pic>
        <p:nvPicPr>
          <p:cNvPr id="32" name="Picto +3">
            <a:extLst>
              <a:ext uri="{FF2B5EF4-FFF2-40B4-BE49-F238E27FC236}">
                <a16:creationId xmlns:a16="http://schemas.microsoft.com/office/drawing/2014/main" id="{BB74268D-5D3B-0410-FD1F-CE0DAB321407}"/>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378857" y="4854798"/>
            <a:ext cx="662400" cy="561600"/>
          </a:xfrm>
          <a:prstGeom prst="rect">
            <a:avLst/>
          </a:prstGeom>
          <a:noFill/>
          <a:ln>
            <a:noFill/>
          </a:ln>
        </p:spPr>
      </p:pic>
      <p:pic>
        <p:nvPicPr>
          <p:cNvPr id="27" name="Picto +2">
            <a:extLst>
              <a:ext uri="{FF2B5EF4-FFF2-40B4-BE49-F238E27FC236}">
                <a16:creationId xmlns:a16="http://schemas.microsoft.com/office/drawing/2014/main" id="{BB74268D-5D3B-0410-FD1F-CE0DAB321407}"/>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378857" y="3762429"/>
            <a:ext cx="662400" cy="561600"/>
          </a:xfrm>
          <a:prstGeom prst="rect">
            <a:avLst/>
          </a:prstGeom>
          <a:noFill/>
          <a:ln>
            <a:noFill/>
          </a:ln>
        </p:spPr>
      </p:pic>
      <p:pic>
        <p:nvPicPr>
          <p:cNvPr id="23" name="Picto +1">
            <a:extLst>
              <a:ext uri="{FF2B5EF4-FFF2-40B4-BE49-F238E27FC236}">
                <a16:creationId xmlns:a16="http://schemas.microsoft.com/office/drawing/2014/main" id="{BB74268D-5D3B-0410-FD1F-CE0DAB321407}"/>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341453" y="2801265"/>
            <a:ext cx="737208" cy="561600"/>
          </a:xfrm>
          <a:prstGeom prst="rect">
            <a:avLst/>
          </a:prstGeom>
          <a:noFill/>
          <a:ln>
            <a:noFill/>
          </a:ln>
        </p:spPr>
      </p:pic>
      <p:sp>
        <p:nvSpPr>
          <p:cNvPr id="5" name="Carré corné Info">
            <a:extLst>
              <a:ext uri="{FF2B5EF4-FFF2-40B4-BE49-F238E27FC236}">
                <a16:creationId xmlns:a16="http://schemas.microsoft.com/office/drawing/2014/main" id="{47F6F3FE-D3BE-CD33-2501-8A158D6B3F75}"/>
              </a:ext>
            </a:extLst>
          </p:cNvPr>
          <p:cNvSpPr/>
          <p:nvPr/>
        </p:nvSpPr>
        <p:spPr>
          <a:xfrm>
            <a:off x="236086" y="4596919"/>
            <a:ext cx="1358258" cy="1883206"/>
          </a:xfrm>
          <a:prstGeom prst="foldedCorner">
            <a:avLst/>
          </a:prstGeom>
          <a:solidFill>
            <a:schemeClr val="bg1"/>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000" b="1" dirty="0">
                <a:solidFill>
                  <a:srgbClr val="7030A0"/>
                </a:solidFill>
              </a:rPr>
              <a:t>Cliquer sur les numéros pour faire apparaître les réponses</a:t>
            </a:r>
          </a:p>
          <a:p>
            <a:pPr marL="228600" indent="-228600">
              <a:buAutoNum type="arabicPeriod"/>
              <a:defRPr/>
            </a:pPr>
            <a:r>
              <a:rPr lang="fr-FR" sz="1000" b="1" dirty="0">
                <a:solidFill>
                  <a:srgbClr val="7030A0"/>
                </a:solidFill>
              </a:rPr>
              <a:t>Climat océanique</a:t>
            </a:r>
          </a:p>
          <a:p>
            <a:pPr marL="228600" indent="-228600">
              <a:buAutoNum type="arabicPeriod"/>
              <a:defRPr/>
            </a:pPr>
            <a:r>
              <a:rPr lang="fr-FR" sz="1000" b="1" dirty="0">
                <a:solidFill>
                  <a:srgbClr val="7030A0"/>
                </a:solidFill>
              </a:rPr>
              <a:t>Climat continental</a:t>
            </a:r>
          </a:p>
          <a:p>
            <a:pPr marL="228600" indent="-228600">
              <a:buAutoNum type="arabicPeriod"/>
              <a:defRPr/>
            </a:pPr>
            <a:r>
              <a:rPr lang="fr-FR" sz="1000" b="1" dirty="0">
                <a:solidFill>
                  <a:srgbClr val="7030A0"/>
                </a:solidFill>
              </a:rPr>
              <a:t>Climat montagnard</a:t>
            </a:r>
          </a:p>
          <a:p>
            <a:pPr marL="228600" indent="-228600">
              <a:buAutoNum type="arabicPeriod"/>
              <a:defRPr/>
            </a:pPr>
            <a:r>
              <a:rPr lang="fr-FR" sz="1000" b="1" dirty="0">
                <a:solidFill>
                  <a:srgbClr val="7030A0"/>
                </a:solidFill>
              </a:rPr>
              <a:t>Climat méditerranéen</a:t>
            </a:r>
          </a:p>
        </p:txBody>
      </p:sp>
      <p:pic>
        <p:nvPicPr>
          <p:cNvPr id="6" name="picto info">
            <a:extLst>
              <a:ext uri="{FF2B5EF4-FFF2-40B4-BE49-F238E27FC236}">
                <a16:creationId xmlns:a16="http://schemas.microsoft.com/office/drawing/2014/main" id="{D054B591-948C-3CDF-03B0-3C1DDF0E3A70}"/>
              </a:ext>
            </a:extLst>
          </p:cNvPr>
          <p:cNvPicPr>
            <a:picLocks noChangeAspect="1"/>
          </p:cNvPicPr>
          <p:nvPr/>
        </p:nvPicPr>
        <p:blipFill>
          <a:blip r:embed="rId8"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49275" y="1695744"/>
            <a:ext cx="795939" cy="675981"/>
          </a:xfrm>
          <a:prstGeom prst="rect">
            <a:avLst/>
          </a:prstGeom>
          <a:noFill/>
          <a:ln>
            <a:noFill/>
          </a:ln>
        </p:spPr>
      </p:pic>
      <p:sp>
        <p:nvSpPr>
          <p:cNvPr id="25" name="bulle 2">
            <a:extLst>
              <a:ext uri="{FF2B5EF4-FFF2-40B4-BE49-F238E27FC236}">
                <a16:creationId xmlns:a16="http://schemas.microsoft.com/office/drawing/2014/main" id="{0B213BD4-EE25-A28E-F526-6DA45814D29B}"/>
              </a:ext>
            </a:extLst>
          </p:cNvPr>
          <p:cNvSpPr/>
          <p:nvPr/>
        </p:nvSpPr>
        <p:spPr>
          <a:xfrm>
            <a:off x="2739314" y="1705807"/>
            <a:ext cx="4213208" cy="1860295"/>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8CBF61"/>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dirty="0">
                <a:solidFill>
                  <a:schemeClr val="bg1"/>
                </a:solidFill>
              </a:rPr>
              <a:t>Dans l’est et le centre de la France, loin de l’influence de l’océan, les étés sont chauds, tandis que les hivers peuvent être très froids, avec parfois de la neige. Les températures varient beaucoup entre les saisons.</a:t>
            </a:r>
            <a:endParaRPr lang="fr-FR" sz="1600" b="1" dirty="0">
              <a:solidFill>
                <a:schemeClr val="bg1"/>
              </a:solidFill>
            </a:endParaRPr>
          </a:p>
        </p:txBody>
      </p:sp>
      <p:sp>
        <p:nvSpPr>
          <p:cNvPr id="22" name="bulle 1">
            <a:extLst>
              <a:ext uri="{FF2B5EF4-FFF2-40B4-BE49-F238E27FC236}">
                <a16:creationId xmlns:a16="http://schemas.microsoft.com/office/drawing/2014/main" id="{0B213BD4-EE25-A28E-F526-6DA45814D29B}"/>
              </a:ext>
            </a:extLst>
          </p:cNvPr>
          <p:cNvSpPr/>
          <p:nvPr/>
        </p:nvSpPr>
        <p:spPr>
          <a:xfrm>
            <a:off x="2942548" y="1224865"/>
            <a:ext cx="4101148" cy="1616755"/>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69C5F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dirty="0">
                <a:solidFill>
                  <a:schemeClr val="bg1"/>
                </a:solidFill>
              </a:rPr>
              <a:t>Dans l’ouest de la France, la proximité de l’océan influence le climat : les hivers sont doux, les étés frais, la pluie est fréquente tout au long de l'année et les paysages sont souvent verdoyants. </a:t>
            </a:r>
            <a:endParaRPr lang="fr-FR" sz="1600" b="1" dirty="0">
              <a:solidFill>
                <a:schemeClr val="bg1"/>
              </a:solidFill>
            </a:endParaRPr>
          </a:p>
        </p:txBody>
      </p:sp>
      <p:cxnSp>
        <p:nvCxnSpPr>
          <p:cNvPr id="8" name="flèche 1">
            <a:extLst>
              <a:ext uri="{FF2B5EF4-FFF2-40B4-BE49-F238E27FC236}">
                <a16:creationId xmlns:a16="http://schemas.microsoft.com/office/drawing/2014/main" id="{95917AE2-09BA-3A2B-AA82-96516D218139}"/>
              </a:ext>
            </a:extLst>
          </p:cNvPr>
          <p:cNvCxnSpPr>
            <a:cxnSpLocks/>
          </p:cNvCxnSpPr>
          <p:nvPr/>
        </p:nvCxnSpPr>
        <p:spPr>
          <a:xfrm>
            <a:off x="7043696" y="2280492"/>
            <a:ext cx="2408991" cy="716975"/>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flèche 2">
            <a:extLst>
              <a:ext uri="{FF2B5EF4-FFF2-40B4-BE49-F238E27FC236}">
                <a16:creationId xmlns:a16="http://schemas.microsoft.com/office/drawing/2014/main" id="{59ED07CE-47CD-5847-5030-A8192C0728F4}"/>
              </a:ext>
            </a:extLst>
          </p:cNvPr>
          <p:cNvCxnSpPr>
            <a:cxnSpLocks/>
          </p:cNvCxnSpPr>
          <p:nvPr/>
        </p:nvCxnSpPr>
        <p:spPr>
          <a:xfrm>
            <a:off x="6936843" y="2999024"/>
            <a:ext cx="3293240" cy="941442"/>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flèche 3">
            <a:extLst>
              <a:ext uri="{FF2B5EF4-FFF2-40B4-BE49-F238E27FC236}">
                <a16:creationId xmlns:a16="http://schemas.microsoft.com/office/drawing/2014/main" id="{25A1C492-39E9-2B3E-9E3C-05FBC9956956}"/>
              </a:ext>
            </a:extLst>
          </p:cNvPr>
          <p:cNvCxnSpPr>
            <a:cxnSpLocks/>
          </p:cNvCxnSpPr>
          <p:nvPr/>
        </p:nvCxnSpPr>
        <p:spPr>
          <a:xfrm>
            <a:off x="7169544" y="3716982"/>
            <a:ext cx="2834110" cy="1039167"/>
          </a:xfrm>
          <a:prstGeom prst="straightConnector1">
            <a:avLst/>
          </a:prstGeom>
          <a:ln w="28575">
            <a:solidFill>
              <a:srgbClr val="E15A4C"/>
            </a:solidFill>
            <a:tailEnd type="triangle"/>
          </a:ln>
        </p:spPr>
        <p:style>
          <a:lnRef idx="1">
            <a:schemeClr val="accent1"/>
          </a:lnRef>
          <a:fillRef idx="0">
            <a:schemeClr val="accent1"/>
          </a:fillRef>
          <a:effectRef idx="0">
            <a:schemeClr val="accent1"/>
          </a:effectRef>
          <a:fontRef idx="minor">
            <a:schemeClr val="tx1"/>
          </a:fontRef>
        </p:style>
      </p:cxnSp>
      <p:cxnSp>
        <p:nvCxnSpPr>
          <p:cNvPr id="24" name="flèche 4">
            <a:extLst>
              <a:ext uri="{FF2B5EF4-FFF2-40B4-BE49-F238E27FC236}">
                <a16:creationId xmlns:a16="http://schemas.microsoft.com/office/drawing/2014/main" id="{26C08521-5EE1-C317-58A8-F7DCF2C457CF}"/>
              </a:ext>
            </a:extLst>
          </p:cNvPr>
          <p:cNvCxnSpPr>
            <a:cxnSpLocks/>
          </p:cNvCxnSpPr>
          <p:nvPr/>
        </p:nvCxnSpPr>
        <p:spPr>
          <a:xfrm>
            <a:off x="7444233" y="4856336"/>
            <a:ext cx="3048115" cy="376676"/>
          </a:xfrm>
          <a:prstGeom prst="straightConnector1">
            <a:avLst/>
          </a:prstGeom>
          <a:ln w="28575">
            <a:solidFill>
              <a:srgbClr val="FBB90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1142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17"/>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18" restart="whenNotActive" fill="hold" evtFilter="cancelBubble" nodeType="interactiveSeq">
                <p:stCondLst>
                  <p:cond evt="onClick" delay="0">
                    <p:tgtEl>
                      <p:spTgt spid="16"/>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25" restart="whenNotActive" fill="hold" evtFilter="cancelBubble" nodeType="interactiveSeq">
                <p:stCondLst>
                  <p:cond evt="onClick" delay="0">
                    <p:tgtEl>
                      <p:spTgt spid="15"/>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8"/>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39" restart="whenNotActive" fill="hold" evtFilter="cancelBubble" nodeType="interactiveSeq">
                <p:stCondLst>
                  <p:cond evt="onClick" delay="0">
                    <p:tgtEl>
                      <p:spTgt spid="23"/>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2"/>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8"/>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grpId="1" nodeType="clickEffect">
                                  <p:stCondLst>
                                    <p:cond delay="0"/>
                                  </p:stCondLst>
                                  <p:childTnLst>
                                    <p:set>
                                      <p:cBhvr>
                                        <p:cTn id="49" dur="1" fill="hold">
                                          <p:stCondLst>
                                            <p:cond delay="0"/>
                                          </p:stCondLst>
                                        </p:cTn>
                                        <p:tgtEl>
                                          <p:spTgt spid="22"/>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52" restart="whenNotActive" fill="hold" evtFilter="cancelBubble" nodeType="interactiveSeq">
                <p:stCondLst>
                  <p:cond evt="onClick" delay="0">
                    <p:tgtEl>
                      <p:spTgt spid="27"/>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grpId="1" nodeType="clickEffect">
                                  <p:stCondLst>
                                    <p:cond delay="0"/>
                                  </p:stCondLst>
                                  <p:childTnLst>
                                    <p:set>
                                      <p:cBhvr>
                                        <p:cTn id="62" dur="1" fill="hold">
                                          <p:stCondLst>
                                            <p:cond delay="0"/>
                                          </p:stCondLst>
                                        </p:cTn>
                                        <p:tgtEl>
                                          <p:spTgt spid="25"/>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65" restart="whenNotActive" fill="hold" evtFilter="cancelBubble" nodeType="interactiveSeq">
                <p:stCondLst>
                  <p:cond evt="onClick" delay="0">
                    <p:tgtEl>
                      <p:spTgt spid="32"/>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30"/>
                                        </p:tgtEl>
                                        <p:attrNameLst>
                                          <p:attrName>style.visibility</p:attrName>
                                        </p:attrNameLst>
                                      </p:cBhvr>
                                      <p:to>
                                        <p:strVal val="visible"/>
                                      </p:to>
                                    </p:set>
                                  </p:childTnLst>
                                </p:cTn>
                              </p:par>
                              <p:par>
                                <p:cTn id="70" presetID="1" presetClass="entr" presetSubtype="0" fill="hold" nodeType="withEffect">
                                  <p:stCondLst>
                                    <p:cond delay="0"/>
                                  </p:stCondLst>
                                  <p:childTnLst>
                                    <p:set>
                                      <p:cBhvr>
                                        <p:cTn id="71" dur="1" fill="hold">
                                          <p:stCondLst>
                                            <p:cond delay="0"/>
                                          </p:stCondLst>
                                        </p:cTn>
                                        <p:tgtEl>
                                          <p:spTgt spid="21"/>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xit" presetSubtype="0" fill="hold" grpId="1" nodeType="clickEffect">
                                  <p:stCondLst>
                                    <p:cond delay="0"/>
                                  </p:stCondLst>
                                  <p:childTnLst>
                                    <p:set>
                                      <p:cBhvr>
                                        <p:cTn id="75" dur="1" fill="hold">
                                          <p:stCondLst>
                                            <p:cond delay="0"/>
                                          </p:stCondLst>
                                        </p:cTn>
                                        <p:tgtEl>
                                          <p:spTgt spid="30"/>
                                        </p:tgtEl>
                                        <p:attrNameLst>
                                          <p:attrName>style.visibility</p:attrName>
                                        </p:attrNameLst>
                                      </p:cBhvr>
                                      <p:to>
                                        <p:strVal val="hidden"/>
                                      </p:to>
                                    </p:set>
                                  </p:childTnLst>
                                </p:cTn>
                              </p:par>
                            </p:childTnLst>
                          </p:cTn>
                        </p:par>
                        <p:par>
                          <p:cTn id="76" fill="hold">
                            <p:stCondLst>
                              <p:cond delay="0"/>
                            </p:stCondLst>
                            <p:childTnLst>
                              <p:par>
                                <p:cTn id="77" presetID="1" presetClass="exit" presetSubtype="0" fill="hold" nodeType="afterEffect">
                                  <p:stCondLst>
                                    <p:cond delay="0"/>
                                  </p:stCondLst>
                                  <p:childTnLst>
                                    <p:set>
                                      <p:cBhvr>
                                        <p:cTn id="78"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79" restart="whenNotActive" fill="hold" evtFilter="cancelBubble" nodeType="interactiveSeq">
                <p:stCondLst>
                  <p:cond evt="onClick" delay="0">
                    <p:tgtEl>
                      <p:spTgt spid="35"/>
                    </p:tgtEl>
                  </p:cond>
                </p:stCondLst>
                <p:endSync evt="end" delay="0">
                  <p:rtn val="all"/>
                </p:endSync>
                <p:childTnLst>
                  <p:par>
                    <p:cTn id="80" fill="hold">
                      <p:stCondLst>
                        <p:cond delay="0"/>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33"/>
                                        </p:tgtEl>
                                        <p:attrNameLst>
                                          <p:attrName>style.visibility</p:attrName>
                                        </p:attrNameLst>
                                      </p:cBhvr>
                                      <p:to>
                                        <p:strVal val="visible"/>
                                      </p:to>
                                    </p:set>
                                  </p:childTnLst>
                                </p:cTn>
                              </p:par>
                              <p:par>
                                <p:cTn id="84" presetID="1" presetClass="entr" presetSubtype="0" fill="hold" nodeType="withEffect">
                                  <p:stCondLst>
                                    <p:cond delay="0"/>
                                  </p:stCondLst>
                                  <p:childTnLst>
                                    <p:set>
                                      <p:cBhvr>
                                        <p:cTn id="85" dur="1" fill="hold">
                                          <p:stCondLst>
                                            <p:cond delay="0"/>
                                          </p:stCondLst>
                                        </p:cTn>
                                        <p:tgtEl>
                                          <p:spTgt spid="24"/>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xit" presetSubtype="0" fill="hold" grpId="1" nodeType="clickEffect">
                                  <p:stCondLst>
                                    <p:cond delay="0"/>
                                  </p:stCondLst>
                                  <p:childTnLst>
                                    <p:set>
                                      <p:cBhvr>
                                        <p:cTn id="89" dur="1" fill="hold">
                                          <p:stCondLst>
                                            <p:cond delay="0"/>
                                          </p:stCondLst>
                                        </p:cTn>
                                        <p:tgtEl>
                                          <p:spTgt spid="33"/>
                                        </p:tgtEl>
                                        <p:attrNameLst>
                                          <p:attrName>style.visibility</p:attrName>
                                        </p:attrNameLst>
                                      </p:cBhvr>
                                      <p:to>
                                        <p:strVal val="hidden"/>
                                      </p:to>
                                    </p:set>
                                  </p:childTnLst>
                                </p:cTn>
                              </p:par>
                              <p:par>
                                <p:cTn id="90" presetID="1" presetClass="exit" presetSubtype="0" fill="hold" nodeType="withEffect">
                                  <p:stCondLst>
                                    <p:cond delay="0"/>
                                  </p:stCondLst>
                                  <p:childTnLst>
                                    <p:set>
                                      <p:cBhvr>
                                        <p:cTn id="91"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35"/>
                  </p:tgtEl>
                </p:cond>
              </p:nextCondLst>
            </p:seq>
          </p:childTnLst>
        </p:cTn>
      </p:par>
    </p:tnLst>
    <p:bldLst>
      <p:bldP spid="29" grpId="0"/>
      <p:bldP spid="28" grpId="0"/>
      <p:bldP spid="20" grpId="0"/>
      <p:bldP spid="19" grpId="0"/>
      <p:bldP spid="33" grpId="0" animBg="1"/>
      <p:bldP spid="33" grpId="1" animBg="1"/>
      <p:bldP spid="30" grpId="0" animBg="1"/>
      <p:bldP spid="30" grpId="1" animBg="1"/>
      <p:bldP spid="5" grpId="0" animBg="1"/>
      <p:bldP spid="5" grpId="1" animBg="1"/>
      <p:bldP spid="25" grpId="0" animBg="1"/>
      <p:bldP spid="25" grpId="1" animBg="1"/>
      <p:bldP spid="22" grpId="0" animBg="1"/>
      <p:bldP spid="22" grpId="1" animBg="1"/>
    </p:bld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a:extLst>
              <a:ext uri="{FF2B5EF4-FFF2-40B4-BE49-F238E27FC236}">
                <a16:creationId xmlns:a16="http://schemas.microsoft.com/office/drawing/2014/main" id="{B21FA3E9-77EA-0534-BDB7-13FDAA6FFF6C}"/>
              </a:ext>
            </a:extLst>
          </p:cNvPr>
          <p:cNvSpPr>
            <a:spLocks noGrp="1"/>
          </p:cNvSpPr>
          <p:nvPr>
            <p:ph type="title"/>
          </p:nvPr>
        </p:nvSpPr>
        <p:spPr/>
        <p:txBody>
          <a:bodyPr>
            <a:normAutofit/>
          </a:bodyPr>
          <a:lstStyle/>
          <a:p>
            <a:r>
              <a:rPr lang="fr-FR" dirty="0">
                <a:solidFill>
                  <a:schemeClr val="accent1">
                    <a:lumMod val="75000"/>
                  </a:schemeClr>
                </a:solidFill>
              </a:rPr>
              <a:t>Pourquoi le dérèglement climatique</a:t>
            </a:r>
            <a:br>
              <a:rPr lang="fr-FR" dirty="0">
                <a:solidFill>
                  <a:schemeClr val="accent1">
                    <a:lumMod val="75000"/>
                  </a:schemeClr>
                </a:solidFill>
              </a:rPr>
            </a:br>
            <a:r>
              <a:rPr lang="fr-FR" dirty="0">
                <a:solidFill>
                  <a:schemeClr val="accent1">
                    <a:lumMod val="75000"/>
                  </a:schemeClr>
                </a:solidFill>
              </a:rPr>
              <a:t>augmente-t-il bien souvent la pollution de l’air ? </a:t>
            </a:r>
          </a:p>
        </p:txBody>
      </p:sp>
      <p:sp>
        <p:nvSpPr>
          <p:cNvPr id="18" name="Texte 3">
            <a:extLst>
              <a:ext uri="{FF2B5EF4-FFF2-40B4-BE49-F238E27FC236}">
                <a16:creationId xmlns:a16="http://schemas.microsoft.com/office/drawing/2014/main" id="{1661B0D2-2B6D-B303-5D7F-F2006DF20AA3}"/>
              </a:ext>
            </a:extLst>
          </p:cNvPr>
          <p:cNvSpPr txBox="1">
            <a:spLocks/>
          </p:cNvSpPr>
          <p:nvPr/>
        </p:nvSpPr>
        <p:spPr>
          <a:xfrm>
            <a:off x="9365587" y="4699763"/>
            <a:ext cx="1991311" cy="363564"/>
          </a:xfrm>
          <a:prstGeom prst="rect">
            <a:avLst/>
          </a:prstGeom>
        </p:spPr>
        <p:txBody>
          <a:bodyPr>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000" b="1" kern="1200">
                <a:solidFill>
                  <a:srgbClr val="2F5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Incendies</a:t>
            </a:r>
          </a:p>
        </p:txBody>
      </p:sp>
      <p:sp>
        <p:nvSpPr>
          <p:cNvPr id="12" name="texte 2">
            <a:extLst>
              <a:ext uri="{FF2B5EF4-FFF2-40B4-BE49-F238E27FC236}">
                <a16:creationId xmlns:a16="http://schemas.microsoft.com/office/drawing/2014/main" id="{F7589D4E-753E-3FA0-0C26-A538B5EC51A2}"/>
              </a:ext>
            </a:extLst>
          </p:cNvPr>
          <p:cNvSpPr>
            <a:spLocks noChangeArrowheads="1"/>
          </p:cNvSpPr>
          <p:nvPr/>
        </p:nvSpPr>
        <p:spPr bwMode="auto">
          <a:xfrm>
            <a:off x="6296987" y="4699763"/>
            <a:ext cx="1354858" cy="400110"/>
          </a:xfrm>
          <a:prstGeom prst="rect">
            <a:avLst/>
          </a:prstGeom>
          <a:noFill/>
          <a:ln>
            <a:noFill/>
          </a:ln>
        </p:spPr>
        <p:txBody>
          <a:bodyPr wrap="squar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latin typeface="+mn-lt"/>
              </a:rPr>
              <a:t>Pollens</a:t>
            </a:r>
            <a:endParaRPr lang="fr-FR" altLang="fr-FR" sz="2000" b="1" baseline="-25000" dirty="0">
              <a:solidFill>
                <a:schemeClr val="accent1">
                  <a:lumMod val="75000"/>
                </a:schemeClr>
              </a:solidFill>
              <a:latin typeface="+mn-lt"/>
            </a:endParaRPr>
          </a:p>
        </p:txBody>
      </p:sp>
      <p:sp>
        <p:nvSpPr>
          <p:cNvPr id="13" name="texte 1">
            <a:extLst>
              <a:ext uri="{FF2B5EF4-FFF2-40B4-BE49-F238E27FC236}">
                <a16:creationId xmlns:a16="http://schemas.microsoft.com/office/drawing/2014/main" id="{7D014E24-0243-A8F5-AEB4-B02411E735B0}"/>
              </a:ext>
            </a:extLst>
          </p:cNvPr>
          <p:cNvSpPr>
            <a:spLocks noChangeArrowheads="1"/>
          </p:cNvSpPr>
          <p:nvPr/>
        </p:nvSpPr>
        <p:spPr bwMode="auto">
          <a:xfrm>
            <a:off x="2231879" y="4703587"/>
            <a:ext cx="1941557" cy="400110"/>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000" b="1" dirty="0">
                <a:solidFill>
                  <a:schemeClr val="accent1">
                    <a:lumMod val="75000"/>
                  </a:schemeClr>
                </a:solidFill>
                <a:latin typeface="+mn-lt"/>
              </a:rPr>
              <a:t>Pics de pollution</a:t>
            </a:r>
            <a:endParaRPr lang="fr-FR" altLang="fr-FR" sz="2000" b="1" baseline="-25000" dirty="0">
              <a:solidFill>
                <a:schemeClr val="accent1">
                  <a:lumMod val="75000"/>
                </a:schemeClr>
              </a:solidFill>
              <a:latin typeface="+mn-lt"/>
            </a:endParaRPr>
          </a:p>
        </p:txBody>
      </p:sp>
      <p:pic>
        <p:nvPicPr>
          <p:cNvPr id="19" name="image 3">
            <a:extLst>
              <a:ext uri="{FF2B5EF4-FFF2-40B4-BE49-F238E27FC236}">
                <a16:creationId xmlns:a16="http://schemas.microsoft.com/office/drawing/2014/main" id="{72739ACF-713B-2693-968E-BC56BC592C8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20911596">
            <a:off x="8980828" y="1343960"/>
            <a:ext cx="3136495" cy="3206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image2">
            <a:extLst>
              <a:ext uri="{FF2B5EF4-FFF2-40B4-BE49-F238E27FC236}">
                <a16:creationId xmlns:a16="http://schemas.microsoft.com/office/drawing/2014/main" id="{0E34264C-1FBC-4B86-C8D7-E39AD5E988C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60855" y="2097365"/>
            <a:ext cx="2510769" cy="2475618"/>
          </a:xfrm>
          <a:prstGeom prst="rect">
            <a:avLst/>
          </a:prstGeom>
        </p:spPr>
      </p:pic>
      <p:pic>
        <p:nvPicPr>
          <p:cNvPr id="15" name="Image 1">
            <a:extLst>
              <a:ext uri="{FF2B5EF4-FFF2-40B4-BE49-F238E27FC236}">
                <a16:creationId xmlns:a16="http://schemas.microsoft.com/office/drawing/2014/main" id="{062447F1-5596-139D-3D60-CEA135A093C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96734" y="2482957"/>
            <a:ext cx="3708337" cy="1874255"/>
          </a:xfrm>
          <a:prstGeom prst="rect">
            <a:avLst/>
          </a:prstGeom>
        </p:spPr>
      </p:pic>
      <p:sp>
        <p:nvSpPr>
          <p:cNvPr id="17" name="bulle + 2">
            <a:extLst>
              <a:ext uri="{FF2B5EF4-FFF2-40B4-BE49-F238E27FC236}">
                <a16:creationId xmlns:a16="http://schemas.microsoft.com/office/drawing/2014/main" id="{AAD9E00A-8B14-2D80-A45C-49BA564F5A98}"/>
              </a:ext>
            </a:extLst>
          </p:cNvPr>
          <p:cNvSpPr/>
          <p:nvPr/>
        </p:nvSpPr>
        <p:spPr>
          <a:xfrm>
            <a:off x="5385695" y="5224717"/>
            <a:ext cx="4105276" cy="1543521"/>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r>
              <a:rPr lang="fr-FR" sz="1600" dirty="0">
                <a:solidFill>
                  <a:schemeClr val="bg1"/>
                </a:solidFill>
              </a:rPr>
              <a:t>La hausse des températures provoque un allongement de la saison des pollens. Certains pollens sont également présents en plus grande quantité dans l’air. Plus exposée, la population développe davantage d’allergies.</a:t>
            </a:r>
            <a:endParaRPr lang="en-US" sz="1600" spc="-1" dirty="0">
              <a:solidFill>
                <a:schemeClr val="bg1"/>
              </a:solidFill>
              <a:cs typeface="Arial" panose="020B0604020202020204" pitchFamily="34" charset="0"/>
            </a:endParaRPr>
          </a:p>
        </p:txBody>
      </p:sp>
      <p:sp>
        <p:nvSpPr>
          <p:cNvPr id="14" name="bulle + 1">
            <a:extLst>
              <a:ext uri="{FF2B5EF4-FFF2-40B4-BE49-F238E27FC236}">
                <a16:creationId xmlns:a16="http://schemas.microsoft.com/office/drawing/2014/main" id="{B4A791EA-1C82-484F-5B9A-AEBE1BD9907A}"/>
              </a:ext>
            </a:extLst>
          </p:cNvPr>
          <p:cNvSpPr/>
          <p:nvPr/>
        </p:nvSpPr>
        <p:spPr>
          <a:xfrm>
            <a:off x="1671082" y="5199290"/>
            <a:ext cx="3690923" cy="1116013"/>
          </a:xfrm>
          <a:custGeom>
            <a:avLst/>
            <a:gdLst/>
            <a:ahLst/>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43729D"/>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r>
              <a:rPr lang="en-US" sz="1700" spc="-1" dirty="0">
                <a:solidFill>
                  <a:schemeClr val="bg1"/>
                </a:solidFill>
                <a:cs typeface="Arial" panose="020B0604020202020204" pitchFamily="34" charset="0"/>
              </a:rPr>
              <a:t>Les fortes </a:t>
            </a:r>
            <a:r>
              <a:rPr lang="en-US" sz="1700" spc="-1" dirty="0" err="1">
                <a:solidFill>
                  <a:schemeClr val="bg1"/>
                </a:solidFill>
                <a:cs typeface="Arial" panose="020B0604020202020204" pitchFamily="34" charset="0"/>
              </a:rPr>
              <a:t>chaleurs</a:t>
            </a:r>
            <a:r>
              <a:rPr lang="en-US" sz="1700" spc="-1" dirty="0">
                <a:solidFill>
                  <a:schemeClr val="bg1"/>
                </a:solidFill>
                <a:cs typeface="Arial" panose="020B0604020202020204" pitchFamily="34" charset="0"/>
              </a:rPr>
              <a:t> </a:t>
            </a:r>
            <a:r>
              <a:rPr lang="en-US" sz="1700" spc="-1" dirty="0" err="1">
                <a:solidFill>
                  <a:schemeClr val="bg1"/>
                </a:solidFill>
                <a:cs typeface="Arial" panose="020B0604020202020204" pitchFamily="34" charset="0"/>
              </a:rPr>
              <a:t>entraînent</a:t>
            </a:r>
            <a:r>
              <a:rPr lang="en-US" sz="1700" spc="-1" dirty="0">
                <a:solidFill>
                  <a:schemeClr val="bg1"/>
                </a:solidFill>
                <a:cs typeface="Arial" panose="020B0604020202020204" pitchFamily="34" charset="0"/>
              </a:rPr>
              <a:t> </a:t>
            </a:r>
            <a:r>
              <a:rPr lang="en-US" sz="1700" spc="-1" dirty="0" err="1">
                <a:solidFill>
                  <a:schemeClr val="bg1"/>
                </a:solidFill>
                <a:cs typeface="Arial" panose="020B0604020202020204" pitchFamily="34" charset="0"/>
              </a:rPr>
              <a:t>une</a:t>
            </a:r>
            <a:r>
              <a:rPr lang="en-US" sz="1700" spc="-1" dirty="0">
                <a:solidFill>
                  <a:schemeClr val="bg1"/>
                </a:solidFill>
                <a:cs typeface="Arial" panose="020B0604020202020204" pitchFamily="34" charset="0"/>
              </a:rPr>
              <a:t> augmentation de la concentration de </a:t>
            </a:r>
            <a:r>
              <a:rPr lang="en-US" sz="1700" spc="-1" dirty="0" err="1">
                <a:solidFill>
                  <a:schemeClr val="bg1"/>
                </a:solidFill>
                <a:cs typeface="Arial" panose="020B0604020202020204" pitchFamily="34" charset="0"/>
              </a:rPr>
              <a:t>certains</a:t>
            </a:r>
            <a:r>
              <a:rPr lang="en-US" sz="1700" spc="-1" dirty="0">
                <a:solidFill>
                  <a:schemeClr val="bg1"/>
                </a:solidFill>
                <a:cs typeface="Arial" panose="020B0604020202020204" pitchFamily="34" charset="0"/>
              </a:rPr>
              <a:t> </a:t>
            </a:r>
            <a:r>
              <a:rPr lang="en-US" sz="1700" spc="-1" dirty="0" err="1">
                <a:solidFill>
                  <a:schemeClr val="bg1"/>
                </a:solidFill>
                <a:cs typeface="Arial" panose="020B0604020202020204" pitchFamily="34" charset="0"/>
              </a:rPr>
              <a:t>polluants</a:t>
            </a:r>
            <a:r>
              <a:rPr lang="en-US" sz="1700" spc="-1" dirty="0">
                <a:solidFill>
                  <a:schemeClr val="bg1"/>
                </a:solidFill>
                <a:cs typeface="Arial" panose="020B0604020202020204" pitchFamily="34" charset="0"/>
              </a:rPr>
              <a:t> dans </a:t>
            </a:r>
            <a:r>
              <a:rPr lang="en-US" sz="1700" spc="-1" dirty="0" err="1">
                <a:solidFill>
                  <a:schemeClr val="bg1"/>
                </a:solidFill>
                <a:cs typeface="Arial" panose="020B0604020202020204" pitchFamily="34" charset="0"/>
              </a:rPr>
              <a:t>l’air</a:t>
            </a:r>
            <a:r>
              <a:rPr lang="en-US" sz="1700" spc="-1" dirty="0">
                <a:solidFill>
                  <a:schemeClr val="bg1"/>
                </a:solidFill>
                <a:cs typeface="Arial" panose="020B0604020202020204" pitchFamily="34" charset="0"/>
              </a:rPr>
              <a:t>. </a:t>
            </a:r>
          </a:p>
        </p:txBody>
      </p:sp>
      <p:pic>
        <p:nvPicPr>
          <p:cNvPr id="6" name="Pïcto retour">
            <a:hlinkClick r:id="rId6" action="ppaction://hlinksldjump"/>
            <a:extLst>
              <a:ext uri="{FF2B5EF4-FFF2-40B4-BE49-F238E27FC236}">
                <a16:creationId xmlns:a16="http://schemas.microsoft.com/office/drawing/2014/main" id="{80021B57-63A0-D791-EBA4-7ECFA7F61F56}"/>
              </a:ext>
            </a:extLst>
          </p:cNvPr>
          <p:cNvPicPr>
            <a:picLocks noChangeAspect="1"/>
          </p:cNvPicPr>
          <p:nvPr/>
        </p:nvPicPr>
        <p:blipFill>
          <a:blip r:embed="rId7"/>
          <a:stretch>
            <a:fillRect/>
          </a:stretch>
        </p:blipFill>
        <p:spPr>
          <a:xfrm>
            <a:off x="11148606" y="5621574"/>
            <a:ext cx="884206" cy="749808"/>
          </a:xfrm>
          <a:prstGeom prst="rect">
            <a:avLst/>
          </a:prstGeom>
        </p:spPr>
      </p:pic>
      <p:pic>
        <p:nvPicPr>
          <p:cNvPr id="21" name="Picto + 2">
            <a:extLst>
              <a:ext uri="{FF2B5EF4-FFF2-40B4-BE49-F238E27FC236}">
                <a16:creationId xmlns:a16="http://schemas.microsoft.com/office/drawing/2014/main" id="{72980AEF-46C4-5950-9D51-D6F342147452}"/>
              </a:ext>
            </a:extLst>
          </p:cNvPr>
          <p:cNvPicPr preferRelativeResize="0">
            <a:picLocks/>
          </p:cNvPicPr>
          <p:nvPr/>
        </p:nvPicPr>
        <p:blipFill>
          <a:blip r:embed="rId8" cstate="screen">
            <a:extLst>
              <a:ext uri="{28A0092B-C50C-407E-A947-70E740481C1C}">
                <a14:useLocalDpi xmlns:a14="http://schemas.microsoft.com/office/drawing/2010/main"/>
              </a:ext>
            </a:extLst>
          </a:blip>
          <a:stretch>
            <a:fillRect/>
          </a:stretch>
        </p:blipFill>
        <p:spPr bwMode="auto">
          <a:xfrm>
            <a:off x="7315453" y="4665497"/>
            <a:ext cx="563036" cy="495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o + 1">
            <a:extLst>
              <a:ext uri="{FF2B5EF4-FFF2-40B4-BE49-F238E27FC236}">
                <a16:creationId xmlns:a16="http://schemas.microsoft.com/office/drawing/2014/main" id="{7D5189DE-30AD-EBB5-991A-DA410BE1BB70}"/>
              </a:ext>
            </a:extLst>
          </p:cNvPr>
          <p:cNvPicPr preferRelativeResize="0">
            <a:picLocks/>
          </p:cNvPicPr>
          <p:nvPr/>
        </p:nvPicPr>
        <p:blipFill>
          <a:blip r:embed="rId8" cstate="screen">
            <a:extLst>
              <a:ext uri="{28A0092B-C50C-407E-A947-70E740481C1C}">
                <a14:useLocalDpi xmlns:a14="http://schemas.microsoft.com/office/drawing/2010/main"/>
              </a:ext>
            </a:extLst>
          </a:blip>
          <a:stretch>
            <a:fillRect/>
          </a:stretch>
        </p:blipFill>
        <p:spPr bwMode="auto">
          <a:xfrm>
            <a:off x="4012707" y="4604170"/>
            <a:ext cx="563036" cy="495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uméro 3">
            <a:extLst>
              <a:ext uri="{FF2B5EF4-FFF2-40B4-BE49-F238E27FC236}">
                <a16:creationId xmlns:a16="http://schemas.microsoft.com/office/drawing/2014/main" id="{BFB99E09-E5D0-6FD3-59A6-08EA655DEFC0}"/>
              </a:ext>
            </a:extLst>
          </p:cNvPr>
          <p:cNvSpPr/>
          <p:nvPr/>
        </p:nvSpPr>
        <p:spPr bwMode="auto">
          <a:xfrm>
            <a:off x="9580521" y="2982496"/>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9" name="Numéro 2">
            <a:extLst>
              <a:ext uri="{FF2B5EF4-FFF2-40B4-BE49-F238E27FC236}">
                <a16:creationId xmlns:a16="http://schemas.microsoft.com/office/drawing/2014/main" id="{D2F00738-8A9A-6554-4ECA-C77A0A072947}"/>
              </a:ext>
            </a:extLst>
          </p:cNvPr>
          <p:cNvSpPr/>
          <p:nvPr/>
        </p:nvSpPr>
        <p:spPr bwMode="auto">
          <a:xfrm>
            <a:off x="6132368" y="2947140"/>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10" name="Numéro 1">
            <a:extLst>
              <a:ext uri="{FF2B5EF4-FFF2-40B4-BE49-F238E27FC236}">
                <a16:creationId xmlns:a16="http://schemas.microsoft.com/office/drawing/2014/main" id="{1AF1C199-6501-3B4C-6BE4-531602723EC0}"/>
              </a:ext>
            </a:extLst>
          </p:cNvPr>
          <p:cNvSpPr/>
          <p:nvPr/>
        </p:nvSpPr>
        <p:spPr bwMode="auto">
          <a:xfrm>
            <a:off x="2783864" y="298249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sp>
        <p:nvSpPr>
          <p:cNvPr id="23" name="Carré meteo">
            <a:extLst>
              <a:ext uri="{FF2B5EF4-FFF2-40B4-BE49-F238E27FC236}">
                <a16:creationId xmlns:a16="http://schemas.microsoft.com/office/drawing/2014/main" id="{88174759-138D-47A9-B11F-DAE0AACDC241}"/>
              </a:ext>
            </a:extLst>
          </p:cNvPr>
          <p:cNvSpPr/>
          <p:nvPr/>
        </p:nvSpPr>
        <p:spPr>
          <a:xfrm>
            <a:off x="48780" y="5782084"/>
            <a:ext cx="1358258" cy="749807"/>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marL="85725" indent="-85725">
              <a:buFont typeface="+mj-lt"/>
              <a:buAutoNum type="arabicPeriod"/>
              <a:defRPr/>
            </a:pPr>
            <a:r>
              <a:rPr lang="fr-FR" sz="1000" b="1" dirty="0">
                <a:solidFill>
                  <a:srgbClr val="0070C0"/>
                </a:solidFill>
              </a:rPr>
              <a:t>Pics de pollution</a:t>
            </a:r>
          </a:p>
          <a:p>
            <a:pPr marL="85725" indent="-85725">
              <a:buFont typeface="+mj-lt"/>
              <a:buAutoNum type="arabicPeriod"/>
              <a:defRPr/>
            </a:pPr>
            <a:r>
              <a:rPr lang="fr-FR" sz="1000" b="1" dirty="0">
                <a:solidFill>
                  <a:srgbClr val="0070C0"/>
                </a:solidFill>
              </a:rPr>
              <a:t>Pollens</a:t>
            </a:r>
          </a:p>
          <a:p>
            <a:pPr marL="85725" indent="-85725">
              <a:buFont typeface="+mj-lt"/>
              <a:buAutoNum type="arabicPeriod"/>
              <a:defRPr/>
            </a:pPr>
            <a:r>
              <a:rPr lang="fr-FR" sz="1000" b="1" dirty="0">
                <a:solidFill>
                  <a:srgbClr val="0070C0"/>
                </a:solidFill>
              </a:rPr>
              <a:t>Incendies</a:t>
            </a:r>
          </a:p>
          <a:p>
            <a:pPr marL="85725" indent="-85725">
              <a:buFont typeface="+mj-lt"/>
              <a:buAutoNum type="arabicPeriod"/>
              <a:defRPr/>
            </a:pPr>
            <a:endParaRPr lang="fr-FR" sz="1000" b="1" dirty="0">
              <a:solidFill>
                <a:srgbClr val="0070C0"/>
              </a:solidFill>
            </a:endParaRPr>
          </a:p>
        </p:txBody>
      </p:sp>
      <p:pic>
        <p:nvPicPr>
          <p:cNvPr id="25" name="picto info">
            <a:extLst>
              <a:ext uri="{FF2B5EF4-FFF2-40B4-BE49-F238E27FC236}">
                <a16:creationId xmlns:a16="http://schemas.microsoft.com/office/drawing/2014/main" id="{BDB7E5D5-D21D-4DAA-A5EB-9B1867F8921B}"/>
              </a:ext>
            </a:extLst>
          </p:cNvPr>
          <p:cNvPicPr>
            <a:picLocks noChangeAspect="1"/>
          </p:cNvPicPr>
          <p:nvPr/>
        </p:nvPicPr>
        <p:blipFill>
          <a:blip r:embed="rId9"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39547" y="1695744"/>
            <a:ext cx="795939" cy="675981"/>
          </a:xfrm>
          <a:prstGeom prst="rect">
            <a:avLst/>
          </a:prstGeom>
          <a:noFill/>
          <a:ln>
            <a:noFill/>
          </a:ln>
        </p:spPr>
      </p:pic>
      <p:sp>
        <p:nvSpPr>
          <p:cNvPr id="3" name="texte">
            <a:extLst>
              <a:ext uri="{FF2B5EF4-FFF2-40B4-BE49-F238E27FC236}">
                <a16:creationId xmlns:a16="http://schemas.microsoft.com/office/drawing/2014/main" id="{C495AB25-5D8C-F4DD-E3A6-CCA5CDCF554F}"/>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PP - P - I</a:t>
            </a:r>
          </a:p>
        </p:txBody>
      </p:sp>
    </p:spTree>
    <p:extLst>
      <p:ext uri="{BB962C8B-B14F-4D97-AF65-F5344CB8AC3E}">
        <p14:creationId xmlns:p14="http://schemas.microsoft.com/office/powerpoint/2010/main" val="33151526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xit"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3" restart="whenNotActive" fill="hold" evtFilter="cancelBubble" nodeType="interactiveSeq">
                <p:stCondLst>
                  <p:cond evt="onClick" delay="0">
                    <p:tgtEl>
                      <p:spTgt spid="9"/>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par>
                                <p:cTn id="22" presetID="1" presetClass="exit"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4" restart="whenNotActive" fill="hold" evtFilter="cancelBubble" nodeType="interactiveSeq">
                <p:stCondLst>
                  <p:cond evt="onClick" delay="0">
                    <p:tgtEl>
                      <p:spTgt spid="7"/>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xit"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33" restart="whenNotActive" fill="hold" evtFilter="cancelBubble" nodeType="interactiveSeq">
                <p:stCondLst>
                  <p:cond evt="onClick" delay="0">
                    <p:tgtEl>
                      <p:spTgt spid="21"/>
                    </p:tgtEl>
                  </p:cond>
                </p:stCondLst>
                <p:endSync evt="end" delay="0">
                  <p:rtn val="all"/>
                </p:endSync>
                <p:childTnLst>
                  <p:par>
                    <p:cTn id="34" fill="hold">
                      <p:stCondLst>
                        <p:cond delay="0"/>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42" restart="whenNotActive" fill="hold" evtFilter="cancelBubble" nodeType="interactiveSeq">
                <p:stCondLst>
                  <p:cond evt="onClick" delay="0">
                    <p:tgtEl>
                      <p:spTgt spid="22"/>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1" restart="whenNotActive" fill="hold" evtFilter="cancelBubble" nodeType="interactiveSeq">
                <p:stCondLst>
                  <p:cond evt="onClick" delay="0">
                    <p:tgtEl>
                      <p:spTgt spid="25"/>
                    </p:tgtEl>
                  </p:cond>
                </p:stCondLst>
                <p:endSync evt="end" delay="0">
                  <p:rtn val="all"/>
                </p:endSync>
                <p:childTnLst>
                  <p:par>
                    <p:cTn id="52" fill="hold">
                      <p:stCondLst>
                        <p:cond delay="0"/>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3"/>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xit" presetSubtype="0" fill="hold" grpId="1" nodeType="clickEffect">
                                  <p:stCondLst>
                                    <p:cond delay="0"/>
                                  </p:stCondLst>
                                  <p:childTnLst>
                                    <p:set>
                                      <p:cBhvr>
                                        <p:cTn id="59"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bldLst>
      <p:bldP spid="18" grpId="0"/>
      <p:bldP spid="12" grpId="0"/>
      <p:bldP spid="13" grpId="0"/>
      <p:bldP spid="17" grpId="0" animBg="1"/>
      <p:bldP spid="17" grpId="1" animBg="1"/>
      <p:bldP spid="14" grpId="0" animBg="1"/>
      <p:bldP spid="14" grpId="1" animBg="1"/>
      <p:bldP spid="7" grpId="0" animBg="1"/>
      <p:bldP spid="9" grpId="0" animBg="1"/>
      <p:bldP spid="10" grpId="0" animBg="1"/>
      <p:bldP spid="23" grpId="0" animBg="1"/>
      <p:bldP spid="23" grpId="1" animBg="1"/>
    </p:bld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132D9F-FF3D-BFA1-C849-F7D69B49C38F}"/>
              </a:ext>
            </a:extLst>
          </p:cNvPr>
          <p:cNvSpPr>
            <a:spLocks noGrp="1"/>
          </p:cNvSpPr>
          <p:nvPr>
            <p:ph type="title"/>
          </p:nvPr>
        </p:nvSpPr>
        <p:spPr/>
        <p:txBody>
          <a:bodyPr/>
          <a:lstStyle/>
          <a:p>
            <a:r>
              <a:rPr lang="fr-FR" dirty="0">
                <a:solidFill>
                  <a:schemeClr val="accent1">
                    <a:lumMod val="75000"/>
                  </a:schemeClr>
                </a:solidFill>
              </a:rPr>
              <a:t>Quelles sont les conséquences de la fonte</a:t>
            </a:r>
            <a:br>
              <a:rPr lang="fr-FR" dirty="0">
                <a:solidFill>
                  <a:schemeClr val="accent1">
                    <a:lumMod val="75000"/>
                  </a:schemeClr>
                </a:solidFill>
              </a:rPr>
            </a:br>
            <a:r>
              <a:rPr lang="fr-FR" dirty="0">
                <a:solidFill>
                  <a:schemeClr val="accent1">
                    <a:lumMod val="75000"/>
                  </a:schemeClr>
                </a:solidFill>
              </a:rPr>
              <a:t>de la banquise sur le climat ? </a:t>
            </a:r>
            <a:endParaRPr lang="fr-FR" dirty="0"/>
          </a:p>
        </p:txBody>
      </p:sp>
      <p:pic>
        <p:nvPicPr>
          <p:cNvPr id="8" name="Image 7">
            <a:extLst>
              <a:ext uri="{FF2B5EF4-FFF2-40B4-BE49-F238E27FC236}">
                <a16:creationId xmlns:a16="http://schemas.microsoft.com/office/drawing/2014/main" id="{EBCAE004-4CC4-B10D-5088-6E77AEB4EEE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85715" y="1725613"/>
            <a:ext cx="6444926" cy="4103687"/>
          </a:xfrm>
          <a:prstGeom prst="rect">
            <a:avLst/>
          </a:prstGeom>
        </p:spPr>
      </p:pic>
      <p:sp>
        <p:nvSpPr>
          <p:cNvPr id="9" name="ZoneTexte 8">
            <a:extLst>
              <a:ext uri="{FF2B5EF4-FFF2-40B4-BE49-F238E27FC236}">
                <a16:creationId xmlns:a16="http://schemas.microsoft.com/office/drawing/2014/main" id="{A8AF9277-CDD8-F0F7-95EF-9325CB17F6D0}"/>
              </a:ext>
            </a:extLst>
          </p:cNvPr>
          <p:cNvSpPr txBox="1"/>
          <p:nvPr/>
        </p:nvSpPr>
        <p:spPr>
          <a:xfrm>
            <a:off x="8420100" y="2333175"/>
            <a:ext cx="3676650" cy="3170099"/>
          </a:xfrm>
          <a:prstGeom prst="rect">
            <a:avLst/>
          </a:prstGeom>
          <a:noFill/>
        </p:spPr>
        <p:txBody>
          <a:bodyPr wrap="square" rtlCol="0">
            <a:spAutoFit/>
          </a:bodyPr>
          <a:lstStyle/>
          <a:p>
            <a:r>
              <a:rPr lang="fr-FR" sz="2000" b="1" dirty="0">
                <a:solidFill>
                  <a:srgbClr val="2F5597"/>
                </a:solidFill>
              </a:rPr>
              <a:t>Les surfaces claires réfléchissent davantage le rayonnement solaire que les surfaces sombres. </a:t>
            </a:r>
          </a:p>
          <a:p>
            <a:endParaRPr lang="fr-FR" sz="2000" b="1" dirty="0">
              <a:solidFill>
                <a:srgbClr val="2F5597"/>
              </a:solidFill>
            </a:endParaRPr>
          </a:p>
          <a:p>
            <a:r>
              <a:rPr lang="fr-FR" sz="2000" b="1" dirty="0">
                <a:solidFill>
                  <a:srgbClr val="2F5597"/>
                </a:solidFill>
              </a:rPr>
              <a:t>L’océan </a:t>
            </a:r>
            <a:r>
              <a:rPr lang="fr-FR" sz="2000" dirty="0">
                <a:solidFill>
                  <a:srgbClr val="2F5597"/>
                </a:solidFill>
              </a:rPr>
              <a:t>étant plus foncé que la banquise, celui-ci</a:t>
            </a:r>
            <a:r>
              <a:rPr lang="fr-FR" sz="2000" b="1" dirty="0">
                <a:solidFill>
                  <a:srgbClr val="2F5597"/>
                </a:solidFill>
              </a:rPr>
              <a:t> absorbe plus la chaleur du rayonnement solaire et participe à l’augmentation des températures </a:t>
            </a:r>
            <a:r>
              <a:rPr lang="fr-FR" sz="2000" dirty="0">
                <a:solidFill>
                  <a:srgbClr val="2F5597"/>
                </a:solidFill>
              </a:rPr>
              <a:t>et donc au dérèglement du climat.</a:t>
            </a:r>
          </a:p>
        </p:txBody>
      </p:sp>
      <p:pic>
        <p:nvPicPr>
          <p:cNvPr id="3" name="Pïcto retour">
            <a:hlinkClick r:id="rId3" action="ppaction://hlinksldjump"/>
            <a:extLst>
              <a:ext uri="{FF2B5EF4-FFF2-40B4-BE49-F238E27FC236}">
                <a16:creationId xmlns:a16="http://schemas.microsoft.com/office/drawing/2014/main" id="{4DE0A438-E04A-A2D4-B2B6-FC1DC3413580}"/>
              </a:ext>
            </a:extLst>
          </p:cNvPr>
          <p:cNvPicPr>
            <a:picLocks noChangeAspect="1"/>
          </p:cNvPicPr>
          <p:nvPr/>
        </p:nvPicPr>
        <p:blipFill>
          <a:blip r:embed="rId4"/>
          <a:stretch>
            <a:fillRect/>
          </a:stretch>
        </p:blipFill>
        <p:spPr>
          <a:xfrm>
            <a:off x="11148606" y="5621574"/>
            <a:ext cx="884206" cy="749808"/>
          </a:xfrm>
          <a:prstGeom prst="rect">
            <a:avLst/>
          </a:prstGeom>
        </p:spPr>
      </p:pic>
    </p:spTree>
    <p:extLst>
      <p:ext uri="{BB962C8B-B14F-4D97-AF65-F5344CB8AC3E}">
        <p14:creationId xmlns:p14="http://schemas.microsoft.com/office/powerpoint/2010/main" val="5670138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5" name="Groupe 24">
            <a:extLst>
              <a:ext uri="{FF2B5EF4-FFF2-40B4-BE49-F238E27FC236}">
                <a16:creationId xmlns:a16="http://schemas.microsoft.com/office/drawing/2014/main" id="{EEAE4E5C-4002-6030-B767-A1AB6B3A1078}"/>
              </a:ext>
            </a:extLst>
          </p:cNvPr>
          <p:cNvGrpSpPr/>
          <p:nvPr/>
        </p:nvGrpSpPr>
        <p:grpSpPr>
          <a:xfrm>
            <a:off x="3015282" y="1129939"/>
            <a:ext cx="3061927" cy="3063889"/>
            <a:chOff x="3015282" y="1129939"/>
            <a:chExt cx="3061927" cy="3063889"/>
          </a:xfrm>
        </p:grpSpPr>
        <p:sp>
          <p:nvSpPr>
            <p:cNvPr id="10" name="texte 1">
              <a:extLst>
                <a:ext uri="{FF2B5EF4-FFF2-40B4-BE49-F238E27FC236}">
                  <a16:creationId xmlns:a16="http://schemas.microsoft.com/office/drawing/2014/main" id="{2A6A886C-0ACA-823B-8C9E-ACD263EC8F73}"/>
                </a:ext>
              </a:extLst>
            </p:cNvPr>
            <p:cNvSpPr txBox="1">
              <a:spLocks/>
            </p:cNvSpPr>
            <p:nvPr/>
          </p:nvSpPr>
          <p:spPr>
            <a:xfrm>
              <a:off x="3346120" y="3819132"/>
              <a:ext cx="1991311" cy="374696"/>
            </a:xfrm>
            <a:prstGeom prst="rect">
              <a:avLst/>
            </a:prstGeom>
          </p:spPr>
          <p:txBody>
            <a:bodyPr>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000" b="1" kern="1200">
                  <a:solidFill>
                    <a:srgbClr val="2F5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1" i="0" u="none" strike="noStrike" kern="1200" cap="none" spc="0" normalizeH="0" baseline="0" noProof="0" dirty="0">
                  <a:ln>
                    <a:noFill/>
                  </a:ln>
                  <a:solidFill>
                    <a:srgbClr val="2F5597"/>
                  </a:solidFill>
                  <a:effectLst/>
                  <a:uLnTx/>
                  <a:uFillTx/>
                  <a:latin typeface="Calibri" panose="020F0502020204030204"/>
                  <a:ea typeface="+mn-ea"/>
                  <a:cs typeface="+mn-cs"/>
                </a:rPr>
                <a:t>Fonte des glaciers </a:t>
              </a:r>
            </a:p>
          </p:txBody>
        </p:sp>
        <p:pic>
          <p:nvPicPr>
            <p:cNvPr id="20" name="Image 19">
              <a:extLst>
                <a:ext uri="{FF2B5EF4-FFF2-40B4-BE49-F238E27FC236}">
                  <a16:creationId xmlns:a16="http://schemas.microsoft.com/office/drawing/2014/main" id="{4EC626B3-8F73-4577-D2B1-00C53AF9F2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15282" y="1129939"/>
              <a:ext cx="3061927" cy="2672465"/>
            </a:xfrm>
            <a:prstGeom prst="rect">
              <a:avLst/>
            </a:prstGeom>
          </p:spPr>
        </p:pic>
      </p:grpSp>
      <p:grpSp>
        <p:nvGrpSpPr>
          <p:cNvPr id="8" name="Groupe 7">
            <a:extLst>
              <a:ext uri="{FF2B5EF4-FFF2-40B4-BE49-F238E27FC236}">
                <a16:creationId xmlns:a16="http://schemas.microsoft.com/office/drawing/2014/main" id="{CFCF6F5C-B03F-5ACC-3D78-17027C3C3CF0}"/>
              </a:ext>
            </a:extLst>
          </p:cNvPr>
          <p:cNvGrpSpPr/>
          <p:nvPr/>
        </p:nvGrpSpPr>
        <p:grpSpPr>
          <a:xfrm>
            <a:off x="8351088" y="904242"/>
            <a:ext cx="3015415" cy="3240858"/>
            <a:chOff x="8351088" y="904242"/>
            <a:chExt cx="3015415" cy="3240858"/>
          </a:xfrm>
        </p:grpSpPr>
        <p:sp>
          <p:nvSpPr>
            <p:cNvPr id="9" name="texte 2">
              <a:extLst>
                <a:ext uri="{FF2B5EF4-FFF2-40B4-BE49-F238E27FC236}">
                  <a16:creationId xmlns:a16="http://schemas.microsoft.com/office/drawing/2014/main" id="{3C6A7B3A-F698-EFD2-3575-E9D1DE0BE9E5}"/>
                </a:ext>
              </a:extLst>
            </p:cNvPr>
            <p:cNvSpPr txBox="1">
              <a:spLocks/>
            </p:cNvSpPr>
            <p:nvPr/>
          </p:nvSpPr>
          <p:spPr>
            <a:xfrm>
              <a:off x="8351088" y="3770404"/>
              <a:ext cx="3015415" cy="374696"/>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000" b="1" kern="1200">
                  <a:solidFill>
                    <a:srgbClr val="2F5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1" i="0" u="none" strike="noStrike" kern="1200" cap="none" spc="0" normalizeH="0" baseline="0" noProof="0" dirty="0">
                  <a:ln>
                    <a:noFill/>
                  </a:ln>
                  <a:solidFill>
                    <a:srgbClr val="2F5597"/>
                  </a:solidFill>
                  <a:effectLst/>
                  <a:uLnTx/>
                  <a:uFillTx/>
                  <a:latin typeface="Calibri" panose="020F0502020204030204"/>
                  <a:ea typeface="+mn-ea"/>
                  <a:cs typeface="+mn-cs"/>
                </a:rPr>
                <a:t>Dilatation de l’eau de mer </a:t>
              </a:r>
            </a:p>
          </p:txBody>
        </p:sp>
        <p:pic>
          <p:nvPicPr>
            <p:cNvPr id="6" name="Image 5">
              <a:extLst>
                <a:ext uri="{FF2B5EF4-FFF2-40B4-BE49-F238E27FC236}">
                  <a16:creationId xmlns:a16="http://schemas.microsoft.com/office/drawing/2014/main" id="{0231DE77-567B-02EE-AF6A-5F37A184E4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73076" y="904242"/>
              <a:ext cx="2558166" cy="2866162"/>
            </a:xfrm>
            <a:prstGeom prst="rect">
              <a:avLst/>
            </a:prstGeom>
          </p:spPr>
        </p:pic>
      </p:grpSp>
      <p:sp>
        <p:nvSpPr>
          <p:cNvPr id="2" name="Titre">
            <a:extLst>
              <a:ext uri="{FF2B5EF4-FFF2-40B4-BE49-F238E27FC236}">
                <a16:creationId xmlns:a16="http://schemas.microsoft.com/office/drawing/2014/main" id="{EC8D0B69-C99C-5C34-4687-AE9CA98DB31D}"/>
              </a:ext>
            </a:extLst>
          </p:cNvPr>
          <p:cNvSpPr>
            <a:spLocks noGrp="1"/>
          </p:cNvSpPr>
          <p:nvPr>
            <p:ph type="title"/>
          </p:nvPr>
        </p:nvSpPr>
        <p:spPr/>
        <p:txBody>
          <a:bodyPr>
            <a:normAutofit/>
          </a:bodyPr>
          <a:lstStyle/>
          <a:p>
            <a:r>
              <a:rPr lang="fr-FR" dirty="0">
                <a:solidFill>
                  <a:schemeClr val="accent1">
                    <a:lumMod val="75000"/>
                  </a:schemeClr>
                </a:solidFill>
              </a:rPr>
              <a:t>Pourquoi le niveau de la mer augmente-t-il ?</a:t>
            </a:r>
          </a:p>
        </p:txBody>
      </p:sp>
      <p:sp>
        <p:nvSpPr>
          <p:cNvPr id="21" name="Texte source">
            <a:extLst>
              <a:ext uri="{FF2B5EF4-FFF2-40B4-BE49-F238E27FC236}">
                <a16:creationId xmlns:a16="http://schemas.microsoft.com/office/drawing/2014/main" id="{D846DCA0-C919-F092-650E-ED48B1282EB1}"/>
              </a:ext>
            </a:extLst>
          </p:cNvPr>
          <p:cNvSpPr txBox="1"/>
          <p:nvPr/>
        </p:nvSpPr>
        <p:spPr>
          <a:xfrm>
            <a:off x="764199" y="6474009"/>
            <a:ext cx="315669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(Source : ADEME)</a:t>
            </a:r>
          </a:p>
        </p:txBody>
      </p:sp>
      <p:sp>
        <p:nvSpPr>
          <p:cNvPr id="5" name="bulle + 2">
            <a:extLst>
              <a:ext uri="{FF2B5EF4-FFF2-40B4-BE49-F238E27FC236}">
                <a16:creationId xmlns:a16="http://schemas.microsoft.com/office/drawing/2014/main" id="{A974B4D5-A9D0-178B-801E-6C1D78DEFE80}"/>
              </a:ext>
            </a:extLst>
          </p:cNvPr>
          <p:cNvSpPr/>
          <p:nvPr/>
        </p:nvSpPr>
        <p:spPr bwMode="auto">
          <a:xfrm>
            <a:off x="6830611" y="2099160"/>
            <a:ext cx="2766992" cy="150177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Calibri" panose="020F0502020204030204"/>
                <a:ea typeface="+mn-ea"/>
                <a:cs typeface="+mn-cs"/>
              </a:rPr>
              <a:t>Cela veut dire que plus l’eau est chaude plus elle prend de place. </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bulle + 1">
            <a:extLst>
              <a:ext uri="{FF2B5EF4-FFF2-40B4-BE49-F238E27FC236}">
                <a16:creationId xmlns:a16="http://schemas.microsoft.com/office/drawing/2014/main" id="{4C326AED-BAA3-2FA0-1FD4-E00B191F5B9D}"/>
              </a:ext>
            </a:extLst>
          </p:cNvPr>
          <p:cNvSpPr/>
          <p:nvPr/>
        </p:nvSpPr>
        <p:spPr bwMode="auto">
          <a:xfrm>
            <a:off x="1749687" y="2173472"/>
            <a:ext cx="2940475" cy="148030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Calibri" panose="020F0502020204030204"/>
                <a:ea typeface="+mn-ea"/>
                <a:cs typeface="+mn-cs"/>
              </a:rPr>
              <a:t>Attention, la fonte des glaciers fait monter le niveau de la mer, mais ce n’est pas le cas de la fonte de la banquise. </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RECTANGLE ROUGE" hidden="1">
            <a:hlinkClick r:id="rId4" action="ppaction://hlinksldjump"/>
            <a:extLst>
              <a:ext uri="{FF2B5EF4-FFF2-40B4-BE49-F238E27FC236}">
                <a16:creationId xmlns:a16="http://schemas.microsoft.com/office/drawing/2014/main" id="{A46CAC59-7971-2340-B5CA-2F3B1BD15CB9}"/>
              </a:ext>
            </a:extLst>
          </p:cNvPr>
          <p:cNvSpPr/>
          <p:nvPr/>
        </p:nvSpPr>
        <p:spPr>
          <a:xfrm>
            <a:off x="-243840" y="-112433"/>
            <a:ext cx="12679680" cy="7112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picto retour">
            <a:hlinkClick r:id="rId5" action="ppaction://hlinksldjump"/>
            <a:extLst>
              <a:ext uri="{FF2B5EF4-FFF2-40B4-BE49-F238E27FC236}">
                <a16:creationId xmlns:a16="http://schemas.microsoft.com/office/drawing/2014/main" id="{447B77A5-977C-04AE-96B5-DF98A274BADD}"/>
              </a:ext>
            </a:extLst>
          </p:cNvPr>
          <p:cNvPicPr>
            <a:picLocks noChangeAspect="1"/>
          </p:cNvPicPr>
          <p:nvPr/>
        </p:nvPicPr>
        <p:blipFill>
          <a:blip r:embed="rId6"/>
          <a:stretch>
            <a:fillRect/>
          </a:stretch>
        </p:blipFill>
        <p:spPr>
          <a:xfrm>
            <a:off x="11256702" y="5581520"/>
            <a:ext cx="884206" cy="749808"/>
          </a:xfrm>
          <a:prstGeom prst="rect">
            <a:avLst/>
          </a:prstGeom>
        </p:spPr>
      </p:pic>
      <p:pic>
        <p:nvPicPr>
          <p:cNvPr id="13" name="picto tp 1">
            <a:hlinkClick r:id="rId7" action="ppaction://hlinksldjump"/>
            <a:extLst>
              <a:ext uri="{FF2B5EF4-FFF2-40B4-BE49-F238E27FC236}">
                <a16:creationId xmlns:a16="http://schemas.microsoft.com/office/drawing/2014/main" id="{0370E355-543E-E3CA-4D6D-5D09D78AD13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89177" y="4756149"/>
            <a:ext cx="723900" cy="612775"/>
          </a:xfrm>
          <a:prstGeom prst="rect">
            <a:avLst/>
          </a:prstGeom>
        </p:spPr>
      </p:pic>
      <p:pic>
        <p:nvPicPr>
          <p:cNvPr id="31" name="Picto vidéo vert">
            <a:hlinkClick r:id="rId9"/>
            <a:extLst>
              <a:ext uri="{FF2B5EF4-FFF2-40B4-BE49-F238E27FC236}">
                <a16:creationId xmlns:a16="http://schemas.microsoft.com/office/drawing/2014/main" id="{52F732EA-85F6-52A5-045D-E0259339491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86001" y="3759386"/>
            <a:ext cx="756397" cy="641164"/>
          </a:xfrm>
          <a:prstGeom prst="rect">
            <a:avLst/>
          </a:prstGeom>
        </p:spPr>
      </p:pic>
      <p:sp>
        <p:nvSpPr>
          <p:cNvPr id="11" name="Numéro 2">
            <a:extLst>
              <a:ext uri="{FF2B5EF4-FFF2-40B4-BE49-F238E27FC236}">
                <a16:creationId xmlns:a16="http://schemas.microsoft.com/office/drawing/2014/main" id="{C000B2A0-C4DA-C616-5F95-0C5D80FC1E2E}"/>
              </a:ext>
            </a:extLst>
          </p:cNvPr>
          <p:cNvSpPr/>
          <p:nvPr/>
        </p:nvSpPr>
        <p:spPr bwMode="auto">
          <a:xfrm>
            <a:off x="9350795" y="2183538"/>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6000" b="1"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sp>
        <p:nvSpPr>
          <p:cNvPr id="12" name="Numéro 1">
            <a:extLst>
              <a:ext uri="{FF2B5EF4-FFF2-40B4-BE49-F238E27FC236}">
                <a16:creationId xmlns:a16="http://schemas.microsoft.com/office/drawing/2014/main" id="{8EE99A97-7FDD-E6C1-2533-E6FF4AB03FC0}"/>
              </a:ext>
            </a:extLst>
          </p:cNvPr>
          <p:cNvSpPr/>
          <p:nvPr/>
        </p:nvSpPr>
        <p:spPr bwMode="auto">
          <a:xfrm>
            <a:off x="3834175" y="2142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6000" b="1"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grpSp>
        <p:nvGrpSpPr>
          <p:cNvPr id="32" name="Bulle carte interactive">
            <a:extLst>
              <a:ext uri="{FF2B5EF4-FFF2-40B4-BE49-F238E27FC236}">
                <a16:creationId xmlns:a16="http://schemas.microsoft.com/office/drawing/2014/main" id="{B123C06A-8DF0-D681-65A6-E4A01C7B7ED2}"/>
              </a:ext>
            </a:extLst>
          </p:cNvPr>
          <p:cNvGrpSpPr/>
          <p:nvPr/>
        </p:nvGrpSpPr>
        <p:grpSpPr>
          <a:xfrm>
            <a:off x="8573076" y="5561412"/>
            <a:ext cx="2083281" cy="1013260"/>
            <a:chOff x="7626593" y="2016303"/>
            <a:chExt cx="2222126" cy="1074085"/>
          </a:xfrm>
        </p:grpSpPr>
        <p:sp>
          <p:nvSpPr>
            <p:cNvPr id="22" name="bulle carte interactive">
              <a:hlinkClick r:id="rId11"/>
              <a:extLst>
                <a:ext uri="{FF2B5EF4-FFF2-40B4-BE49-F238E27FC236}">
                  <a16:creationId xmlns:a16="http://schemas.microsoft.com/office/drawing/2014/main" id="{F45ACE13-72D4-A601-4D10-1784602B8F63}"/>
                </a:ext>
              </a:extLst>
            </p:cNvPr>
            <p:cNvSpPr/>
            <p:nvPr/>
          </p:nvSpPr>
          <p:spPr bwMode="auto">
            <a:xfrm>
              <a:off x="7721007" y="2016303"/>
              <a:ext cx="2127712" cy="95818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EBF8F9"/>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0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70C0"/>
                  </a:solidFill>
                  <a:effectLst/>
                  <a:uLnTx/>
                  <a:uFillTx/>
                  <a:latin typeface="Calibri" panose="020F0502020204030204"/>
                  <a:ea typeface="+mn-ea"/>
                  <a:cs typeface="+mn-cs"/>
                </a:rPr>
                <a:t>CARTE INTERACTIVE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70C0"/>
                  </a:solidFill>
                  <a:effectLst/>
                  <a:uLnTx/>
                  <a:uFillTx/>
                  <a:latin typeface="Calibri" panose="020F0502020204030204"/>
                  <a:ea typeface="+mn-ea"/>
                  <a:cs typeface="+mn-cs"/>
                </a:rPr>
                <a:t>de la montée des eaux</a:t>
              </a:r>
            </a:p>
          </p:txBody>
        </p:sp>
        <p:grpSp>
          <p:nvGrpSpPr>
            <p:cNvPr id="30" name="Groupe 29">
              <a:extLst>
                <a:ext uri="{FF2B5EF4-FFF2-40B4-BE49-F238E27FC236}">
                  <a16:creationId xmlns:a16="http://schemas.microsoft.com/office/drawing/2014/main" id="{61F0B66F-AA69-D891-FD9C-5A4097D840AA}"/>
                </a:ext>
              </a:extLst>
            </p:cNvPr>
            <p:cNvGrpSpPr/>
            <p:nvPr/>
          </p:nvGrpSpPr>
          <p:grpSpPr>
            <a:xfrm>
              <a:off x="7626593" y="2701259"/>
              <a:ext cx="421851" cy="389129"/>
              <a:chOff x="7608233" y="2656057"/>
              <a:chExt cx="421851" cy="389129"/>
            </a:xfrm>
            <a:solidFill>
              <a:srgbClr val="EBF8F9"/>
            </a:solidFill>
          </p:grpSpPr>
          <p:sp>
            <p:nvSpPr>
              <p:cNvPr id="23" name="fleche clic bulle">
                <a:extLst>
                  <a:ext uri="{FF2B5EF4-FFF2-40B4-BE49-F238E27FC236}">
                    <a16:creationId xmlns:a16="http://schemas.microsoft.com/office/drawing/2014/main" id="{9F529945-1205-436C-D4F0-8FDC353AF323}"/>
                  </a:ext>
                </a:extLst>
              </p:cNvPr>
              <p:cNvSpPr/>
              <p:nvPr/>
            </p:nvSpPr>
            <p:spPr>
              <a:xfrm rot="18914726">
                <a:off x="7608233" y="2759353"/>
                <a:ext cx="338322" cy="285833"/>
              </a:xfrm>
              <a:custGeom>
                <a:avLst/>
                <a:gdLst>
                  <a:gd name="connsiteX0" fmla="*/ 0 w 459572"/>
                  <a:gd name="connsiteY0" fmla="*/ 82746 h 330984"/>
                  <a:gd name="connsiteX1" fmla="*/ 294080 w 459572"/>
                  <a:gd name="connsiteY1" fmla="*/ 82746 h 330984"/>
                  <a:gd name="connsiteX2" fmla="*/ 294080 w 459572"/>
                  <a:gd name="connsiteY2" fmla="*/ 0 h 330984"/>
                  <a:gd name="connsiteX3" fmla="*/ 459572 w 459572"/>
                  <a:gd name="connsiteY3" fmla="*/ 165492 h 330984"/>
                  <a:gd name="connsiteX4" fmla="*/ 294080 w 459572"/>
                  <a:gd name="connsiteY4" fmla="*/ 330984 h 330984"/>
                  <a:gd name="connsiteX5" fmla="*/ 294080 w 459572"/>
                  <a:gd name="connsiteY5" fmla="*/ 248238 h 330984"/>
                  <a:gd name="connsiteX6" fmla="*/ 0 w 459572"/>
                  <a:gd name="connsiteY6" fmla="*/ 248238 h 330984"/>
                  <a:gd name="connsiteX7" fmla="*/ 0 w 459572"/>
                  <a:gd name="connsiteY7" fmla="*/ 82746 h 330984"/>
                  <a:gd name="connsiteX0" fmla="*/ 0 w 459572"/>
                  <a:gd name="connsiteY0" fmla="*/ 82746 h 330984"/>
                  <a:gd name="connsiteX1" fmla="*/ 294080 w 459572"/>
                  <a:gd name="connsiteY1" fmla="*/ 151803 h 330984"/>
                  <a:gd name="connsiteX2" fmla="*/ 294080 w 459572"/>
                  <a:gd name="connsiteY2" fmla="*/ 0 h 330984"/>
                  <a:gd name="connsiteX3" fmla="*/ 459572 w 459572"/>
                  <a:gd name="connsiteY3" fmla="*/ 165492 h 330984"/>
                  <a:gd name="connsiteX4" fmla="*/ 294080 w 459572"/>
                  <a:gd name="connsiteY4" fmla="*/ 330984 h 330984"/>
                  <a:gd name="connsiteX5" fmla="*/ 294080 w 459572"/>
                  <a:gd name="connsiteY5" fmla="*/ 248238 h 330984"/>
                  <a:gd name="connsiteX6" fmla="*/ 0 w 459572"/>
                  <a:gd name="connsiteY6" fmla="*/ 248238 h 330984"/>
                  <a:gd name="connsiteX7" fmla="*/ 0 w 459572"/>
                  <a:gd name="connsiteY7" fmla="*/ 82746 h 330984"/>
                  <a:gd name="connsiteX0" fmla="*/ 0 w 459572"/>
                  <a:gd name="connsiteY0" fmla="*/ 63696 h 311934"/>
                  <a:gd name="connsiteX1" fmla="*/ 294080 w 459572"/>
                  <a:gd name="connsiteY1" fmla="*/ 132753 h 311934"/>
                  <a:gd name="connsiteX2" fmla="*/ 227405 w 459572"/>
                  <a:gd name="connsiteY2" fmla="*/ 0 h 311934"/>
                  <a:gd name="connsiteX3" fmla="*/ 459572 w 459572"/>
                  <a:gd name="connsiteY3" fmla="*/ 146442 h 311934"/>
                  <a:gd name="connsiteX4" fmla="*/ 294080 w 459572"/>
                  <a:gd name="connsiteY4" fmla="*/ 311934 h 311934"/>
                  <a:gd name="connsiteX5" fmla="*/ 294080 w 459572"/>
                  <a:gd name="connsiteY5" fmla="*/ 229188 h 311934"/>
                  <a:gd name="connsiteX6" fmla="*/ 0 w 459572"/>
                  <a:gd name="connsiteY6" fmla="*/ 229188 h 311934"/>
                  <a:gd name="connsiteX7" fmla="*/ 0 w 459572"/>
                  <a:gd name="connsiteY7" fmla="*/ 63696 h 311934"/>
                  <a:gd name="connsiteX0" fmla="*/ 0 w 459572"/>
                  <a:gd name="connsiteY0" fmla="*/ 63696 h 311934"/>
                  <a:gd name="connsiteX1" fmla="*/ 294080 w 459572"/>
                  <a:gd name="connsiteY1" fmla="*/ 132753 h 311934"/>
                  <a:gd name="connsiteX2" fmla="*/ 227405 w 459572"/>
                  <a:gd name="connsiteY2" fmla="*/ 0 h 311934"/>
                  <a:gd name="connsiteX3" fmla="*/ 459572 w 459572"/>
                  <a:gd name="connsiteY3" fmla="*/ 146442 h 311934"/>
                  <a:gd name="connsiteX4" fmla="*/ 294080 w 459572"/>
                  <a:gd name="connsiteY4" fmla="*/ 311934 h 311934"/>
                  <a:gd name="connsiteX5" fmla="*/ 298842 w 459572"/>
                  <a:gd name="connsiteY5" fmla="*/ 191088 h 311934"/>
                  <a:gd name="connsiteX6" fmla="*/ 0 w 459572"/>
                  <a:gd name="connsiteY6" fmla="*/ 229188 h 311934"/>
                  <a:gd name="connsiteX7" fmla="*/ 0 w 459572"/>
                  <a:gd name="connsiteY7" fmla="*/ 63696 h 311934"/>
                  <a:gd name="connsiteX0" fmla="*/ 0 w 459572"/>
                  <a:gd name="connsiteY0" fmla="*/ 63696 h 319078"/>
                  <a:gd name="connsiteX1" fmla="*/ 294080 w 459572"/>
                  <a:gd name="connsiteY1" fmla="*/ 132753 h 319078"/>
                  <a:gd name="connsiteX2" fmla="*/ 227405 w 459572"/>
                  <a:gd name="connsiteY2" fmla="*/ 0 h 319078"/>
                  <a:gd name="connsiteX3" fmla="*/ 459572 w 459572"/>
                  <a:gd name="connsiteY3" fmla="*/ 146442 h 319078"/>
                  <a:gd name="connsiteX4" fmla="*/ 246455 w 459572"/>
                  <a:gd name="connsiteY4" fmla="*/ 319078 h 319078"/>
                  <a:gd name="connsiteX5" fmla="*/ 298842 w 459572"/>
                  <a:gd name="connsiteY5" fmla="*/ 191088 h 319078"/>
                  <a:gd name="connsiteX6" fmla="*/ 0 w 459572"/>
                  <a:gd name="connsiteY6" fmla="*/ 229188 h 319078"/>
                  <a:gd name="connsiteX7" fmla="*/ 0 w 459572"/>
                  <a:gd name="connsiteY7" fmla="*/ 63696 h 319078"/>
                  <a:gd name="connsiteX0" fmla="*/ 0 w 459572"/>
                  <a:gd name="connsiteY0" fmla="*/ 63696 h 319078"/>
                  <a:gd name="connsiteX1" fmla="*/ 294080 w 459572"/>
                  <a:gd name="connsiteY1" fmla="*/ 132753 h 319078"/>
                  <a:gd name="connsiteX2" fmla="*/ 227405 w 459572"/>
                  <a:gd name="connsiteY2" fmla="*/ 0 h 319078"/>
                  <a:gd name="connsiteX3" fmla="*/ 459572 w 459572"/>
                  <a:gd name="connsiteY3" fmla="*/ 146442 h 319078"/>
                  <a:gd name="connsiteX4" fmla="*/ 246455 w 459572"/>
                  <a:gd name="connsiteY4" fmla="*/ 319078 h 319078"/>
                  <a:gd name="connsiteX5" fmla="*/ 270267 w 459572"/>
                  <a:gd name="connsiteY5" fmla="*/ 217282 h 319078"/>
                  <a:gd name="connsiteX6" fmla="*/ 0 w 459572"/>
                  <a:gd name="connsiteY6" fmla="*/ 229188 h 319078"/>
                  <a:gd name="connsiteX7" fmla="*/ 0 w 459572"/>
                  <a:gd name="connsiteY7" fmla="*/ 63696 h 319078"/>
                  <a:gd name="connsiteX0" fmla="*/ 0 w 459572"/>
                  <a:gd name="connsiteY0" fmla="*/ 63696 h 319078"/>
                  <a:gd name="connsiteX1" fmla="*/ 267886 w 459572"/>
                  <a:gd name="connsiteY1" fmla="*/ 97035 h 319078"/>
                  <a:gd name="connsiteX2" fmla="*/ 227405 w 459572"/>
                  <a:gd name="connsiteY2" fmla="*/ 0 h 319078"/>
                  <a:gd name="connsiteX3" fmla="*/ 459572 w 459572"/>
                  <a:gd name="connsiteY3" fmla="*/ 146442 h 319078"/>
                  <a:gd name="connsiteX4" fmla="*/ 246455 w 459572"/>
                  <a:gd name="connsiteY4" fmla="*/ 319078 h 319078"/>
                  <a:gd name="connsiteX5" fmla="*/ 270267 w 459572"/>
                  <a:gd name="connsiteY5" fmla="*/ 217282 h 319078"/>
                  <a:gd name="connsiteX6" fmla="*/ 0 w 459572"/>
                  <a:gd name="connsiteY6" fmla="*/ 229188 h 319078"/>
                  <a:gd name="connsiteX7" fmla="*/ 0 w 459572"/>
                  <a:gd name="connsiteY7" fmla="*/ 63696 h 319078"/>
                  <a:gd name="connsiteX0" fmla="*/ 128587 w 459572"/>
                  <a:gd name="connsiteY0" fmla="*/ 104178 h 319078"/>
                  <a:gd name="connsiteX1" fmla="*/ 267886 w 459572"/>
                  <a:gd name="connsiteY1" fmla="*/ 97035 h 319078"/>
                  <a:gd name="connsiteX2" fmla="*/ 227405 w 459572"/>
                  <a:gd name="connsiteY2" fmla="*/ 0 h 319078"/>
                  <a:gd name="connsiteX3" fmla="*/ 459572 w 459572"/>
                  <a:gd name="connsiteY3" fmla="*/ 146442 h 319078"/>
                  <a:gd name="connsiteX4" fmla="*/ 246455 w 459572"/>
                  <a:gd name="connsiteY4" fmla="*/ 319078 h 319078"/>
                  <a:gd name="connsiteX5" fmla="*/ 270267 w 459572"/>
                  <a:gd name="connsiteY5" fmla="*/ 217282 h 319078"/>
                  <a:gd name="connsiteX6" fmla="*/ 0 w 459572"/>
                  <a:gd name="connsiteY6" fmla="*/ 229188 h 319078"/>
                  <a:gd name="connsiteX7" fmla="*/ 128587 w 459572"/>
                  <a:gd name="connsiteY7" fmla="*/ 104178 h 319078"/>
                  <a:gd name="connsiteX0" fmla="*/ 0 w 330985"/>
                  <a:gd name="connsiteY0" fmla="*/ 104178 h 319078"/>
                  <a:gd name="connsiteX1" fmla="*/ 139299 w 330985"/>
                  <a:gd name="connsiteY1" fmla="*/ 97035 h 319078"/>
                  <a:gd name="connsiteX2" fmla="*/ 98818 w 330985"/>
                  <a:gd name="connsiteY2" fmla="*/ 0 h 319078"/>
                  <a:gd name="connsiteX3" fmla="*/ 330985 w 330985"/>
                  <a:gd name="connsiteY3" fmla="*/ 146442 h 319078"/>
                  <a:gd name="connsiteX4" fmla="*/ 117868 w 330985"/>
                  <a:gd name="connsiteY4" fmla="*/ 319078 h 319078"/>
                  <a:gd name="connsiteX5" fmla="*/ 141680 w 330985"/>
                  <a:gd name="connsiteY5" fmla="*/ 217282 h 319078"/>
                  <a:gd name="connsiteX6" fmla="*/ 2381 w 330985"/>
                  <a:gd name="connsiteY6" fmla="*/ 205376 h 319078"/>
                  <a:gd name="connsiteX7" fmla="*/ 0 w 330985"/>
                  <a:gd name="connsiteY7" fmla="*/ 104178 h 319078"/>
                  <a:gd name="connsiteX0" fmla="*/ 0 w 330985"/>
                  <a:gd name="connsiteY0" fmla="*/ 130372 h 319078"/>
                  <a:gd name="connsiteX1" fmla="*/ 139299 w 330985"/>
                  <a:gd name="connsiteY1" fmla="*/ 97035 h 319078"/>
                  <a:gd name="connsiteX2" fmla="*/ 98818 w 330985"/>
                  <a:gd name="connsiteY2" fmla="*/ 0 h 319078"/>
                  <a:gd name="connsiteX3" fmla="*/ 330985 w 330985"/>
                  <a:gd name="connsiteY3" fmla="*/ 146442 h 319078"/>
                  <a:gd name="connsiteX4" fmla="*/ 117868 w 330985"/>
                  <a:gd name="connsiteY4" fmla="*/ 319078 h 319078"/>
                  <a:gd name="connsiteX5" fmla="*/ 141680 w 330985"/>
                  <a:gd name="connsiteY5" fmla="*/ 217282 h 319078"/>
                  <a:gd name="connsiteX6" fmla="*/ 2381 w 330985"/>
                  <a:gd name="connsiteY6" fmla="*/ 205376 h 319078"/>
                  <a:gd name="connsiteX7" fmla="*/ 0 w 330985"/>
                  <a:gd name="connsiteY7" fmla="*/ 130372 h 319078"/>
                  <a:gd name="connsiteX0" fmla="*/ 0 w 330985"/>
                  <a:gd name="connsiteY0" fmla="*/ 130372 h 319078"/>
                  <a:gd name="connsiteX1" fmla="*/ 139299 w 330985"/>
                  <a:gd name="connsiteY1" fmla="*/ 147042 h 319078"/>
                  <a:gd name="connsiteX2" fmla="*/ 98818 w 330985"/>
                  <a:gd name="connsiteY2" fmla="*/ 0 h 319078"/>
                  <a:gd name="connsiteX3" fmla="*/ 330985 w 330985"/>
                  <a:gd name="connsiteY3" fmla="*/ 146442 h 319078"/>
                  <a:gd name="connsiteX4" fmla="*/ 117868 w 330985"/>
                  <a:gd name="connsiteY4" fmla="*/ 319078 h 319078"/>
                  <a:gd name="connsiteX5" fmla="*/ 141680 w 330985"/>
                  <a:gd name="connsiteY5" fmla="*/ 217282 h 319078"/>
                  <a:gd name="connsiteX6" fmla="*/ 2381 w 330985"/>
                  <a:gd name="connsiteY6" fmla="*/ 205376 h 319078"/>
                  <a:gd name="connsiteX7" fmla="*/ 0 w 330985"/>
                  <a:gd name="connsiteY7" fmla="*/ 130372 h 319078"/>
                  <a:gd name="connsiteX0" fmla="*/ 0 w 330985"/>
                  <a:gd name="connsiteY0" fmla="*/ 130372 h 319078"/>
                  <a:gd name="connsiteX1" fmla="*/ 139299 w 330985"/>
                  <a:gd name="connsiteY1" fmla="*/ 147042 h 319078"/>
                  <a:gd name="connsiteX2" fmla="*/ 98818 w 330985"/>
                  <a:gd name="connsiteY2" fmla="*/ 0 h 319078"/>
                  <a:gd name="connsiteX3" fmla="*/ 330985 w 330985"/>
                  <a:gd name="connsiteY3" fmla="*/ 146442 h 319078"/>
                  <a:gd name="connsiteX4" fmla="*/ 117868 w 330985"/>
                  <a:gd name="connsiteY4" fmla="*/ 319078 h 319078"/>
                  <a:gd name="connsiteX5" fmla="*/ 139298 w 330985"/>
                  <a:gd name="connsiteY5" fmla="*/ 188707 h 319078"/>
                  <a:gd name="connsiteX6" fmla="*/ 2381 w 330985"/>
                  <a:gd name="connsiteY6" fmla="*/ 205376 h 319078"/>
                  <a:gd name="connsiteX7" fmla="*/ 0 w 330985"/>
                  <a:gd name="connsiteY7" fmla="*/ 130372 h 319078"/>
                  <a:gd name="connsiteX0" fmla="*/ 0 w 330985"/>
                  <a:gd name="connsiteY0" fmla="*/ 130372 h 319078"/>
                  <a:gd name="connsiteX1" fmla="*/ 136918 w 330985"/>
                  <a:gd name="connsiteY1" fmla="*/ 127992 h 319078"/>
                  <a:gd name="connsiteX2" fmla="*/ 98818 w 330985"/>
                  <a:gd name="connsiteY2" fmla="*/ 0 h 319078"/>
                  <a:gd name="connsiteX3" fmla="*/ 330985 w 330985"/>
                  <a:gd name="connsiteY3" fmla="*/ 146442 h 319078"/>
                  <a:gd name="connsiteX4" fmla="*/ 117868 w 330985"/>
                  <a:gd name="connsiteY4" fmla="*/ 319078 h 319078"/>
                  <a:gd name="connsiteX5" fmla="*/ 139298 w 330985"/>
                  <a:gd name="connsiteY5" fmla="*/ 188707 h 319078"/>
                  <a:gd name="connsiteX6" fmla="*/ 2381 w 330985"/>
                  <a:gd name="connsiteY6" fmla="*/ 205376 h 319078"/>
                  <a:gd name="connsiteX7" fmla="*/ 0 w 330985"/>
                  <a:gd name="connsiteY7" fmla="*/ 130372 h 319078"/>
                  <a:gd name="connsiteX0" fmla="*/ 0 w 330985"/>
                  <a:gd name="connsiteY0" fmla="*/ 130372 h 319078"/>
                  <a:gd name="connsiteX1" fmla="*/ 136918 w 330985"/>
                  <a:gd name="connsiteY1" fmla="*/ 127992 h 319078"/>
                  <a:gd name="connsiteX2" fmla="*/ 98818 w 330985"/>
                  <a:gd name="connsiteY2" fmla="*/ 0 h 319078"/>
                  <a:gd name="connsiteX3" fmla="*/ 330985 w 330985"/>
                  <a:gd name="connsiteY3" fmla="*/ 146442 h 319078"/>
                  <a:gd name="connsiteX4" fmla="*/ 117868 w 330985"/>
                  <a:gd name="connsiteY4" fmla="*/ 319078 h 319078"/>
                  <a:gd name="connsiteX5" fmla="*/ 144061 w 330985"/>
                  <a:gd name="connsiteY5" fmla="*/ 205375 h 319078"/>
                  <a:gd name="connsiteX6" fmla="*/ 2381 w 330985"/>
                  <a:gd name="connsiteY6" fmla="*/ 205376 h 319078"/>
                  <a:gd name="connsiteX7" fmla="*/ 0 w 330985"/>
                  <a:gd name="connsiteY7" fmla="*/ 130372 h 319078"/>
                  <a:gd name="connsiteX0" fmla="*/ 0 w 400041"/>
                  <a:gd name="connsiteY0" fmla="*/ 130372 h 319078"/>
                  <a:gd name="connsiteX1" fmla="*/ 136918 w 400041"/>
                  <a:gd name="connsiteY1" fmla="*/ 127992 h 319078"/>
                  <a:gd name="connsiteX2" fmla="*/ 98818 w 400041"/>
                  <a:gd name="connsiteY2" fmla="*/ 0 h 319078"/>
                  <a:gd name="connsiteX3" fmla="*/ 400041 w 400041"/>
                  <a:gd name="connsiteY3" fmla="*/ 129774 h 319078"/>
                  <a:gd name="connsiteX4" fmla="*/ 117868 w 400041"/>
                  <a:gd name="connsiteY4" fmla="*/ 319078 h 319078"/>
                  <a:gd name="connsiteX5" fmla="*/ 144061 w 400041"/>
                  <a:gd name="connsiteY5" fmla="*/ 205375 h 319078"/>
                  <a:gd name="connsiteX6" fmla="*/ 2381 w 400041"/>
                  <a:gd name="connsiteY6" fmla="*/ 205376 h 319078"/>
                  <a:gd name="connsiteX7" fmla="*/ 0 w 400041"/>
                  <a:gd name="connsiteY7" fmla="*/ 130372 h 319078"/>
                  <a:gd name="connsiteX0" fmla="*/ 0 w 400041"/>
                  <a:gd name="connsiteY0" fmla="*/ 106559 h 295265"/>
                  <a:gd name="connsiteX1" fmla="*/ 136918 w 400041"/>
                  <a:gd name="connsiteY1" fmla="*/ 104179 h 295265"/>
                  <a:gd name="connsiteX2" fmla="*/ 101200 w 400041"/>
                  <a:gd name="connsiteY2" fmla="*/ 0 h 295265"/>
                  <a:gd name="connsiteX3" fmla="*/ 400041 w 400041"/>
                  <a:gd name="connsiteY3" fmla="*/ 105961 h 295265"/>
                  <a:gd name="connsiteX4" fmla="*/ 117868 w 400041"/>
                  <a:gd name="connsiteY4" fmla="*/ 295265 h 295265"/>
                  <a:gd name="connsiteX5" fmla="*/ 144061 w 400041"/>
                  <a:gd name="connsiteY5" fmla="*/ 181562 h 295265"/>
                  <a:gd name="connsiteX6" fmla="*/ 2381 w 400041"/>
                  <a:gd name="connsiteY6" fmla="*/ 181563 h 295265"/>
                  <a:gd name="connsiteX7" fmla="*/ 0 w 400041"/>
                  <a:gd name="connsiteY7" fmla="*/ 106559 h 295265"/>
                  <a:gd name="connsiteX0" fmla="*/ 0 w 402422"/>
                  <a:gd name="connsiteY0" fmla="*/ 106559 h 295265"/>
                  <a:gd name="connsiteX1" fmla="*/ 136918 w 402422"/>
                  <a:gd name="connsiteY1" fmla="*/ 104179 h 295265"/>
                  <a:gd name="connsiteX2" fmla="*/ 101200 w 402422"/>
                  <a:gd name="connsiteY2" fmla="*/ 0 h 295265"/>
                  <a:gd name="connsiteX3" fmla="*/ 402422 w 402422"/>
                  <a:gd name="connsiteY3" fmla="*/ 129773 h 295265"/>
                  <a:gd name="connsiteX4" fmla="*/ 117868 w 402422"/>
                  <a:gd name="connsiteY4" fmla="*/ 295265 h 295265"/>
                  <a:gd name="connsiteX5" fmla="*/ 144061 w 402422"/>
                  <a:gd name="connsiteY5" fmla="*/ 181562 h 295265"/>
                  <a:gd name="connsiteX6" fmla="*/ 2381 w 402422"/>
                  <a:gd name="connsiteY6" fmla="*/ 181563 h 295265"/>
                  <a:gd name="connsiteX7" fmla="*/ 0 w 402422"/>
                  <a:gd name="connsiteY7" fmla="*/ 106559 h 295265"/>
                  <a:gd name="connsiteX0" fmla="*/ 0 w 402422"/>
                  <a:gd name="connsiteY0" fmla="*/ 106559 h 307171"/>
                  <a:gd name="connsiteX1" fmla="*/ 136918 w 402422"/>
                  <a:gd name="connsiteY1" fmla="*/ 104179 h 307171"/>
                  <a:gd name="connsiteX2" fmla="*/ 101200 w 402422"/>
                  <a:gd name="connsiteY2" fmla="*/ 0 h 307171"/>
                  <a:gd name="connsiteX3" fmla="*/ 402422 w 402422"/>
                  <a:gd name="connsiteY3" fmla="*/ 129773 h 307171"/>
                  <a:gd name="connsiteX4" fmla="*/ 110725 w 402422"/>
                  <a:gd name="connsiteY4" fmla="*/ 307171 h 307171"/>
                  <a:gd name="connsiteX5" fmla="*/ 144061 w 402422"/>
                  <a:gd name="connsiteY5" fmla="*/ 181562 h 307171"/>
                  <a:gd name="connsiteX6" fmla="*/ 2381 w 402422"/>
                  <a:gd name="connsiteY6" fmla="*/ 181563 h 307171"/>
                  <a:gd name="connsiteX7" fmla="*/ 0 w 402422"/>
                  <a:gd name="connsiteY7" fmla="*/ 106559 h 307171"/>
                  <a:gd name="connsiteX0" fmla="*/ 0 w 402422"/>
                  <a:gd name="connsiteY0" fmla="*/ 106559 h 300027"/>
                  <a:gd name="connsiteX1" fmla="*/ 136918 w 402422"/>
                  <a:gd name="connsiteY1" fmla="*/ 104179 h 300027"/>
                  <a:gd name="connsiteX2" fmla="*/ 101200 w 402422"/>
                  <a:gd name="connsiteY2" fmla="*/ 0 h 300027"/>
                  <a:gd name="connsiteX3" fmla="*/ 402422 w 402422"/>
                  <a:gd name="connsiteY3" fmla="*/ 129773 h 300027"/>
                  <a:gd name="connsiteX4" fmla="*/ 127394 w 402422"/>
                  <a:gd name="connsiteY4" fmla="*/ 300027 h 300027"/>
                  <a:gd name="connsiteX5" fmla="*/ 144061 w 402422"/>
                  <a:gd name="connsiteY5" fmla="*/ 181562 h 300027"/>
                  <a:gd name="connsiteX6" fmla="*/ 2381 w 402422"/>
                  <a:gd name="connsiteY6" fmla="*/ 181563 h 300027"/>
                  <a:gd name="connsiteX7" fmla="*/ 0 w 402422"/>
                  <a:gd name="connsiteY7" fmla="*/ 106559 h 300027"/>
                  <a:gd name="connsiteX0" fmla="*/ 0 w 402422"/>
                  <a:gd name="connsiteY0" fmla="*/ 106559 h 290502"/>
                  <a:gd name="connsiteX1" fmla="*/ 136918 w 402422"/>
                  <a:gd name="connsiteY1" fmla="*/ 104179 h 290502"/>
                  <a:gd name="connsiteX2" fmla="*/ 101200 w 402422"/>
                  <a:gd name="connsiteY2" fmla="*/ 0 h 290502"/>
                  <a:gd name="connsiteX3" fmla="*/ 402422 w 402422"/>
                  <a:gd name="connsiteY3" fmla="*/ 129773 h 290502"/>
                  <a:gd name="connsiteX4" fmla="*/ 117869 w 402422"/>
                  <a:gd name="connsiteY4" fmla="*/ 290502 h 290502"/>
                  <a:gd name="connsiteX5" fmla="*/ 144061 w 402422"/>
                  <a:gd name="connsiteY5" fmla="*/ 181562 h 290502"/>
                  <a:gd name="connsiteX6" fmla="*/ 2381 w 402422"/>
                  <a:gd name="connsiteY6" fmla="*/ 181563 h 290502"/>
                  <a:gd name="connsiteX7" fmla="*/ 0 w 402422"/>
                  <a:gd name="connsiteY7" fmla="*/ 106559 h 290502"/>
                  <a:gd name="connsiteX0" fmla="*/ 0 w 402422"/>
                  <a:gd name="connsiteY0" fmla="*/ 106559 h 292883"/>
                  <a:gd name="connsiteX1" fmla="*/ 136918 w 402422"/>
                  <a:gd name="connsiteY1" fmla="*/ 104179 h 292883"/>
                  <a:gd name="connsiteX2" fmla="*/ 101200 w 402422"/>
                  <a:gd name="connsiteY2" fmla="*/ 0 h 292883"/>
                  <a:gd name="connsiteX3" fmla="*/ 402422 w 402422"/>
                  <a:gd name="connsiteY3" fmla="*/ 129773 h 292883"/>
                  <a:gd name="connsiteX4" fmla="*/ 125012 w 402422"/>
                  <a:gd name="connsiteY4" fmla="*/ 292883 h 292883"/>
                  <a:gd name="connsiteX5" fmla="*/ 144061 w 402422"/>
                  <a:gd name="connsiteY5" fmla="*/ 181562 h 292883"/>
                  <a:gd name="connsiteX6" fmla="*/ 2381 w 402422"/>
                  <a:gd name="connsiteY6" fmla="*/ 181563 h 292883"/>
                  <a:gd name="connsiteX7" fmla="*/ 0 w 402422"/>
                  <a:gd name="connsiteY7" fmla="*/ 106559 h 292883"/>
                  <a:gd name="connsiteX0" fmla="*/ 0 w 402422"/>
                  <a:gd name="connsiteY0" fmla="*/ 106559 h 280976"/>
                  <a:gd name="connsiteX1" fmla="*/ 136918 w 402422"/>
                  <a:gd name="connsiteY1" fmla="*/ 104179 h 280976"/>
                  <a:gd name="connsiteX2" fmla="*/ 101200 w 402422"/>
                  <a:gd name="connsiteY2" fmla="*/ 0 h 280976"/>
                  <a:gd name="connsiteX3" fmla="*/ 402422 w 402422"/>
                  <a:gd name="connsiteY3" fmla="*/ 129773 h 280976"/>
                  <a:gd name="connsiteX4" fmla="*/ 110724 w 402422"/>
                  <a:gd name="connsiteY4" fmla="*/ 280976 h 280976"/>
                  <a:gd name="connsiteX5" fmla="*/ 144061 w 402422"/>
                  <a:gd name="connsiteY5" fmla="*/ 181562 h 280976"/>
                  <a:gd name="connsiteX6" fmla="*/ 2381 w 402422"/>
                  <a:gd name="connsiteY6" fmla="*/ 181563 h 280976"/>
                  <a:gd name="connsiteX7" fmla="*/ 0 w 402422"/>
                  <a:gd name="connsiteY7" fmla="*/ 106559 h 280976"/>
                  <a:gd name="connsiteX0" fmla="*/ 0 w 409566"/>
                  <a:gd name="connsiteY0" fmla="*/ 106559 h 280976"/>
                  <a:gd name="connsiteX1" fmla="*/ 136918 w 409566"/>
                  <a:gd name="connsiteY1" fmla="*/ 104179 h 280976"/>
                  <a:gd name="connsiteX2" fmla="*/ 101200 w 409566"/>
                  <a:gd name="connsiteY2" fmla="*/ 0 h 280976"/>
                  <a:gd name="connsiteX3" fmla="*/ 409566 w 409566"/>
                  <a:gd name="connsiteY3" fmla="*/ 141679 h 280976"/>
                  <a:gd name="connsiteX4" fmla="*/ 110724 w 409566"/>
                  <a:gd name="connsiteY4" fmla="*/ 280976 h 280976"/>
                  <a:gd name="connsiteX5" fmla="*/ 144061 w 409566"/>
                  <a:gd name="connsiteY5" fmla="*/ 181562 h 280976"/>
                  <a:gd name="connsiteX6" fmla="*/ 2381 w 409566"/>
                  <a:gd name="connsiteY6" fmla="*/ 181563 h 280976"/>
                  <a:gd name="connsiteX7" fmla="*/ 0 w 409566"/>
                  <a:gd name="connsiteY7" fmla="*/ 106559 h 280976"/>
                  <a:gd name="connsiteX0" fmla="*/ 0 w 409566"/>
                  <a:gd name="connsiteY0" fmla="*/ 106559 h 293408"/>
                  <a:gd name="connsiteX1" fmla="*/ 136918 w 409566"/>
                  <a:gd name="connsiteY1" fmla="*/ 104179 h 293408"/>
                  <a:gd name="connsiteX2" fmla="*/ 101200 w 409566"/>
                  <a:gd name="connsiteY2" fmla="*/ 0 h 293408"/>
                  <a:gd name="connsiteX3" fmla="*/ 409566 w 409566"/>
                  <a:gd name="connsiteY3" fmla="*/ 141679 h 293408"/>
                  <a:gd name="connsiteX4" fmla="*/ 120755 w 409566"/>
                  <a:gd name="connsiteY4" fmla="*/ 293408 h 293408"/>
                  <a:gd name="connsiteX5" fmla="*/ 144061 w 409566"/>
                  <a:gd name="connsiteY5" fmla="*/ 181562 h 293408"/>
                  <a:gd name="connsiteX6" fmla="*/ 2381 w 409566"/>
                  <a:gd name="connsiteY6" fmla="*/ 181563 h 293408"/>
                  <a:gd name="connsiteX7" fmla="*/ 0 w 409566"/>
                  <a:gd name="connsiteY7" fmla="*/ 106559 h 293408"/>
                  <a:gd name="connsiteX0" fmla="*/ 0 w 409566"/>
                  <a:gd name="connsiteY0" fmla="*/ 106559 h 298541"/>
                  <a:gd name="connsiteX1" fmla="*/ 136918 w 409566"/>
                  <a:gd name="connsiteY1" fmla="*/ 104179 h 298541"/>
                  <a:gd name="connsiteX2" fmla="*/ 101200 w 409566"/>
                  <a:gd name="connsiteY2" fmla="*/ 0 h 298541"/>
                  <a:gd name="connsiteX3" fmla="*/ 409566 w 409566"/>
                  <a:gd name="connsiteY3" fmla="*/ 141679 h 298541"/>
                  <a:gd name="connsiteX4" fmla="*/ 126266 w 409566"/>
                  <a:gd name="connsiteY4" fmla="*/ 298541 h 298541"/>
                  <a:gd name="connsiteX5" fmla="*/ 144061 w 409566"/>
                  <a:gd name="connsiteY5" fmla="*/ 181562 h 298541"/>
                  <a:gd name="connsiteX6" fmla="*/ 2381 w 409566"/>
                  <a:gd name="connsiteY6" fmla="*/ 181563 h 298541"/>
                  <a:gd name="connsiteX7" fmla="*/ 0 w 409566"/>
                  <a:gd name="connsiteY7" fmla="*/ 106559 h 298541"/>
                  <a:gd name="connsiteX0" fmla="*/ 0 w 409566"/>
                  <a:gd name="connsiteY0" fmla="*/ 106559 h 288087"/>
                  <a:gd name="connsiteX1" fmla="*/ 136918 w 409566"/>
                  <a:gd name="connsiteY1" fmla="*/ 104179 h 288087"/>
                  <a:gd name="connsiteX2" fmla="*/ 101200 w 409566"/>
                  <a:gd name="connsiteY2" fmla="*/ 0 h 288087"/>
                  <a:gd name="connsiteX3" fmla="*/ 409566 w 409566"/>
                  <a:gd name="connsiteY3" fmla="*/ 141679 h 288087"/>
                  <a:gd name="connsiteX4" fmla="*/ 120568 w 409566"/>
                  <a:gd name="connsiteY4" fmla="*/ 288087 h 288087"/>
                  <a:gd name="connsiteX5" fmla="*/ 144061 w 409566"/>
                  <a:gd name="connsiteY5" fmla="*/ 181562 h 288087"/>
                  <a:gd name="connsiteX6" fmla="*/ 2381 w 409566"/>
                  <a:gd name="connsiteY6" fmla="*/ 181563 h 288087"/>
                  <a:gd name="connsiteX7" fmla="*/ 0 w 409566"/>
                  <a:gd name="connsiteY7" fmla="*/ 106559 h 288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9566" h="288087">
                    <a:moveTo>
                      <a:pt x="0" y="106559"/>
                    </a:moveTo>
                    <a:lnTo>
                      <a:pt x="136918" y="104179"/>
                    </a:lnTo>
                    <a:lnTo>
                      <a:pt x="101200" y="0"/>
                    </a:lnTo>
                    <a:lnTo>
                      <a:pt x="409566" y="141679"/>
                    </a:lnTo>
                    <a:lnTo>
                      <a:pt x="120568" y="288087"/>
                    </a:lnTo>
                    <a:lnTo>
                      <a:pt x="144061" y="181562"/>
                    </a:lnTo>
                    <a:lnTo>
                      <a:pt x="2381" y="181563"/>
                    </a:lnTo>
                    <a:cubicBezTo>
                      <a:pt x="1587" y="147830"/>
                      <a:pt x="794" y="140292"/>
                      <a:pt x="0" y="106559"/>
                    </a:cubicBezTo>
                    <a:close/>
                  </a:path>
                </a:pathLst>
              </a:cu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24" name="Connecteur droit 23">
                <a:extLst>
                  <a:ext uri="{FF2B5EF4-FFF2-40B4-BE49-F238E27FC236}">
                    <a16:creationId xmlns:a16="http://schemas.microsoft.com/office/drawing/2014/main" id="{9CB963A9-5346-96E8-1221-D97E48CED444}"/>
                  </a:ext>
                </a:extLst>
              </p:cNvPr>
              <p:cNvCxnSpPr>
                <a:cxnSpLocks/>
              </p:cNvCxnSpPr>
              <p:nvPr/>
            </p:nvCxnSpPr>
            <p:spPr>
              <a:xfrm>
                <a:off x="7966202" y="2786896"/>
                <a:ext cx="63882" cy="0"/>
              </a:xfrm>
              <a:prstGeom prst="line">
                <a:avLst/>
              </a:prstGeom>
              <a:grpFill/>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D3F21FA8-748B-A43F-60CD-F4EB10EE7EAC}"/>
                  </a:ext>
                </a:extLst>
              </p:cNvPr>
              <p:cNvCxnSpPr>
                <a:cxnSpLocks/>
              </p:cNvCxnSpPr>
              <p:nvPr/>
            </p:nvCxnSpPr>
            <p:spPr>
              <a:xfrm flipV="1">
                <a:off x="7960376" y="2663616"/>
                <a:ext cx="37767" cy="51244"/>
              </a:xfrm>
              <a:prstGeom prst="line">
                <a:avLst/>
              </a:prstGeom>
              <a:grpFill/>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D5CBCE89-9D45-3688-8C6D-6962085202FB}"/>
                  </a:ext>
                </a:extLst>
              </p:cNvPr>
              <p:cNvCxnSpPr>
                <a:cxnSpLocks/>
              </p:cNvCxnSpPr>
              <p:nvPr/>
            </p:nvCxnSpPr>
            <p:spPr>
              <a:xfrm flipV="1">
                <a:off x="7890931" y="2656057"/>
                <a:ext cx="0" cy="51244"/>
              </a:xfrm>
              <a:prstGeom prst="line">
                <a:avLst/>
              </a:prstGeom>
              <a:grpFill/>
              <a:ln w="19050">
                <a:solidFill>
                  <a:srgbClr val="0070C0"/>
                </a:solidFill>
              </a:ln>
            </p:spPr>
            <p:style>
              <a:lnRef idx="1">
                <a:schemeClr val="accent1"/>
              </a:lnRef>
              <a:fillRef idx="0">
                <a:schemeClr val="accent1"/>
              </a:fillRef>
              <a:effectRef idx="0">
                <a:schemeClr val="accent1"/>
              </a:effectRef>
              <a:fontRef idx="minor">
                <a:schemeClr val="tx1"/>
              </a:fontRef>
            </p:style>
          </p:cxnSp>
        </p:grpSp>
      </p:grpSp>
      <p:sp>
        <p:nvSpPr>
          <p:cNvPr id="3" name="Rectangle Texte final">
            <a:extLst>
              <a:ext uri="{FF2B5EF4-FFF2-40B4-BE49-F238E27FC236}">
                <a16:creationId xmlns:a16="http://schemas.microsoft.com/office/drawing/2014/main" id="{4AEE710F-8189-47B6-AA29-9C4A3727D368}"/>
              </a:ext>
            </a:extLst>
          </p:cNvPr>
          <p:cNvSpPr/>
          <p:nvPr/>
        </p:nvSpPr>
        <p:spPr>
          <a:xfrm>
            <a:off x="2157732" y="4784911"/>
            <a:ext cx="9577046" cy="877163"/>
          </a:xfrm>
          <a:prstGeom prst="rect">
            <a:avLst/>
          </a:prstGeom>
        </p:spPr>
        <p:txBody>
          <a:bodyPr wrap="square">
            <a:spAutoFit/>
          </a:bodyPr>
          <a:lstStyle/>
          <a:p>
            <a:pPr algn="ctr"/>
            <a:r>
              <a:rPr lang="fr-FR" sz="1700" b="1" dirty="0">
                <a:solidFill>
                  <a:srgbClr val="0070C0"/>
                </a:solidFill>
              </a:rPr>
              <a:t>Les mesures des océanographes montrent que le niveau des océans s’est élevé de 18 cm en moyenne dans le monde entre 1870 et 2000. D’ici 2100, les scientifiques estiment que le niveau de la mer aura monté de 40 cm à 1m. </a:t>
            </a:r>
          </a:p>
        </p:txBody>
      </p:sp>
      <p:pic>
        <p:nvPicPr>
          <p:cNvPr id="27" name="Picto + 2">
            <a:extLst>
              <a:ext uri="{FF2B5EF4-FFF2-40B4-BE49-F238E27FC236}">
                <a16:creationId xmlns:a16="http://schemas.microsoft.com/office/drawing/2014/main" id="{5EB4CE22-DEB8-780F-2060-0BDBFD998A05}"/>
              </a:ext>
            </a:extLst>
          </p:cNvPr>
          <p:cNvPicPr preferRelativeResize="0">
            <a:picLocks/>
          </p:cNvPicPr>
          <p:nvPr/>
        </p:nvPicPr>
        <p:blipFill>
          <a:blip r:embed="rId12" cstate="screen">
            <a:extLst>
              <a:ext uri="{28A0092B-C50C-407E-A947-70E740481C1C}">
                <a14:useLocalDpi xmlns:a14="http://schemas.microsoft.com/office/drawing/2010/main"/>
              </a:ext>
            </a:extLst>
          </a:blip>
          <a:stretch>
            <a:fillRect/>
          </a:stretch>
        </p:blipFill>
        <p:spPr bwMode="auto">
          <a:xfrm>
            <a:off x="11136717" y="3578140"/>
            <a:ext cx="459572" cy="384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o + 1">
            <a:extLst>
              <a:ext uri="{FF2B5EF4-FFF2-40B4-BE49-F238E27FC236}">
                <a16:creationId xmlns:a16="http://schemas.microsoft.com/office/drawing/2014/main" id="{D120E235-6656-0741-EEBF-1FBB15BCF0FC}"/>
              </a:ext>
            </a:extLst>
          </p:cNvPr>
          <p:cNvPicPr preferRelativeResize="0">
            <a:picLocks/>
          </p:cNvPicPr>
          <p:nvPr/>
        </p:nvPicPr>
        <p:blipFill>
          <a:blip r:embed="rId12" cstate="screen">
            <a:extLst>
              <a:ext uri="{28A0092B-C50C-407E-A947-70E740481C1C}">
                <a14:useLocalDpi xmlns:a14="http://schemas.microsoft.com/office/drawing/2010/main"/>
              </a:ext>
            </a:extLst>
          </a:blip>
          <a:stretch>
            <a:fillRect/>
          </a:stretch>
        </p:blipFill>
        <p:spPr bwMode="auto">
          <a:xfrm>
            <a:off x="5225276" y="3703062"/>
            <a:ext cx="459572" cy="384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e">
            <a:extLst>
              <a:ext uri="{FF2B5EF4-FFF2-40B4-BE49-F238E27FC236}">
                <a16:creationId xmlns:a16="http://schemas.microsoft.com/office/drawing/2014/main" id="{83B615F0-B0B3-4E3F-D39E-6C0B2684B788}"/>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FG - DEM</a:t>
            </a:r>
          </a:p>
        </p:txBody>
      </p:sp>
    </p:spTree>
    <p:extLst>
      <p:ext uri="{BB962C8B-B14F-4D97-AF65-F5344CB8AC3E}">
        <p14:creationId xmlns:p14="http://schemas.microsoft.com/office/powerpoint/2010/main" val="20890297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5"/>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27" restart="whenNotActive" fill="hold" evtFilter="cancelBubble" nodeType="interactiveSeq">
                <p:stCondLst>
                  <p:cond evt="onClick" delay="0">
                    <p:tgtEl>
                      <p:spTgt spid="27"/>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36" restart="whenNotActive" fill="hold" evtFilter="cancelBubble" nodeType="interactiveSeq">
                <p:stCondLst>
                  <p:cond evt="onClick" delay="0">
                    <p:tgtEl>
                      <p:spTgt spid="34"/>
                    </p:tgtEl>
                  </p:cond>
                </p:stCondLst>
                <p:endSync evt="end" delay="0">
                  <p:rtn val="all"/>
                </p:endSync>
                <p:childTnLst>
                  <p:par>
                    <p:cTn id="37" fill="hold">
                      <p:stCondLst>
                        <p:cond delay="0"/>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1" nodeType="clickEffect">
                                  <p:stCondLst>
                                    <p:cond delay="0"/>
                                  </p:stCondLst>
                                  <p:childTnLst>
                                    <p:set>
                                      <p:cBhvr>
                                        <p:cTn id="44"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34"/>
                  </p:tgtEl>
                </p:cond>
              </p:nextCondLst>
            </p:seq>
          </p:childTnLst>
        </p:cTn>
      </p:par>
    </p:tnLst>
    <p:bldLst>
      <p:bldP spid="5" grpId="0" animBg="1"/>
      <p:bldP spid="5" grpId="1" animBg="1"/>
      <p:bldP spid="17" grpId="0" animBg="1"/>
      <p:bldP spid="17" grpId="1" animBg="1"/>
      <p:bldP spid="11" grpId="0" animBg="1"/>
      <p:bldP spid="12" grpId="0" animBg="1"/>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Bulle1">
            <a:extLst>
              <a:ext uri="{FF2B5EF4-FFF2-40B4-BE49-F238E27FC236}">
                <a16:creationId xmlns:a16="http://schemas.microsoft.com/office/drawing/2014/main" id="{D9FEBBEB-4B16-3FAB-E4B6-1E465225240A}"/>
              </a:ext>
            </a:extLst>
          </p:cNvPr>
          <p:cNvSpPr/>
          <p:nvPr/>
        </p:nvSpPr>
        <p:spPr bwMode="auto">
          <a:xfrm>
            <a:off x="1494910" y="2466355"/>
            <a:ext cx="4277427" cy="348983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defRPr/>
            </a:pPr>
            <a:r>
              <a:rPr lang="fr-FR" sz="1700" b="1" dirty="0">
                <a:solidFill>
                  <a:prstClr val="white"/>
                </a:solidFill>
              </a:rPr>
              <a:t>Matériel nécessaire </a:t>
            </a:r>
            <a:r>
              <a:rPr lang="fr-FR" sz="1700" dirty="0">
                <a:solidFill>
                  <a:prstClr val="white"/>
                </a:solidFill>
              </a:rPr>
              <a:t>: </a:t>
            </a:r>
          </a:p>
          <a:p>
            <a:pPr marL="342900" lvl="0" indent="-342900" algn="ctr">
              <a:buFont typeface="Arial" panose="020B0604020202020204" pitchFamily="34" charset="0"/>
              <a:buChar char="•"/>
              <a:defRPr/>
            </a:pPr>
            <a:r>
              <a:rPr lang="fr-FR" sz="1700" dirty="0">
                <a:solidFill>
                  <a:prstClr val="white"/>
                </a:solidFill>
              </a:rPr>
              <a:t>2 flacons avec des bouchons percés</a:t>
            </a:r>
          </a:p>
          <a:p>
            <a:pPr marL="342900" lvl="0" indent="-342900" algn="ctr">
              <a:buFont typeface="Arial" panose="020B0604020202020204" pitchFamily="34" charset="0"/>
              <a:buChar char="•"/>
              <a:defRPr/>
            </a:pPr>
            <a:r>
              <a:rPr lang="fr-FR" sz="1700" dirty="0">
                <a:solidFill>
                  <a:prstClr val="white"/>
                </a:solidFill>
              </a:rPr>
              <a:t>2 pailles transparentes</a:t>
            </a:r>
          </a:p>
          <a:p>
            <a:pPr marL="342900" lvl="0" indent="-342900" algn="ctr">
              <a:buFont typeface="Arial" panose="020B0604020202020204" pitchFamily="34" charset="0"/>
              <a:buChar char="•"/>
              <a:defRPr/>
            </a:pPr>
            <a:r>
              <a:rPr lang="fr-FR" sz="1700" dirty="0">
                <a:solidFill>
                  <a:prstClr val="white"/>
                </a:solidFill>
              </a:rPr>
              <a:t>Pâte adhésive pour fixer les pailles</a:t>
            </a:r>
          </a:p>
          <a:p>
            <a:pPr marL="342900" lvl="0" indent="-342900" algn="ctr">
              <a:buFont typeface="Arial" panose="020B0604020202020204" pitchFamily="34" charset="0"/>
              <a:buChar char="•"/>
              <a:defRPr/>
            </a:pPr>
            <a:r>
              <a:rPr lang="fr-FR" sz="1700" dirty="0">
                <a:solidFill>
                  <a:prstClr val="white"/>
                </a:solidFill>
              </a:rPr>
              <a:t>2 colorants de couleurs différentes (pour mieux voir le niveau de l’eau dans la paille)</a:t>
            </a:r>
          </a:p>
          <a:p>
            <a:pPr marL="342900" indent="-342900" algn="ctr">
              <a:buFont typeface="Arial" panose="020B0604020202020204" pitchFamily="34" charset="0"/>
              <a:buChar char="•"/>
              <a:defRPr/>
            </a:pPr>
            <a:r>
              <a:rPr lang="fr-FR" sz="1700" dirty="0">
                <a:solidFill>
                  <a:prstClr val="white"/>
                </a:solidFill>
              </a:rPr>
              <a:t>Des glaçons pour refroidir l’eau du flacon 1 (facultatif)</a:t>
            </a:r>
          </a:p>
          <a:p>
            <a:pPr marL="342900" lvl="0" indent="-342900" algn="ctr">
              <a:buFont typeface="Arial" panose="020B0604020202020204" pitchFamily="34" charset="0"/>
              <a:buChar char="•"/>
              <a:defRPr/>
            </a:pPr>
            <a:r>
              <a:rPr lang="fr-FR" sz="1700" dirty="0">
                <a:solidFill>
                  <a:prstClr val="white"/>
                </a:solidFill>
              </a:rPr>
              <a:t>1 bouilloire pour chauffer l’eau du flacon 2</a:t>
            </a:r>
          </a:p>
          <a:p>
            <a:pPr lvl="0" algn="ctr">
              <a:defRPr/>
            </a:pPr>
            <a:r>
              <a:rPr lang="fr-FR" sz="1700" b="1" dirty="0">
                <a:solidFill>
                  <a:prstClr val="white"/>
                </a:solidFill>
              </a:rPr>
              <a:t>Durée : </a:t>
            </a:r>
            <a:r>
              <a:rPr lang="fr-FR" sz="1700" dirty="0">
                <a:solidFill>
                  <a:prstClr val="white"/>
                </a:solidFill>
              </a:rPr>
              <a:t>30 min environ</a:t>
            </a:r>
          </a:p>
        </p:txBody>
      </p:sp>
      <p:sp>
        <p:nvSpPr>
          <p:cNvPr id="2" name="Titre 1">
            <a:extLst>
              <a:ext uri="{FF2B5EF4-FFF2-40B4-BE49-F238E27FC236}">
                <a16:creationId xmlns:a16="http://schemas.microsoft.com/office/drawing/2014/main" id="{ADEAC02E-6C64-73FB-2690-8F8D3B4A5D9E}"/>
              </a:ext>
            </a:extLst>
          </p:cNvPr>
          <p:cNvSpPr>
            <a:spLocks noGrp="1"/>
          </p:cNvSpPr>
          <p:nvPr>
            <p:ph type="title"/>
          </p:nvPr>
        </p:nvSpPr>
        <p:spPr/>
        <p:txBody>
          <a:bodyPr/>
          <a:lstStyle/>
          <a:p>
            <a:r>
              <a:rPr lang="fr-FR" dirty="0">
                <a:solidFill>
                  <a:schemeClr val="accent1">
                    <a:lumMod val="75000"/>
                  </a:schemeClr>
                </a:solidFill>
              </a:rPr>
              <a:t>Que se passe-t-il quand les océans se réchauffent ?</a:t>
            </a:r>
            <a:endParaRPr lang="fr-FR" dirty="0"/>
          </a:p>
        </p:txBody>
      </p:sp>
      <p:pic>
        <p:nvPicPr>
          <p:cNvPr id="4" name="Image 3">
            <a:extLst>
              <a:ext uri="{FF2B5EF4-FFF2-40B4-BE49-F238E27FC236}">
                <a16:creationId xmlns:a16="http://schemas.microsoft.com/office/drawing/2014/main" id="{E71C3276-D27A-9C6C-38CC-5AC6BFD0B4E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17393" y="2415425"/>
            <a:ext cx="1103679" cy="4100187"/>
          </a:xfrm>
          <a:prstGeom prst="rect">
            <a:avLst/>
          </a:prstGeom>
        </p:spPr>
      </p:pic>
      <p:pic>
        <p:nvPicPr>
          <p:cNvPr id="6" name="Image 5">
            <a:extLst>
              <a:ext uri="{FF2B5EF4-FFF2-40B4-BE49-F238E27FC236}">
                <a16:creationId xmlns:a16="http://schemas.microsoft.com/office/drawing/2014/main" id="{D90CC8C1-3DBC-1404-5157-BEA03AD18E2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31705" y="2415425"/>
            <a:ext cx="1107247" cy="4100189"/>
          </a:xfrm>
          <a:prstGeom prst="rect">
            <a:avLst/>
          </a:prstGeom>
        </p:spPr>
      </p:pic>
      <p:pic>
        <p:nvPicPr>
          <p:cNvPr id="10" name="Image 9">
            <a:extLst>
              <a:ext uri="{FF2B5EF4-FFF2-40B4-BE49-F238E27FC236}">
                <a16:creationId xmlns:a16="http://schemas.microsoft.com/office/drawing/2014/main" id="{8157F44B-D8BC-DA07-3C42-7D8A7F640C7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09166" y="2474238"/>
            <a:ext cx="2426720" cy="4023745"/>
          </a:xfrm>
          <a:prstGeom prst="rect">
            <a:avLst/>
          </a:prstGeom>
        </p:spPr>
      </p:pic>
      <p:pic>
        <p:nvPicPr>
          <p:cNvPr id="14" name="Image 13">
            <a:extLst>
              <a:ext uri="{FF2B5EF4-FFF2-40B4-BE49-F238E27FC236}">
                <a16:creationId xmlns:a16="http://schemas.microsoft.com/office/drawing/2014/main" id="{A1EC0232-2A9B-C022-605A-0F05F86E407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03285" y="2511575"/>
            <a:ext cx="2419177" cy="3949069"/>
          </a:xfrm>
          <a:prstGeom prst="rect">
            <a:avLst/>
          </a:prstGeom>
        </p:spPr>
      </p:pic>
      <p:sp>
        <p:nvSpPr>
          <p:cNvPr id="16" name="Texte 1">
            <a:extLst>
              <a:ext uri="{FF2B5EF4-FFF2-40B4-BE49-F238E27FC236}">
                <a16:creationId xmlns:a16="http://schemas.microsoft.com/office/drawing/2014/main" id="{E65895C8-7E2D-1DB8-865D-1AA0FACB12F7}"/>
              </a:ext>
            </a:extLst>
          </p:cNvPr>
          <p:cNvSpPr txBox="1"/>
          <p:nvPr/>
        </p:nvSpPr>
        <p:spPr>
          <a:xfrm>
            <a:off x="1637105" y="1174491"/>
            <a:ext cx="1034806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Objectif : </a:t>
            </a:r>
            <a:r>
              <a:rPr kumimoji="0" lang="fr-FR" sz="22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Montrer pourquoi le dérèglement climatique provoque la montée des océans. </a:t>
            </a:r>
            <a:endParaRPr kumimoji="0" lang="fr-FR" sz="24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endParaRPr>
          </a:p>
        </p:txBody>
      </p:sp>
      <p:sp>
        <p:nvSpPr>
          <p:cNvPr id="23" name="texte 1">
            <a:extLst>
              <a:ext uri="{FF2B5EF4-FFF2-40B4-BE49-F238E27FC236}">
                <a16:creationId xmlns:a16="http://schemas.microsoft.com/office/drawing/2014/main" id="{1288D41F-51FE-AC8A-7794-B793BF2CC76A}"/>
              </a:ext>
            </a:extLst>
          </p:cNvPr>
          <p:cNvSpPr txBox="1"/>
          <p:nvPr/>
        </p:nvSpPr>
        <p:spPr>
          <a:xfrm>
            <a:off x="5849533" y="3895253"/>
            <a:ext cx="4052937" cy="1846659"/>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fr-FR" sz="1900" dirty="0">
                <a:solidFill>
                  <a:schemeClr val="accent1">
                    <a:lumMod val="75000"/>
                  </a:schemeClr>
                </a:solidFill>
                <a:latin typeface="Calibri" panose="020F0502020204030204"/>
              </a:rPr>
              <a:t>Versez dans chaque flacon la même quantité de colorant et la même quantité d’eau. </a:t>
            </a:r>
          </a:p>
          <a:p>
            <a:pPr marR="0" lvl="0" algn="l" defTabSz="914400" rtl="0" eaLnBrk="1" fontAlgn="auto" latinLnBrk="0" hangingPunct="1">
              <a:lnSpc>
                <a:spcPct val="100000"/>
              </a:lnSpc>
              <a:spcBef>
                <a:spcPts val="0"/>
              </a:spcBef>
              <a:spcAft>
                <a:spcPts val="0"/>
              </a:spcAft>
              <a:buClrTx/>
              <a:buSzTx/>
              <a:tabLst/>
              <a:defRPr/>
            </a:pPr>
            <a:endParaRPr kumimoji="0" lang="fr-FR" sz="19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kumimoji="0" lang="fr-FR" sz="19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Placez ensuite une paille dans chaque flacon</a:t>
            </a:r>
            <a:r>
              <a:rPr lang="fr-FR" sz="1900" dirty="0">
                <a:solidFill>
                  <a:schemeClr val="accent1">
                    <a:lumMod val="75000"/>
                  </a:schemeClr>
                </a:solidFill>
                <a:latin typeface="Calibri" panose="020F0502020204030204"/>
              </a:rPr>
              <a:t>. </a:t>
            </a:r>
            <a:endParaRPr kumimoji="0" lang="fr-FR" sz="19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endParaRPr>
          </a:p>
        </p:txBody>
      </p:sp>
      <p:sp>
        <p:nvSpPr>
          <p:cNvPr id="25" name="texte 1">
            <a:extLst>
              <a:ext uri="{FF2B5EF4-FFF2-40B4-BE49-F238E27FC236}">
                <a16:creationId xmlns:a16="http://schemas.microsoft.com/office/drawing/2014/main" id="{38E424CE-3553-4AF7-0978-6AFFC5A8C704}"/>
              </a:ext>
            </a:extLst>
          </p:cNvPr>
          <p:cNvSpPr txBox="1"/>
          <p:nvPr/>
        </p:nvSpPr>
        <p:spPr>
          <a:xfrm>
            <a:off x="1934279" y="2715863"/>
            <a:ext cx="4052937" cy="1846659"/>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fr-FR" sz="19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Placez</a:t>
            </a:r>
            <a:r>
              <a:rPr kumimoji="0" lang="fr-FR" sz="1900" b="0" i="0" u="none" strike="noStrike" kern="1200" cap="none" spc="0" normalizeH="0" noProof="0" dirty="0">
                <a:ln>
                  <a:noFill/>
                </a:ln>
                <a:solidFill>
                  <a:schemeClr val="accent1">
                    <a:lumMod val="75000"/>
                  </a:schemeClr>
                </a:solidFill>
                <a:effectLst/>
                <a:uLnTx/>
                <a:uFillTx/>
                <a:latin typeface="Calibri" panose="020F0502020204030204"/>
                <a:ea typeface="+mn-ea"/>
                <a:cs typeface="+mn-cs"/>
              </a:rPr>
              <a:t> ensuite un flacon dans un saladier d’eau froide (avec ou sans glaçon(s)) et l’autre dans un saladier d’eau chaude. </a:t>
            </a:r>
          </a:p>
          <a:p>
            <a:pPr marR="0" lvl="0" algn="l" defTabSz="914400" rtl="0" eaLnBrk="1" fontAlgn="auto" latinLnBrk="0" hangingPunct="1">
              <a:lnSpc>
                <a:spcPct val="100000"/>
              </a:lnSpc>
              <a:spcBef>
                <a:spcPts val="0"/>
              </a:spcBef>
              <a:spcAft>
                <a:spcPts val="0"/>
              </a:spcAft>
              <a:buClrTx/>
              <a:buSzTx/>
              <a:tabLst/>
              <a:defRPr/>
            </a:pPr>
            <a:endParaRPr lang="fr-FR" sz="1900" dirty="0">
              <a:solidFill>
                <a:schemeClr val="accent1">
                  <a:lumMod val="75000"/>
                </a:schemeClr>
              </a:solidFill>
              <a:latin typeface="Calibri" panose="020F0502020204030204"/>
            </a:endParaRPr>
          </a:p>
          <a:p>
            <a:pPr marR="0" lvl="0" algn="l" defTabSz="914400" rtl="0" eaLnBrk="1" fontAlgn="auto" latinLnBrk="0" hangingPunct="1">
              <a:lnSpc>
                <a:spcPct val="100000"/>
              </a:lnSpc>
              <a:spcBef>
                <a:spcPts val="0"/>
              </a:spcBef>
              <a:spcAft>
                <a:spcPts val="0"/>
              </a:spcAft>
              <a:buClrTx/>
              <a:buSzTx/>
              <a:tabLst/>
              <a:defRPr/>
            </a:pPr>
            <a:r>
              <a:rPr kumimoji="0" lang="fr-FR" sz="1900" b="0" i="0" u="none" strike="noStrike" kern="1200" cap="none" spc="0" normalizeH="0" noProof="0" dirty="0">
                <a:ln>
                  <a:noFill/>
                </a:ln>
                <a:solidFill>
                  <a:schemeClr val="accent1">
                    <a:lumMod val="75000"/>
                  </a:schemeClr>
                </a:solidFill>
                <a:effectLst/>
                <a:uLnTx/>
                <a:uFillTx/>
                <a:latin typeface="Calibri" panose="020F0502020204030204"/>
                <a:ea typeface="+mn-ea"/>
                <a:cs typeface="+mn-cs"/>
              </a:rPr>
              <a:t>Puis observez ! </a:t>
            </a:r>
            <a:endParaRPr kumimoji="0" lang="fr-FR" sz="19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endParaRPr>
          </a:p>
        </p:txBody>
      </p:sp>
      <p:sp>
        <p:nvSpPr>
          <p:cNvPr id="26" name="Texte 3">
            <a:extLst>
              <a:ext uri="{FF2B5EF4-FFF2-40B4-BE49-F238E27FC236}">
                <a16:creationId xmlns:a16="http://schemas.microsoft.com/office/drawing/2014/main" id="{5F542420-BE20-D02A-8E8A-0135D3A00C6D}"/>
              </a:ext>
            </a:extLst>
          </p:cNvPr>
          <p:cNvSpPr txBox="1"/>
          <p:nvPr/>
        </p:nvSpPr>
        <p:spPr>
          <a:xfrm>
            <a:off x="1913356" y="5128491"/>
            <a:ext cx="4803651" cy="1015663"/>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Que remarque-t-on ? Que peut-on en déduire sur les conséquences du réchauffement des océans ? </a:t>
            </a:r>
          </a:p>
        </p:txBody>
      </p:sp>
      <p:pic>
        <p:nvPicPr>
          <p:cNvPr id="27" name="Picto guide rouge">
            <a:hlinkClick r:id="rId6" action="ppaction://hlinksldjump"/>
            <a:extLst>
              <a:ext uri="{FF2B5EF4-FFF2-40B4-BE49-F238E27FC236}">
                <a16:creationId xmlns:a16="http://schemas.microsoft.com/office/drawing/2014/main" id="{6EF58B30-1033-5750-696D-A6E3B401551C}"/>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60178" y="2716280"/>
            <a:ext cx="767842" cy="650864"/>
          </a:xfrm>
          <a:prstGeom prst="rect">
            <a:avLst/>
          </a:prstGeom>
        </p:spPr>
      </p:pic>
      <p:pic>
        <p:nvPicPr>
          <p:cNvPr id="3" name="picto retour">
            <a:hlinkClick r:id="rId8" action="ppaction://hlinksldjump"/>
            <a:extLst>
              <a:ext uri="{FF2B5EF4-FFF2-40B4-BE49-F238E27FC236}">
                <a16:creationId xmlns:a16="http://schemas.microsoft.com/office/drawing/2014/main" id="{2DEF2DCC-5EA9-2818-1631-598F54870FF2}"/>
              </a:ext>
            </a:extLst>
          </p:cNvPr>
          <p:cNvPicPr>
            <a:picLocks noChangeAspect="1"/>
          </p:cNvPicPr>
          <p:nvPr/>
        </p:nvPicPr>
        <p:blipFill>
          <a:blip r:embed="rId9"/>
          <a:stretch>
            <a:fillRect/>
          </a:stretch>
        </p:blipFill>
        <p:spPr>
          <a:xfrm>
            <a:off x="11256702" y="5581520"/>
            <a:ext cx="884206" cy="749808"/>
          </a:xfrm>
          <a:prstGeom prst="rect">
            <a:avLst/>
          </a:prstGeom>
        </p:spPr>
      </p:pic>
      <p:pic>
        <p:nvPicPr>
          <p:cNvPr id="32" name="Image 31">
            <a:extLst>
              <a:ext uri="{FF2B5EF4-FFF2-40B4-BE49-F238E27FC236}">
                <a16:creationId xmlns:a16="http://schemas.microsoft.com/office/drawing/2014/main" id="{218D7BC2-84D1-C973-EE44-2CDAD4AC6EC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99120" y="1802166"/>
            <a:ext cx="1886208" cy="552061"/>
          </a:xfrm>
          <a:prstGeom prst="rect">
            <a:avLst/>
          </a:prstGeom>
        </p:spPr>
      </p:pic>
      <p:pic>
        <p:nvPicPr>
          <p:cNvPr id="34" name="Image 33">
            <a:extLst>
              <a:ext uri="{FF2B5EF4-FFF2-40B4-BE49-F238E27FC236}">
                <a16:creationId xmlns:a16="http://schemas.microsoft.com/office/drawing/2014/main" id="{F0A8E12A-C650-4ABC-247E-D9FFCE15861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98041" y="1809786"/>
            <a:ext cx="1840529" cy="536821"/>
          </a:xfrm>
          <a:prstGeom prst="rect">
            <a:avLst/>
          </a:prstGeom>
        </p:spPr>
      </p:pic>
      <p:pic>
        <p:nvPicPr>
          <p:cNvPr id="36" name="Image 35">
            <a:extLst>
              <a:ext uri="{FF2B5EF4-FFF2-40B4-BE49-F238E27FC236}">
                <a16:creationId xmlns:a16="http://schemas.microsoft.com/office/drawing/2014/main" id="{D9E3A98E-BEA9-2287-AE15-B36CEEDD12D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351282" y="1793771"/>
            <a:ext cx="1771829" cy="568850"/>
          </a:xfrm>
          <a:prstGeom prst="rect">
            <a:avLst/>
          </a:prstGeom>
        </p:spPr>
      </p:pic>
      <p:sp>
        <p:nvSpPr>
          <p:cNvPr id="40" name="ZoneTexte 39">
            <a:extLst>
              <a:ext uri="{FF2B5EF4-FFF2-40B4-BE49-F238E27FC236}">
                <a16:creationId xmlns:a16="http://schemas.microsoft.com/office/drawing/2014/main" id="{125D9EFC-2552-513D-90DC-3E79323A9FFD}"/>
              </a:ext>
            </a:extLst>
          </p:cNvPr>
          <p:cNvSpPr txBox="1"/>
          <p:nvPr/>
        </p:nvSpPr>
        <p:spPr>
          <a:xfrm>
            <a:off x="1703316" y="1762146"/>
            <a:ext cx="6111614" cy="646331"/>
          </a:xfrm>
          <a:prstGeom prst="rect">
            <a:avLst/>
          </a:prstGeom>
          <a:solidFill>
            <a:schemeClr val="bg1"/>
          </a:solidFill>
          <a:ln>
            <a:noFill/>
          </a:ln>
        </p:spPr>
        <p:txBody>
          <a:bodyPr wrap="square" rtlCol="0">
            <a:spAutoFit/>
          </a:bodyPr>
          <a:lstStyle/>
          <a:p>
            <a:pPr algn="ctr"/>
            <a:endParaRPr lang="fr-FR" sz="3600" b="1" dirty="0">
              <a:solidFill>
                <a:srgbClr val="2F5597"/>
              </a:solidFill>
            </a:endParaRPr>
          </a:p>
        </p:txBody>
      </p:sp>
      <p:sp>
        <p:nvSpPr>
          <p:cNvPr id="38" name="ZoneTexte 37">
            <a:extLst>
              <a:ext uri="{FF2B5EF4-FFF2-40B4-BE49-F238E27FC236}">
                <a16:creationId xmlns:a16="http://schemas.microsoft.com/office/drawing/2014/main" id="{EB1FBE70-FF32-E020-4747-880C7DC1AD20}"/>
              </a:ext>
            </a:extLst>
          </p:cNvPr>
          <p:cNvSpPr txBox="1"/>
          <p:nvPr/>
        </p:nvSpPr>
        <p:spPr>
          <a:xfrm>
            <a:off x="4838952" y="1755807"/>
            <a:ext cx="6240050" cy="646331"/>
          </a:xfrm>
          <a:prstGeom prst="rect">
            <a:avLst/>
          </a:prstGeom>
          <a:solidFill>
            <a:schemeClr val="bg1"/>
          </a:solidFill>
          <a:ln>
            <a:noFill/>
          </a:ln>
        </p:spPr>
        <p:txBody>
          <a:bodyPr wrap="square" rtlCol="0">
            <a:spAutoFit/>
          </a:bodyPr>
          <a:lstStyle/>
          <a:p>
            <a:pPr algn="ctr"/>
            <a:endParaRPr lang="fr-FR" sz="3600" b="1" dirty="0">
              <a:solidFill>
                <a:srgbClr val="2F5597"/>
              </a:solidFill>
            </a:endParaRPr>
          </a:p>
        </p:txBody>
      </p:sp>
      <p:sp>
        <p:nvSpPr>
          <p:cNvPr id="39" name="ZoneTexte 38">
            <a:extLst>
              <a:ext uri="{FF2B5EF4-FFF2-40B4-BE49-F238E27FC236}">
                <a16:creationId xmlns:a16="http://schemas.microsoft.com/office/drawing/2014/main" id="{727A2BA4-1267-EA82-36EE-E1A56BB4FE70}"/>
              </a:ext>
            </a:extLst>
          </p:cNvPr>
          <p:cNvSpPr txBox="1"/>
          <p:nvPr/>
        </p:nvSpPr>
        <p:spPr>
          <a:xfrm>
            <a:off x="8404937" y="1688451"/>
            <a:ext cx="2775885" cy="646331"/>
          </a:xfrm>
          <a:prstGeom prst="rect">
            <a:avLst/>
          </a:prstGeom>
          <a:solidFill>
            <a:schemeClr val="bg1"/>
          </a:solidFill>
          <a:ln>
            <a:noFill/>
          </a:ln>
        </p:spPr>
        <p:txBody>
          <a:bodyPr wrap="square" rtlCol="0">
            <a:spAutoFit/>
          </a:bodyPr>
          <a:lstStyle/>
          <a:p>
            <a:pPr algn="ctr"/>
            <a:endParaRPr lang="fr-FR" sz="3600" b="1" dirty="0">
              <a:solidFill>
                <a:srgbClr val="2F5597"/>
              </a:solidFill>
            </a:endParaRPr>
          </a:p>
        </p:txBody>
      </p:sp>
      <p:sp>
        <p:nvSpPr>
          <p:cNvPr id="41" name="ZoneTexte 40">
            <a:extLst>
              <a:ext uri="{FF2B5EF4-FFF2-40B4-BE49-F238E27FC236}">
                <a16:creationId xmlns:a16="http://schemas.microsoft.com/office/drawing/2014/main" id="{01A4231D-8ACA-60E3-0267-C539E507D764}"/>
              </a:ext>
            </a:extLst>
          </p:cNvPr>
          <p:cNvSpPr txBox="1"/>
          <p:nvPr/>
        </p:nvSpPr>
        <p:spPr>
          <a:xfrm>
            <a:off x="2063067" y="1700373"/>
            <a:ext cx="2775885" cy="646331"/>
          </a:xfrm>
          <a:prstGeom prst="rect">
            <a:avLst/>
          </a:prstGeom>
          <a:solidFill>
            <a:schemeClr val="bg1"/>
          </a:solidFill>
          <a:ln>
            <a:noFill/>
          </a:ln>
        </p:spPr>
        <p:txBody>
          <a:bodyPr wrap="square" rtlCol="0">
            <a:spAutoFit/>
          </a:bodyPr>
          <a:lstStyle/>
          <a:p>
            <a:pPr algn="ctr"/>
            <a:endParaRPr lang="fr-FR" sz="3600" b="1" dirty="0">
              <a:solidFill>
                <a:srgbClr val="2F5597"/>
              </a:solidFill>
            </a:endParaRPr>
          </a:p>
        </p:txBody>
      </p:sp>
    </p:spTree>
    <p:extLst>
      <p:ext uri="{BB962C8B-B14F-4D97-AF65-F5344CB8AC3E}">
        <p14:creationId xmlns:p14="http://schemas.microsoft.com/office/powerpoint/2010/main" val="18688510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22"/>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15" restart="whenNotActive" fill="hold" evtFilter="cancelBubble" nodeType="interactiveSeq">
                <p:stCondLst>
                  <p:cond evt="onClick" delay="0">
                    <p:tgtEl>
                      <p:spTgt spid="34"/>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9"/>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4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6"/>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4"/>
                                        </p:tgtEl>
                                        <p:attrNameLst>
                                          <p:attrName>style.visibility</p:attrName>
                                        </p:attrNameLst>
                                      </p:cBhvr>
                                      <p:to>
                                        <p:strVal val="hidden"/>
                                      </p:to>
                                    </p:set>
                                  </p:childTnLst>
                                </p:cTn>
                              </p:par>
                              <p:par>
                                <p:cTn id="34" presetID="1" presetClass="exit" presetSubtype="0" fill="hold" grpId="1" nodeType="withEffect">
                                  <p:stCondLst>
                                    <p:cond delay="0"/>
                                  </p:stCondLst>
                                  <p:childTnLst>
                                    <p:set>
                                      <p:cBhvr>
                                        <p:cTn id="35" dur="1" fill="hold">
                                          <p:stCondLst>
                                            <p:cond delay="0"/>
                                          </p:stCondLst>
                                        </p:cTn>
                                        <p:tgtEl>
                                          <p:spTgt spid="23"/>
                                        </p:tgtEl>
                                        <p:attrNameLst>
                                          <p:attrName>style.visibility</p:attrName>
                                        </p:attrNameLst>
                                      </p:cBhvr>
                                      <p:to>
                                        <p:strVal val="hidden"/>
                                      </p:to>
                                    </p:set>
                                  </p:childTnLst>
                                </p:cTn>
                              </p:par>
                              <p:par>
                                <p:cTn id="36" presetID="1" presetClass="exit" presetSubtype="0" fill="hold" grpId="1" nodeType="withEffect">
                                  <p:stCondLst>
                                    <p:cond delay="0"/>
                                  </p:stCondLst>
                                  <p:childTnLst>
                                    <p:set>
                                      <p:cBhvr>
                                        <p:cTn id="37" dur="1" fill="hold">
                                          <p:stCondLst>
                                            <p:cond delay="0"/>
                                          </p:stCondLst>
                                        </p:cTn>
                                        <p:tgtEl>
                                          <p:spTgt spid="39"/>
                                        </p:tgtEl>
                                        <p:attrNameLst>
                                          <p:attrName>style.visibility</p:attrName>
                                        </p:attrNameLst>
                                      </p:cBhvr>
                                      <p:to>
                                        <p:strVal val="hidden"/>
                                      </p:to>
                                    </p:set>
                                  </p:childTnLst>
                                </p:cTn>
                              </p:par>
                              <p:par>
                                <p:cTn id="38" presetID="1" presetClass="exit" presetSubtype="0" fill="hold" grpId="1" nodeType="withEffect">
                                  <p:stCondLst>
                                    <p:cond delay="0"/>
                                  </p:stCondLst>
                                  <p:childTnLst>
                                    <p:set>
                                      <p:cBhvr>
                                        <p:cTn id="39" dur="1" fill="hold">
                                          <p:stCondLst>
                                            <p:cond delay="0"/>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40" restart="whenNotActive" fill="hold" evtFilter="cancelBubble" nodeType="interactiveSeq">
                <p:stCondLst>
                  <p:cond evt="onClick" delay="0">
                    <p:tgtEl>
                      <p:spTgt spid="36"/>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childTnLst>
                          </p:cTn>
                        </p:par>
                        <p:par>
                          <p:cTn id="49" fill="hold">
                            <p:stCondLst>
                              <p:cond delay="0"/>
                            </p:stCondLst>
                            <p:childTnLst>
                              <p:par>
                                <p:cTn id="50" presetID="1" presetClass="entr" presetSubtype="0" fill="hold" grpId="0" nodeType="afterEffect">
                                  <p:stCondLst>
                                    <p:cond delay="0"/>
                                  </p:stCondLst>
                                  <p:childTnLst>
                                    <p:set>
                                      <p:cBhvr>
                                        <p:cTn id="51" dur="1" fill="hold">
                                          <p:stCondLst>
                                            <p:cond delay="0"/>
                                          </p:stCondLst>
                                        </p:cTn>
                                        <p:tgtEl>
                                          <p:spTgt spid="26"/>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40"/>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10"/>
                                        </p:tgtEl>
                                        <p:attrNameLst>
                                          <p:attrName>style.visibility</p:attrName>
                                        </p:attrNameLst>
                                      </p:cBhvr>
                                      <p:to>
                                        <p:strVal val="hidden"/>
                                      </p:to>
                                    </p:set>
                                  </p:childTnLst>
                                </p:cTn>
                              </p:par>
                              <p:par>
                                <p:cTn id="58" presetID="1" presetClass="exit" presetSubtype="0" fill="hold" nodeType="withEffect">
                                  <p:stCondLst>
                                    <p:cond delay="0"/>
                                  </p:stCondLst>
                                  <p:childTnLst>
                                    <p:set>
                                      <p:cBhvr>
                                        <p:cTn id="59" dur="1" fill="hold">
                                          <p:stCondLst>
                                            <p:cond delay="0"/>
                                          </p:stCondLst>
                                        </p:cTn>
                                        <p:tgtEl>
                                          <p:spTgt spid="14"/>
                                        </p:tgtEl>
                                        <p:attrNameLst>
                                          <p:attrName>style.visibility</p:attrName>
                                        </p:attrNameLst>
                                      </p:cBhvr>
                                      <p:to>
                                        <p:strVal val="hidden"/>
                                      </p:to>
                                    </p:set>
                                  </p:childTnLst>
                                </p:cTn>
                              </p:par>
                              <p:par>
                                <p:cTn id="60" presetID="1" presetClass="exit" presetSubtype="0" fill="hold" grpId="1" nodeType="withEffect">
                                  <p:stCondLst>
                                    <p:cond delay="0"/>
                                  </p:stCondLst>
                                  <p:childTnLst>
                                    <p:set>
                                      <p:cBhvr>
                                        <p:cTn id="61" dur="1" fill="hold">
                                          <p:stCondLst>
                                            <p:cond delay="0"/>
                                          </p:stCondLst>
                                        </p:cTn>
                                        <p:tgtEl>
                                          <p:spTgt spid="25"/>
                                        </p:tgtEl>
                                        <p:attrNameLst>
                                          <p:attrName>style.visibility</p:attrName>
                                        </p:attrNameLst>
                                      </p:cBhvr>
                                      <p:to>
                                        <p:strVal val="hidden"/>
                                      </p:to>
                                    </p:set>
                                  </p:childTnLst>
                                </p:cTn>
                              </p:par>
                            </p:childTnLst>
                          </p:cTn>
                        </p:par>
                        <p:par>
                          <p:cTn id="62" fill="hold">
                            <p:stCondLst>
                              <p:cond delay="0"/>
                            </p:stCondLst>
                            <p:childTnLst>
                              <p:par>
                                <p:cTn id="63" presetID="1" presetClass="exit" presetSubtype="0" fill="hold" grpId="1" nodeType="afterEffect">
                                  <p:stCondLst>
                                    <p:cond delay="0"/>
                                  </p:stCondLst>
                                  <p:childTnLst>
                                    <p:set>
                                      <p:cBhvr>
                                        <p:cTn id="64" dur="1" fill="hold">
                                          <p:stCondLst>
                                            <p:cond delay="0"/>
                                          </p:stCondLst>
                                        </p:cTn>
                                        <p:tgtEl>
                                          <p:spTgt spid="26"/>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36"/>
                  </p:tgtEl>
                </p:cond>
              </p:nextCondLst>
            </p:seq>
          </p:childTnLst>
        </p:cTn>
      </p:par>
    </p:tnLst>
    <p:bldLst>
      <p:bldP spid="22" grpId="0" animBg="1"/>
      <p:bldP spid="22" grpId="1" animBg="1"/>
      <p:bldP spid="23" grpId="0"/>
      <p:bldP spid="23" grpId="1"/>
      <p:bldP spid="25" grpId="0"/>
      <p:bldP spid="25" grpId="1"/>
      <p:bldP spid="26" grpId="0"/>
      <p:bldP spid="26" grpId="1"/>
      <p:bldP spid="40" grpId="0" animBg="1"/>
      <p:bldP spid="40" grpId="1" animBg="1"/>
      <p:bldP spid="38" grpId="0" animBg="1"/>
      <p:bldP spid="38" grpId="1" animBg="1"/>
      <p:bldP spid="39" grpId="0" animBg="1"/>
      <p:bldP spid="39" grpId="1" animBg="1"/>
      <p:bldP spid="41" grpId="0" animBg="1"/>
      <p:bldP spid="41" grpId="1" animBg="1"/>
    </p:bld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re">
            <a:extLst>
              <a:ext uri="{FF2B5EF4-FFF2-40B4-BE49-F238E27FC236}">
                <a16:creationId xmlns:a16="http://schemas.microsoft.com/office/drawing/2014/main" id="{8DA4A0CA-2D53-F3ED-DBC1-17B99AD6EF03}"/>
              </a:ext>
            </a:extLst>
          </p:cNvPr>
          <p:cNvSpPr>
            <a:spLocks noGrp="1"/>
          </p:cNvSpPr>
          <p:nvPr>
            <p:ph type="title"/>
          </p:nvPr>
        </p:nvSpPr>
        <p:spPr/>
        <p:txBody>
          <a:bodyPr/>
          <a:lstStyle/>
          <a:p>
            <a:r>
              <a:rPr lang="fr-FR" dirty="0">
                <a:solidFill>
                  <a:schemeClr val="accent1">
                    <a:lumMod val="75000"/>
                  </a:schemeClr>
                </a:solidFill>
              </a:rPr>
              <a:t>Conseils pratiques pour la réalisation </a:t>
            </a:r>
            <a:br>
              <a:rPr lang="fr-FR" dirty="0">
                <a:solidFill>
                  <a:schemeClr val="accent1">
                    <a:lumMod val="75000"/>
                  </a:schemeClr>
                </a:solidFill>
              </a:rPr>
            </a:br>
            <a:r>
              <a:rPr lang="fr-FR" dirty="0">
                <a:solidFill>
                  <a:schemeClr val="accent1">
                    <a:lumMod val="75000"/>
                  </a:schemeClr>
                </a:solidFill>
              </a:rPr>
              <a:t>de l’expérience</a:t>
            </a:r>
          </a:p>
        </p:txBody>
      </p:sp>
      <p:sp>
        <p:nvSpPr>
          <p:cNvPr id="7" name="Texte source">
            <a:extLst>
              <a:ext uri="{FF2B5EF4-FFF2-40B4-BE49-F238E27FC236}">
                <a16:creationId xmlns:a16="http://schemas.microsoft.com/office/drawing/2014/main" id="{5FFDCC68-2918-2ABF-A12E-BD3856C855A2}"/>
              </a:ext>
            </a:extLst>
          </p:cNvPr>
          <p:cNvSpPr txBox="1"/>
          <p:nvPr/>
        </p:nvSpPr>
        <p:spPr>
          <a:xfrm>
            <a:off x="1533372" y="6485556"/>
            <a:ext cx="6226232"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(Source : Centre pilote la main à la pâte de Nogent sur Oise)</a:t>
            </a:r>
          </a:p>
        </p:txBody>
      </p:sp>
      <p:sp>
        <p:nvSpPr>
          <p:cNvPr id="9" name="texte 1">
            <a:extLst>
              <a:ext uri="{FF2B5EF4-FFF2-40B4-BE49-F238E27FC236}">
                <a16:creationId xmlns:a16="http://schemas.microsoft.com/office/drawing/2014/main" id="{EA63EAC4-4EBE-5604-A589-DE603A6BAA4A}"/>
              </a:ext>
            </a:extLst>
          </p:cNvPr>
          <p:cNvSpPr txBox="1"/>
          <p:nvPr/>
        </p:nvSpPr>
        <p:spPr>
          <a:xfrm>
            <a:off x="1533372" y="1599887"/>
            <a:ext cx="7737921" cy="213904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9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Différentes sources de chaleur peuvent être utilisées : réchauffer le flacon avec les mains, le placer au soleil, sur un radiateur ou dans un bain-marie d'eau chaude (chauffer avec une bouilloire).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9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9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La dilatation de l'eau peut être difficile à observer en fonction de la taille de la paille. Il est possible d’utiliser des glaçons pour refroidir l’eau et observer de meilleurs résultats.</a:t>
            </a:r>
          </a:p>
        </p:txBody>
      </p:sp>
      <p:pic>
        <p:nvPicPr>
          <p:cNvPr id="15" name="Image">
            <a:extLst>
              <a:ext uri="{FF2B5EF4-FFF2-40B4-BE49-F238E27FC236}">
                <a16:creationId xmlns:a16="http://schemas.microsoft.com/office/drawing/2014/main" id="{5CA05D3C-2B26-2013-4EA4-8604E2BD5D1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07375" y="1116013"/>
            <a:ext cx="1878112" cy="2465551"/>
          </a:xfrm>
          <a:prstGeom prst="rect">
            <a:avLst/>
          </a:prstGeom>
        </p:spPr>
      </p:pic>
      <p:sp>
        <p:nvSpPr>
          <p:cNvPr id="17" name="texte 2">
            <a:extLst>
              <a:ext uri="{FF2B5EF4-FFF2-40B4-BE49-F238E27FC236}">
                <a16:creationId xmlns:a16="http://schemas.microsoft.com/office/drawing/2014/main" id="{9C88E11D-EFDC-903E-D648-15214C1C2FAF}"/>
              </a:ext>
            </a:extLst>
          </p:cNvPr>
          <p:cNvSpPr txBox="1"/>
          <p:nvPr/>
        </p:nvSpPr>
        <p:spPr>
          <a:xfrm>
            <a:off x="1533372" y="3862635"/>
            <a:ext cx="10104733" cy="243143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9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Il est impératif de bien sceller le bouchon du flacon, notamment autour de la paille (en utilisant par exemple de la pâte adhésive). Sinon, l'eau risque de déborder au lieu de monter dans la paille.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9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9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Plus le flacon est rempli d’eau, plus la dilatation sera facile à observer. Le flacon n’a pas besoin d’être particulièrement étroit, il sert simplement de réservoir pour l'eau.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9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9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Pensez à marquer le niveau initial de l'eau dans la paille à l’aide d’un marqueur avant de commencer l’expérience.</a:t>
            </a:r>
          </a:p>
        </p:txBody>
      </p:sp>
      <p:pic>
        <p:nvPicPr>
          <p:cNvPr id="18" name="Picto retour">
            <a:hlinkClick r:id="rId4" action="ppaction://hlinksldjump"/>
            <a:extLst>
              <a:ext uri="{FF2B5EF4-FFF2-40B4-BE49-F238E27FC236}">
                <a16:creationId xmlns:a16="http://schemas.microsoft.com/office/drawing/2014/main" id="{2958DEDF-4832-178C-D85D-841B70CE9493}"/>
              </a:ext>
            </a:extLst>
          </p:cNvPr>
          <p:cNvPicPr>
            <a:picLocks noChangeAspect="1"/>
          </p:cNvPicPr>
          <p:nvPr/>
        </p:nvPicPr>
        <p:blipFill>
          <a:blip r:embed="rId5"/>
          <a:stretch>
            <a:fillRect/>
          </a:stretch>
        </p:blipFill>
        <p:spPr>
          <a:xfrm>
            <a:off x="11001281" y="5478683"/>
            <a:ext cx="884206" cy="749808"/>
          </a:xfrm>
          <a:prstGeom prst="rect">
            <a:avLst/>
          </a:prstGeom>
        </p:spPr>
      </p:pic>
    </p:spTree>
    <p:extLst>
      <p:ext uri="{BB962C8B-B14F-4D97-AF65-F5344CB8AC3E}">
        <p14:creationId xmlns:p14="http://schemas.microsoft.com/office/powerpoint/2010/main" val="26242859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3" name="Groupe 32">
            <a:extLst>
              <a:ext uri="{FF2B5EF4-FFF2-40B4-BE49-F238E27FC236}">
                <a16:creationId xmlns:a16="http://schemas.microsoft.com/office/drawing/2014/main" id="{E382F862-7DF4-1549-3D0F-DE1A597E1560}"/>
              </a:ext>
            </a:extLst>
          </p:cNvPr>
          <p:cNvGrpSpPr/>
          <p:nvPr/>
        </p:nvGrpSpPr>
        <p:grpSpPr>
          <a:xfrm>
            <a:off x="7275286" y="775469"/>
            <a:ext cx="4002314" cy="3178588"/>
            <a:chOff x="7275286" y="775469"/>
            <a:chExt cx="4002314" cy="3178588"/>
          </a:xfrm>
        </p:grpSpPr>
        <p:pic>
          <p:nvPicPr>
            <p:cNvPr id="15" name="Image 14">
              <a:extLst>
                <a:ext uri="{FF2B5EF4-FFF2-40B4-BE49-F238E27FC236}">
                  <a16:creationId xmlns:a16="http://schemas.microsoft.com/office/drawing/2014/main" id="{1D9C9EAE-DF0E-48C0-15F2-547141D0231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11454" y="775469"/>
              <a:ext cx="3374142" cy="3178588"/>
            </a:xfrm>
            <a:prstGeom prst="rect">
              <a:avLst/>
            </a:prstGeom>
          </p:spPr>
        </p:pic>
        <p:sp>
          <p:nvSpPr>
            <p:cNvPr id="20" name="Texte 2">
              <a:extLst>
                <a:ext uri="{FF2B5EF4-FFF2-40B4-BE49-F238E27FC236}">
                  <a16:creationId xmlns:a16="http://schemas.microsoft.com/office/drawing/2014/main" id="{9BA41930-AF60-F4DA-E8C9-0BBE7F045B17}"/>
                </a:ext>
              </a:extLst>
            </p:cNvPr>
            <p:cNvSpPr txBox="1">
              <a:spLocks noChangeArrowheads="1"/>
            </p:cNvSpPr>
            <p:nvPr/>
          </p:nvSpPr>
          <p:spPr bwMode="auto">
            <a:xfrm>
              <a:off x="7275286" y="3488422"/>
              <a:ext cx="400231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ea typeface="Calibri" panose="020F0502020204030204" pitchFamily="34" charset="0"/>
                  <a:cs typeface="Calibri" panose="020F0502020204030204" pitchFamily="34" charset="0"/>
                </a:rPr>
                <a:t>Faire de l’agriculture biologique</a:t>
              </a:r>
              <a:endParaRPr lang="fr-FR" altLang="fr-FR" sz="1600" dirty="0">
                <a:solidFill>
                  <a:schemeClr val="accent1">
                    <a:lumMod val="75000"/>
                  </a:schemeClr>
                </a:solidFill>
                <a:ea typeface="Calibri" panose="020F0502020204030204" pitchFamily="34" charset="0"/>
                <a:cs typeface="Calibri" panose="020F0502020204030204" pitchFamily="34" charset="0"/>
              </a:endParaRPr>
            </a:p>
          </p:txBody>
        </p:sp>
      </p:grpSp>
      <p:grpSp>
        <p:nvGrpSpPr>
          <p:cNvPr id="32" name="Groupe 31">
            <a:extLst>
              <a:ext uri="{FF2B5EF4-FFF2-40B4-BE49-F238E27FC236}">
                <a16:creationId xmlns:a16="http://schemas.microsoft.com/office/drawing/2014/main" id="{2BDE3148-6EE6-921F-D272-30B2AAA121FD}"/>
              </a:ext>
            </a:extLst>
          </p:cNvPr>
          <p:cNvGrpSpPr/>
          <p:nvPr/>
        </p:nvGrpSpPr>
        <p:grpSpPr>
          <a:xfrm>
            <a:off x="2200746" y="1116013"/>
            <a:ext cx="4002313" cy="2772519"/>
            <a:chOff x="2200746" y="1116013"/>
            <a:chExt cx="4002313" cy="2772519"/>
          </a:xfrm>
        </p:grpSpPr>
        <p:sp>
          <p:nvSpPr>
            <p:cNvPr id="7" name="Texte1">
              <a:extLst>
                <a:ext uri="{FF2B5EF4-FFF2-40B4-BE49-F238E27FC236}">
                  <a16:creationId xmlns:a16="http://schemas.microsoft.com/office/drawing/2014/main" id="{D84B039C-7F28-54D8-FA72-67C1234E60B1}"/>
                </a:ext>
              </a:extLst>
            </p:cNvPr>
            <p:cNvSpPr txBox="1">
              <a:spLocks noChangeArrowheads="1"/>
            </p:cNvSpPr>
            <p:nvPr/>
          </p:nvSpPr>
          <p:spPr bwMode="auto">
            <a:xfrm>
              <a:off x="2200746" y="3488422"/>
              <a:ext cx="40023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ea typeface="Calibri" panose="020F0502020204030204" pitchFamily="34" charset="0"/>
                  <a:cs typeface="Calibri" panose="020F0502020204030204" pitchFamily="34" charset="0"/>
                </a:rPr>
                <a:t>Utiliser moins de produits toxiques</a:t>
              </a:r>
            </a:p>
          </p:txBody>
        </p:sp>
        <p:pic>
          <p:nvPicPr>
            <p:cNvPr id="28" name="Image 27">
              <a:extLst>
                <a:ext uri="{FF2B5EF4-FFF2-40B4-BE49-F238E27FC236}">
                  <a16:creationId xmlns:a16="http://schemas.microsoft.com/office/drawing/2014/main" id="{CD35B932-EEC3-AD95-F564-B108F48727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43615" y="1116013"/>
              <a:ext cx="3374143" cy="2755398"/>
            </a:xfrm>
            <a:prstGeom prst="rect">
              <a:avLst/>
            </a:prstGeom>
          </p:spPr>
        </p:pic>
      </p:grpSp>
      <p:grpSp>
        <p:nvGrpSpPr>
          <p:cNvPr id="30" name="Groupe 29">
            <a:extLst>
              <a:ext uri="{FF2B5EF4-FFF2-40B4-BE49-F238E27FC236}">
                <a16:creationId xmlns:a16="http://schemas.microsoft.com/office/drawing/2014/main" id="{5E263E2C-73C6-2A50-A503-0E4A09AA32C2}"/>
              </a:ext>
            </a:extLst>
          </p:cNvPr>
          <p:cNvGrpSpPr/>
          <p:nvPr/>
        </p:nvGrpSpPr>
        <p:grpSpPr>
          <a:xfrm>
            <a:off x="2412541" y="4030535"/>
            <a:ext cx="3658026" cy="2810509"/>
            <a:chOff x="2412541" y="4030535"/>
            <a:chExt cx="3658026" cy="2810509"/>
          </a:xfrm>
        </p:grpSpPr>
        <p:sp>
          <p:nvSpPr>
            <p:cNvPr id="14" name="Texte 3">
              <a:extLst>
                <a:ext uri="{FF2B5EF4-FFF2-40B4-BE49-F238E27FC236}">
                  <a16:creationId xmlns:a16="http://schemas.microsoft.com/office/drawing/2014/main" id="{84EF171B-AA65-3C81-B6C0-A8B01C8FAC37}"/>
                </a:ext>
              </a:extLst>
            </p:cNvPr>
            <p:cNvSpPr txBox="1">
              <a:spLocks noChangeArrowheads="1"/>
            </p:cNvSpPr>
            <p:nvPr/>
          </p:nvSpPr>
          <p:spPr bwMode="auto">
            <a:xfrm>
              <a:off x="2726078" y="6133158"/>
              <a:ext cx="295164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ea typeface="Calibri" panose="020F0502020204030204" pitchFamily="34" charset="0"/>
                  <a:cs typeface="Calibri" panose="020F0502020204030204" pitchFamily="34" charset="0"/>
                </a:rPr>
                <a:t>Favoriser les ventes à courte distance</a:t>
              </a:r>
            </a:p>
          </p:txBody>
        </p:sp>
        <p:pic>
          <p:nvPicPr>
            <p:cNvPr id="5" name="Image 4">
              <a:extLst>
                <a:ext uri="{FF2B5EF4-FFF2-40B4-BE49-F238E27FC236}">
                  <a16:creationId xmlns:a16="http://schemas.microsoft.com/office/drawing/2014/main" id="{2748D713-C46E-A64F-318F-A54F9DAEC5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12541" y="4030535"/>
              <a:ext cx="3658026" cy="2286266"/>
            </a:xfrm>
            <a:prstGeom prst="rect">
              <a:avLst/>
            </a:prstGeom>
          </p:spPr>
        </p:pic>
      </p:grpSp>
      <p:grpSp>
        <p:nvGrpSpPr>
          <p:cNvPr id="29" name="Groupe 28">
            <a:extLst>
              <a:ext uri="{FF2B5EF4-FFF2-40B4-BE49-F238E27FC236}">
                <a16:creationId xmlns:a16="http://schemas.microsoft.com/office/drawing/2014/main" id="{6ADC8740-BF52-AA23-A688-874F31DE140B}"/>
              </a:ext>
            </a:extLst>
          </p:cNvPr>
          <p:cNvGrpSpPr/>
          <p:nvPr/>
        </p:nvGrpSpPr>
        <p:grpSpPr>
          <a:xfrm>
            <a:off x="7633537" y="3636442"/>
            <a:ext cx="3329977" cy="3204602"/>
            <a:chOff x="7633537" y="3636442"/>
            <a:chExt cx="3329977" cy="3204602"/>
          </a:xfrm>
        </p:grpSpPr>
        <p:sp>
          <p:nvSpPr>
            <p:cNvPr id="16" name="Texte 4">
              <a:extLst>
                <a:ext uri="{FF2B5EF4-FFF2-40B4-BE49-F238E27FC236}">
                  <a16:creationId xmlns:a16="http://schemas.microsoft.com/office/drawing/2014/main" id="{B729ECBF-3FCB-6702-BFFE-E4A306D0E0E9}"/>
                </a:ext>
              </a:extLst>
            </p:cNvPr>
            <p:cNvSpPr txBox="1">
              <a:spLocks noChangeArrowheads="1"/>
            </p:cNvSpPr>
            <p:nvPr/>
          </p:nvSpPr>
          <p:spPr bwMode="auto">
            <a:xfrm>
              <a:off x="7800619" y="6133158"/>
              <a:ext cx="295164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ea typeface="Calibri" panose="020F0502020204030204" pitchFamily="34" charset="0"/>
                  <a:cs typeface="Calibri" panose="020F0502020204030204" pitchFamily="34" charset="0"/>
                </a:rPr>
                <a:t>Favoriser les ventes de produits de saison</a:t>
              </a:r>
            </a:p>
          </p:txBody>
        </p:sp>
        <p:pic>
          <p:nvPicPr>
            <p:cNvPr id="25" name="Image 24">
              <a:extLst>
                <a:ext uri="{FF2B5EF4-FFF2-40B4-BE49-F238E27FC236}">
                  <a16:creationId xmlns:a16="http://schemas.microsoft.com/office/drawing/2014/main" id="{44F6075C-B969-228C-AD89-3507C41A304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33537" y="3636442"/>
              <a:ext cx="3329977" cy="2787627"/>
            </a:xfrm>
            <a:prstGeom prst="rect">
              <a:avLst/>
            </a:prstGeom>
          </p:spPr>
        </p:pic>
      </p:grpSp>
      <p:sp>
        <p:nvSpPr>
          <p:cNvPr id="2" name="Titre 1">
            <a:extLst>
              <a:ext uri="{FF2B5EF4-FFF2-40B4-BE49-F238E27FC236}">
                <a16:creationId xmlns:a16="http://schemas.microsoft.com/office/drawing/2014/main" id="{C23EC379-EC21-3A5B-7729-5CD39EA33949}"/>
              </a:ext>
            </a:extLst>
          </p:cNvPr>
          <p:cNvSpPr>
            <a:spLocks noGrp="1"/>
          </p:cNvSpPr>
          <p:nvPr>
            <p:ph type="title"/>
          </p:nvPr>
        </p:nvSpPr>
        <p:spPr/>
        <p:txBody>
          <a:bodyPr/>
          <a:lstStyle/>
          <a:p>
            <a:r>
              <a:rPr lang="fr-FR" dirty="0">
                <a:solidFill>
                  <a:schemeClr val="accent1">
                    <a:lumMod val="75000"/>
                  </a:schemeClr>
                </a:solidFill>
              </a:rPr>
              <a:t>Comment réduire les émissions </a:t>
            </a:r>
            <a:br>
              <a:rPr lang="fr-FR" dirty="0">
                <a:solidFill>
                  <a:schemeClr val="accent1">
                    <a:lumMod val="75000"/>
                  </a:schemeClr>
                </a:solidFill>
              </a:rPr>
            </a:br>
            <a:r>
              <a:rPr lang="fr-FR" dirty="0">
                <a:solidFill>
                  <a:schemeClr val="accent1">
                    <a:lumMod val="75000"/>
                  </a:schemeClr>
                </a:solidFill>
              </a:rPr>
              <a:t>de gaz à effet de serre liées à l’agriculture ? </a:t>
            </a:r>
          </a:p>
        </p:txBody>
      </p:sp>
      <p:sp>
        <p:nvSpPr>
          <p:cNvPr id="3" name="Numéro 4">
            <a:extLst>
              <a:ext uri="{FF2B5EF4-FFF2-40B4-BE49-F238E27FC236}">
                <a16:creationId xmlns:a16="http://schemas.microsoft.com/office/drawing/2014/main" id="{10BC3973-18B8-9431-7202-B7DDD8418D5F}"/>
              </a:ext>
            </a:extLst>
          </p:cNvPr>
          <p:cNvSpPr/>
          <p:nvPr/>
        </p:nvSpPr>
        <p:spPr bwMode="auto">
          <a:xfrm>
            <a:off x="8768443" y="4975948"/>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sp>
        <p:nvSpPr>
          <p:cNvPr id="11" name="Numéro 3">
            <a:extLst>
              <a:ext uri="{FF2B5EF4-FFF2-40B4-BE49-F238E27FC236}">
                <a16:creationId xmlns:a16="http://schemas.microsoft.com/office/drawing/2014/main" id="{BE3C2A84-F97B-5919-8C7C-38D48C82C9B6}"/>
              </a:ext>
            </a:extLst>
          </p:cNvPr>
          <p:cNvSpPr/>
          <p:nvPr/>
        </p:nvSpPr>
        <p:spPr bwMode="auto">
          <a:xfrm>
            <a:off x="3693902" y="4976742"/>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21" name="Numéro 2">
            <a:extLst>
              <a:ext uri="{FF2B5EF4-FFF2-40B4-BE49-F238E27FC236}">
                <a16:creationId xmlns:a16="http://schemas.microsoft.com/office/drawing/2014/main" id="{E103DC00-0864-1206-2716-B8B775337987}"/>
              </a:ext>
            </a:extLst>
          </p:cNvPr>
          <p:cNvSpPr/>
          <p:nvPr/>
        </p:nvSpPr>
        <p:spPr bwMode="auto">
          <a:xfrm>
            <a:off x="8768443" y="1926149"/>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22" name="Numéro 1">
            <a:extLst>
              <a:ext uri="{FF2B5EF4-FFF2-40B4-BE49-F238E27FC236}">
                <a16:creationId xmlns:a16="http://schemas.microsoft.com/office/drawing/2014/main" id="{1E293523-42AB-8EB3-3B33-46677DF5B182}"/>
              </a:ext>
            </a:extLst>
          </p:cNvPr>
          <p:cNvSpPr/>
          <p:nvPr/>
        </p:nvSpPr>
        <p:spPr bwMode="auto">
          <a:xfrm>
            <a:off x="3645557" y="1857163"/>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pic>
        <p:nvPicPr>
          <p:cNvPr id="31" name="Pïcto retour">
            <a:hlinkClick r:id="rId6" action="ppaction://hlinksldjump"/>
            <a:extLst>
              <a:ext uri="{FF2B5EF4-FFF2-40B4-BE49-F238E27FC236}">
                <a16:creationId xmlns:a16="http://schemas.microsoft.com/office/drawing/2014/main" id="{8ADEA898-FCA3-A6DD-98A3-12A6F27F1DC7}"/>
              </a:ext>
            </a:extLst>
          </p:cNvPr>
          <p:cNvPicPr>
            <a:picLocks noChangeAspect="1"/>
          </p:cNvPicPr>
          <p:nvPr/>
        </p:nvPicPr>
        <p:blipFill>
          <a:blip r:embed="rId7"/>
          <a:stretch>
            <a:fillRect/>
          </a:stretch>
        </p:blipFill>
        <p:spPr>
          <a:xfrm>
            <a:off x="11208860" y="5551978"/>
            <a:ext cx="884206" cy="749808"/>
          </a:xfrm>
          <a:prstGeom prst="rect">
            <a:avLst/>
          </a:prstGeom>
        </p:spPr>
      </p:pic>
      <p:sp>
        <p:nvSpPr>
          <p:cNvPr id="23" name="Carré meteo">
            <a:extLst>
              <a:ext uri="{FF2B5EF4-FFF2-40B4-BE49-F238E27FC236}">
                <a16:creationId xmlns:a16="http://schemas.microsoft.com/office/drawing/2014/main" id="{EC796D02-BF56-4D09-842E-7763874D2B89}"/>
              </a:ext>
            </a:extLst>
          </p:cNvPr>
          <p:cNvSpPr/>
          <p:nvPr/>
        </p:nvSpPr>
        <p:spPr>
          <a:xfrm>
            <a:off x="62980" y="4486276"/>
            <a:ext cx="1358258" cy="1937596"/>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marL="85725" indent="-85725">
              <a:buFont typeface="+mj-lt"/>
              <a:buAutoNum type="arabicPeriod"/>
              <a:defRPr/>
            </a:pPr>
            <a:r>
              <a:rPr lang="fr-FR" sz="1000" b="1" dirty="0">
                <a:solidFill>
                  <a:srgbClr val="0070C0"/>
                </a:solidFill>
              </a:rPr>
              <a:t>Utiliser moins de produits toxiques</a:t>
            </a:r>
          </a:p>
          <a:p>
            <a:pPr marL="85725" indent="-85725">
              <a:buFont typeface="+mj-lt"/>
              <a:buAutoNum type="arabicPeriod"/>
              <a:defRPr/>
            </a:pPr>
            <a:r>
              <a:rPr lang="fr-FR" sz="1000" b="1" dirty="0">
                <a:solidFill>
                  <a:srgbClr val="0070C0"/>
                </a:solidFill>
              </a:rPr>
              <a:t>Faire de l’agriculture biologique</a:t>
            </a:r>
          </a:p>
          <a:p>
            <a:pPr marL="85725" indent="-85725">
              <a:buFont typeface="+mj-lt"/>
              <a:buAutoNum type="arabicPeriod"/>
              <a:defRPr/>
            </a:pPr>
            <a:r>
              <a:rPr lang="fr-FR" sz="1000" b="1" dirty="0">
                <a:solidFill>
                  <a:srgbClr val="0070C0"/>
                </a:solidFill>
              </a:rPr>
              <a:t>Favoriser les ventes à courte distance</a:t>
            </a:r>
          </a:p>
          <a:p>
            <a:pPr marL="85725" indent="-85725">
              <a:buFont typeface="+mj-lt"/>
              <a:buAutoNum type="arabicPeriod"/>
              <a:defRPr/>
            </a:pPr>
            <a:r>
              <a:rPr lang="fr-FR" sz="1000" b="1" dirty="0">
                <a:solidFill>
                  <a:srgbClr val="0070C0"/>
                </a:solidFill>
              </a:rPr>
              <a:t>Favoriser les ventes de produits de saison</a:t>
            </a:r>
          </a:p>
        </p:txBody>
      </p:sp>
      <p:pic>
        <p:nvPicPr>
          <p:cNvPr id="24" name="picto info">
            <a:extLst>
              <a:ext uri="{FF2B5EF4-FFF2-40B4-BE49-F238E27FC236}">
                <a16:creationId xmlns:a16="http://schemas.microsoft.com/office/drawing/2014/main" id="{687727A4-646B-4250-A9C1-F076ECE2E3B7}"/>
              </a:ext>
            </a:extLst>
          </p:cNvPr>
          <p:cNvPicPr>
            <a:picLocks noChangeAspect="1"/>
          </p:cNvPicPr>
          <p:nvPr/>
        </p:nvPicPr>
        <p:blipFill>
          <a:blip r:embed="rId8"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49275" y="1695744"/>
            <a:ext cx="795939" cy="675981"/>
          </a:xfrm>
          <a:prstGeom prst="rect">
            <a:avLst/>
          </a:prstGeom>
          <a:noFill/>
          <a:ln>
            <a:noFill/>
          </a:ln>
        </p:spPr>
      </p:pic>
      <p:sp>
        <p:nvSpPr>
          <p:cNvPr id="4" name="texte">
            <a:extLst>
              <a:ext uri="{FF2B5EF4-FFF2-40B4-BE49-F238E27FC236}">
                <a16:creationId xmlns:a16="http://schemas.microsoft.com/office/drawing/2014/main" id="{844C788A-81D9-54A4-F7B0-2A9C2B8DB2B5}"/>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PT - AB - T - S</a:t>
            </a:r>
          </a:p>
        </p:txBody>
      </p:sp>
    </p:spTree>
    <p:extLst>
      <p:ext uri="{BB962C8B-B14F-4D97-AF65-F5344CB8AC3E}">
        <p14:creationId xmlns:p14="http://schemas.microsoft.com/office/powerpoint/2010/main" val="29851641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9" restart="whenNotActive" fill="hold" evtFilter="cancelBubble" nodeType="interactiveSeq">
                <p:stCondLst>
                  <p:cond evt="onClick" delay="0">
                    <p:tgtEl>
                      <p:spTgt spid="21"/>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grpId="0" nodeType="withEffect">
                                  <p:stCondLst>
                                    <p:cond delay="0"/>
                                  </p:stCondLst>
                                  <p:childTnLst>
                                    <p:set>
                                      <p:cBhvr>
                                        <p:cTn id="13" dur="1" fill="hold">
                                          <p:stCondLst>
                                            <p:cond delay="0"/>
                                          </p:stCondLst>
                                        </p:cTn>
                                        <p:tgtEl>
                                          <p:spTgt spid="21"/>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23" restart="whenNotActive" fill="hold" evtFilter="cancelBubble" nodeType="interactiveSeq">
                <p:stCondLst>
                  <p:cond evt="onClick" delay="0">
                    <p:tgtEl>
                      <p:spTgt spid="3"/>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grpId="0" nodeType="withEffect">
                                  <p:stCondLst>
                                    <p:cond delay="0"/>
                                  </p:stCondLst>
                                  <p:childTnLst>
                                    <p:set>
                                      <p:cBhvr>
                                        <p:cTn id="27" dur="1" fill="hold">
                                          <p:stCondLst>
                                            <p:cond delay="0"/>
                                          </p:stCondLst>
                                        </p:cTn>
                                        <p:tgtEl>
                                          <p:spTgt spid="3"/>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30" restart="whenNotActive" fill="hold" evtFilter="cancelBubble" nodeType="interactiveSeq">
                <p:stCondLst>
                  <p:cond evt="onClick" delay="0">
                    <p:tgtEl>
                      <p:spTgt spid="24"/>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bldLst>
      <p:bldP spid="3" grpId="0" animBg="1"/>
      <p:bldP spid="11" grpId="0" animBg="1"/>
      <p:bldP spid="21" grpId="0" animBg="1"/>
      <p:bldP spid="22" grpId="0" animBg="1"/>
      <p:bldP spid="23" grpId="0" animBg="1"/>
      <p:bldP spid="23" grpId="1" animBg="1"/>
    </p:bld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73614C0D-D337-3191-2093-5C097D48952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45246" y="1095067"/>
            <a:ext cx="8144310" cy="5786304"/>
          </a:xfrm>
          <a:prstGeom prst="rect">
            <a:avLst/>
          </a:prstGeom>
        </p:spPr>
      </p:pic>
      <p:sp>
        <p:nvSpPr>
          <p:cNvPr id="4" name="Rectangle 2">
            <a:extLst>
              <a:ext uri="{FF2B5EF4-FFF2-40B4-BE49-F238E27FC236}">
                <a16:creationId xmlns:a16="http://schemas.microsoft.com/office/drawing/2014/main" id="{2CB96881-15A7-C99B-33F1-8619873E8A9A}"/>
              </a:ext>
            </a:extLst>
          </p:cNvPr>
          <p:cNvSpPr/>
          <p:nvPr/>
        </p:nvSpPr>
        <p:spPr>
          <a:xfrm>
            <a:off x="1424358" y="0"/>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fr-FR" sz="3200" b="1" dirty="0">
                <a:solidFill>
                  <a:schemeClr val="accent1">
                    <a:lumMod val="75000"/>
                  </a:schemeClr>
                </a:solidFill>
              </a:rPr>
              <a:t>Connais-tu les étapes du cycle de l’eau ? </a:t>
            </a:r>
            <a:endParaRPr lang="fr-FR" altLang="fr-FR" sz="3200" b="1" dirty="0">
              <a:solidFill>
                <a:schemeClr val="accent1">
                  <a:lumMod val="75000"/>
                </a:schemeClr>
              </a:solidFill>
            </a:endParaRPr>
          </a:p>
        </p:txBody>
      </p:sp>
      <p:sp>
        <p:nvSpPr>
          <p:cNvPr id="6" name="Rectangle 1">
            <a:extLst>
              <a:ext uri="{FF2B5EF4-FFF2-40B4-BE49-F238E27FC236}">
                <a16:creationId xmlns:a16="http://schemas.microsoft.com/office/drawing/2014/main" id="{B67F3DF9-D0E7-D17B-4234-0DE917E622BA}"/>
              </a:ext>
            </a:extLst>
          </p:cNvPr>
          <p:cNvSpPr/>
          <p:nvPr/>
        </p:nvSpPr>
        <p:spPr>
          <a:xfrm>
            <a:off x="-11112" y="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pic>
        <p:nvPicPr>
          <p:cNvPr id="7" name="Image 6">
            <a:extLst>
              <a:ext uri="{FF2B5EF4-FFF2-40B4-BE49-F238E27FC236}">
                <a16:creationId xmlns:a16="http://schemas.microsoft.com/office/drawing/2014/main" id="{E6F9F171-158C-146B-BFA5-866F9E85B54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8367" y="198349"/>
            <a:ext cx="1531510" cy="698369"/>
          </a:xfrm>
          <a:prstGeom prst="rect">
            <a:avLst/>
          </a:prstGeom>
        </p:spPr>
      </p:pic>
      <p:pic>
        <p:nvPicPr>
          <p:cNvPr id="8" name="PictoVideo">
            <a:extLst>
              <a:ext uri="{FF2B5EF4-FFF2-40B4-BE49-F238E27FC236}">
                <a16:creationId xmlns:a16="http://schemas.microsoft.com/office/drawing/2014/main" id="{5FCF1535-F7A7-BB80-7C69-31389C244F35}"/>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711BD2BA-B9AF-CB2C-675B-9445325D99CC}"/>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070D7F4E-4F09-8859-429B-5DCCD11B8528}"/>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46A9D7B3-2704-5B58-38E2-8EFF92AE17FA}"/>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A0A5EB52-E3D9-5EE6-980B-190C843504A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AF0E8E63-D8C4-3614-CF91-9436B66BD9B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2DFB1D03-3B83-8CD8-E94B-9177643A47A9}"/>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99D00D48-2558-4DF5-899F-CCBA216F4B60}"/>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e">
            <a:extLst>
              <a:ext uri="{FF2B5EF4-FFF2-40B4-BE49-F238E27FC236}">
                <a16:creationId xmlns:a16="http://schemas.microsoft.com/office/drawing/2014/main" id="{75D03CB9-1A6C-EEDC-A86F-11E7ED2AFE9D}"/>
              </a:ext>
            </a:extLst>
          </p:cNvPr>
          <p:cNvSpPr txBox="1"/>
          <p:nvPr/>
        </p:nvSpPr>
        <p:spPr>
          <a:xfrm>
            <a:off x="9901471" y="1275196"/>
            <a:ext cx="2393871"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2F5597"/>
                </a:solidFill>
                <a:effectLst/>
                <a:uLnTx/>
                <a:uFillTx/>
                <a:latin typeface="Calibri" panose="020F0502020204030204"/>
                <a:ea typeface="+mn-ea"/>
                <a:cs typeface="+mn-cs"/>
              </a:rPr>
              <a:t>Le dérèglement climatique perturbe le cycle de l’eau, ce qui provoque, selon les régions, des sécheresses et des inondations. </a:t>
            </a:r>
          </a:p>
        </p:txBody>
      </p:sp>
      <p:sp>
        <p:nvSpPr>
          <p:cNvPr id="18" name="5Infiltration">
            <a:extLst>
              <a:ext uri="{FF2B5EF4-FFF2-40B4-BE49-F238E27FC236}">
                <a16:creationId xmlns:a16="http://schemas.microsoft.com/office/drawing/2014/main" id="{E556EB2B-2B57-EC37-F910-CE55F851E375}"/>
              </a:ext>
            </a:extLst>
          </p:cNvPr>
          <p:cNvSpPr>
            <a:spLocks noChangeArrowheads="1"/>
          </p:cNvSpPr>
          <p:nvPr/>
        </p:nvSpPr>
        <p:spPr bwMode="auto">
          <a:xfrm>
            <a:off x="7365064" y="6318782"/>
            <a:ext cx="1684422" cy="546100"/>
          </a:xfrm>
          <a:prstGeom prst="rect">
            <a:avLst/>
          </a:prstGeom>
          <a:solidFill>
            <a:srgbClr val="FFFFFF">
              <a:alpha val="41961"/>
            </a:srgbClr>
          </a:solidFill>
          <a:ln w="9525">
            <a:noFill/>
            <a:miter lim="800000"/>
            <a:headEnd/>
            <a:tailEnd/>
          </a:ln>
        </p:spPr>
        <p:txBody>
          <a:bodyPr/>
          <a:lstStyle>
            <a:lvl1pPr>
              <a:defRPr>
                <a:solidFill>
                  <a:schemeClr val="tx1"/>
                </a:solidFill>
                <a:latin typeface="Candara" panose="020E0502030303020204" pitchFamily="34" charset="0"/>
                <a:cs typeface="Arial" panose="020B0604020202020204" pitchFamily="34" charset="0"/>
              </a:defRPr>
            </a:lvl1pPr>
            <a:lvl2pPr marL="742950" indent="-285750">
              <a:defRPr>
                <a:solidFill>
                  <a:schemeClr val="tx1"/>
                </a:solidFill>
                <a:latin typeface="Candara" panose="020E0502030303020204" pitchFamily="34" charset="0"/>
                <a:cs typeface="Arial" panose="020B0604020202020204" pitchFamily="34" charset="0"/>
              </a:defRPr>
            </a:lvl2pPr>
            <a:lvl3pPr marL="1143000" indent="-228600">
              <a:defRPr>
                <a:solidFill>
                  <a:schemeClr val="tx1"/>
                </a:solidFill>
                <a:latin typeface="Candara" panose="020E0502030303020204" pitchFamily="34" charset="0"/>
                <a:cs typeface="Arial" panose="020B0604020202020204" pitchFamily="34" charset="0"/>
              </a:defRPr>
            </a:lvl3pPr>
            <a:lvl4pPr marL="1600200" indent="-228600">
              <a:defRPr>
                <a:solidFill>
                  <a:schemeClr val="tx1"/>
                </a:solidFill>
                <a:latin typeface="Candara" panose="020E0502030303020204" pitchFamily="34" charset="0"/>
                <a:cs typeface="Arial" panose="020B0604020202020204" pitchFamily="34" charset="0"/>
              </a:defRPr>
            </a:lvl4pPr>
            <a:lvl5pPr marL="2057400" indent="-228600">
              <a:defRPr>
                <a:solidFill>
                  <a:schemeClr val="tx1"/>
                </a:solidFill>
                <a:latin typeface="Candara" panose="020E0502030303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31B6FD"/>
              </a:buClr>
              <a:buSzPct val="100000"/>
              <a:buFontTx/>
              <a:buNone/>
              <a:tabLst/>
              <a:defRPr/>
            </a:pPr>
            <a:r>
              <a:rPr kumimoji="0" lang="fr-FR" altLang="fr-FR" sz="2400" b="1" i="0" u="none" strike="noStrike" kern="1200" cap="none" spc="0" normalizeH="0" baseline="0" noProof="0" dirty="0">
                <a:ln>
                  <a:noFill/>
                </a:ln>
                <a:solidFill>
                  <a:schemeClr val="accent5">
                    <a:lumMod val="75000"/>
                  </a:schemeClr>
                </a:solidFill>
                <a:effectLst>
                  <a:glow rad="101600">
                    <a:prstClr val="white">
                      <a:alpha val="60000"/>
                    </a:prstClr>
                  </a:glow>
                </a:effectLst>
                <a:uLnTx/>
                <a:uFillTx/>
                <a:latin typeface="Calibri" panose="020F0502020204030204" pitchFamily="34" charset="0"/>
                <a:ea typeface="Calibri" panose="020F0502020204030204" pitchFamily="34" charset="0"/>
                <a:cs typeface="Calibri" panose="020F0502020204030204" pitchFamily="34" charset="0"/>
              </a:rPr>
              <a:t>Infiltration</a:t>
            </a:r>
          </a:p>
        </p:txBody>
      </p:sp>
      <p:sp>
        <p:nvSpPr>
          <p:cNvPr id="19" name="4Ruissellement">
            <a:extLst>
              <a:ext uri="{FF2B5EF4-FFF2-40B4-BE49-F238E27FC236}">
                <a16:creationId xmlns:a16="http://schemas.microsoft.com/office/drawing/2014/main" id="{E75E2E56-DC8C-F343-E975-86E14FD19913}"/>
              </a:ext>
            </a:extLst>
          </p:cNvPr>
          <p:cNvSpPr>
            <a:spLocks noChangeArrowheads="1"/>
          </p:cNvSpPr>
          <p:nvPr/>
        </p:nvSpPr>
        <p:spPr bwMode="auto">
          <a:xfrm>
            <a:off x="6851685" y="4631927"/>
            <a:ext cx="2162175" cy="546100"/>
          </a:xfrm>
          <a:prstGeom prst="rect">
            <a:avLst/>
          </a:prstGeom>
          <a:solidFill>
            <a:srgbClr val="FFFFFF">
              <a:alpha val="41961"/>
            </a:srgbClr>
          </a:solidFill>
          <a:ln w="9525">
            <a:noFill/>
            <a:miter lim="800000"/>
            <a:headEnd/>
            <a:tailEnd/>
          </a:ln>
        </p:spPr>
        <p:txBody>
          <a:bodyPr/>
          <a:lstStyle>
            <a:lvl1pPr>
              <a:defRPr>
                <a:solidFill>
                  <a:schemeClr val="tx1"/>
                </a:solidFill>
                <a:latin typeface="Candara" panose="020E0502030303020204" pitchFamily="34" charset="0"/>
                <a:cs typeface="Arial" panose="020B0604020202020204" pitchFamily="34" charset="0"/>
              </a:defRPr>
            </a:lvl1pPr>
            <a:lvl2pPr marL="742950" indent="-285750">
              <a:defRPr>
                <a:solidFill>
                  <a:schemeClr val="tx1"/>
                </a:solidFill>
                <a:latin typeface="Candara" panose="020E0502030303020204" pitchFamily="34" charset="0"/>
                <a:cs typeface="Arial" panose="020B0604020202020204" pitchFamily="34" charset="0"/>
              </a:defRPr>
            </a:lvl2pPr>
            <a:lvl3pPr marL="1143000" indent="-228600">
              <a:defRPr>
                <a:solidFill>
                  <a:schemeClr val="tx1"/>
                </a:solidFill>
                <a:latin typeface="Candara" panose="020E0502030303020204" pitchFamily="34" charset="0"/>
                <a:cs typeface="Arial" panose="020B0604020202020204" pitchFamily="34" charset="0"/>
              </a:defRPr>
            </a:lvl3pPr>
            <a:lvl4pPr marL="1600200" indent="-228600">
              <a:defRPr>
                <a:solidFill>
                  <a:schemeClr val="tx1"/>
                </a:solidFill>
                <a:latin typeface="Candara" panose="020E0502030303020204" pitchFamily="34" charset="0"/>
                <a:cs typeface="Arial" panose="020B0604020202020204" pitchFamily="34" charset="0"/>
              </a:defRPr>
            </a:lvl4pPr>
            <a:lvl5pPr marL="2057400" indent="-228600">
              <a:defRPr>
                <a:solidFill>
                  <a:schemeClr val="tx1"/>
                </a:solidFill>
                <a:latin typeface="Candara" panose="020E0502030303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31B6FD"/>
              </a:buClr>
              <a:buSzPct val="100000"/>
              <a:buFontTx/>
              <a:buNone/>
              <a:tabLst/>
              <a:defRPr/>
            </a:pPr>
            <a:r>
              <a:rPr kumimoji="0" lang="fr-FR" altLang="fr-FR" sz="2400" b="1" i="0" u="none" strike="noStrike" kern="1200" cap="none" spc="0" normalizeH="0" baseline="0" noProof="0" dirty="0">
                <a:ln>
                  <a:noFill/>
                </a:ln>
                <a:solidFill>
                  <a:schemeClr val="accent5">
                    <a:lumMod val="75000"/>
                  </a:schemeClr>
                </a:solidFill>
                <a:effectLst>
                  <a:glow rad="101600">
                    <a:prstClr val="white">
                      <a:alpha val="60000"/>
                    </a:prstClr>
                  </a:glow>
                </a:effectLst>
                <a:uLnTx/>
                <a:uFillTx/>
                <a:latin typeface="Calibri" panose="020F0502020204030204" pitchFamily="34" charset="0"/>
                <a:ea typeface="Calibri" panose="020F0502020204030204" pitchFamily="34" charset="0"/>
                <a:cs typeface="Calibri" panose="020F0502020204030204" pitchFamily="34" charset="0"/>
              </a:rPr>
              <a:t>Ruissellement</a:t>
            </a:r>
          </a:p>
        </p:txBody>
      </p:sp>
      <p:sp>
        <p:nvSpPr>
          <p:cNvPr id="20" name="3Précipitations">
            <a:extLst>
              <a:ext uri="{FF2B5EF4-FFF2-40B4-BE49-F238E27FC236}">
                <a16:creationId xmlns:a16="http://schemas.microsoft.com/office/drawing/2014/main" id="{5B511E94-C71F-07A8-32FC-E4F0C049C8EF}"/>
              </a:ext>
            </a:extLst>
          </p:cNvPr>
          <p:cNvSpPr>
            <a:spLocks noChangeArrowheads="1"/>
          </p:cNvSpPr>
          <p:nvPr/>
        </p:nvSpPr>
        <p:spPr bwMode="auto">
          <a:xfrm>
            <a:off x="7671071" y="2384609"/>
            <a:ext cx="2163763" cy="546100"/>
          </a:xfrm>
          <a:prstGeom prst="rect">
            <a:avLst/>
          </a:prstGeom>
          <a:solidFill>
            <a:srgbClr val="FFFFFF">
              <a:alpha val="41961"/>
            </a:srgbClr>
          </a:solidFill>
          <a:ln w="9525">
            <a:noFill/>
            <a:miter lim="800000"/>
            <a:headEnd/>
            <a:tailEnd/>
          </a:ln>
        </p:spPr>
        <p:txBody>
          <a:bodyPr/>
          <a:lstStyle>
            <a:lvl1pPr>
              <a:defRPr>
                <a:solidFill>
                  <a:schemeClr val="tx1"/>
                </a:solidFill>
                <a:latin typeface="Candara" panose="020E0502030303020204" pitchFamily="34" charset="0"/>
                <a:cs typeface="Arial" panose="020B0604020202020204" pitchFamily="34" charset="0"/>
              </a:defRPr>
            </a:lvl1pPr>
            <a:lvl2pPr marL="742950" indent="-285750">
              <a:defRPr>
                <a:solidFill>
                  <a:schemeClr val="tx1"/>
                </a:solidFill>
                <a:latin typeface="Candara" panose="020E0502030303020204" pitchFamily="34" charset="0"/>
                <a:cs typeface="Arial" panose="020B0604020202020204" pitchFamily="34" charset="0"/>
              </a:defRPr>
            </a:lvl2pPr>
            <a:lvl3pPr marL="1143000" indent="-228600">
              <a:defRPr>
                <a:solidFill>
                  <a:schemeClr val="tx1"/>
                </a:solidFill>
                <a:latin typeface="Candara" panose="020E0502030303020204" pitchFamily="34" charset="0"/>
                <a:cs typeface="Arial" panose="020B0604020202020204" pitchFamily="34" charset="0"/>
              </a:defRPr>
            </a:lvl3pPr>
            <a:lvl4pPr marL="1600200" indent="-228600">
              <a:defRPr>
                <a:solidFill>
                  <a:schemeClr val="tx1"/>
                </a:solidFill>
                <a:latin typeface="Candara" panose="020E0502030303020204" pitchFamily="34" charset="0"/>
                <a:cs typeface="Arial" panose="020B0604020202020204" pitchFamily="34" charset="0"/>
              </a:defRPr>
            </a:lvl4pPr>
            <a:lvl5pPr marL="2057400" indent="-228600">
              <a:defRPr>
                <a:solidFill>
                  <a:schemeClr val="tx1"/>
                </a:solidFill>
                <a:latin typeface="Candara" panose="020E0502030303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31B6FD"/>
              </a:buClr>
              <a:buSzPct val="100000"/>
              <a:buFontTx/>
              <a:buNone/>
              <a:tabLst/>
              <a:defRPr/>
            </a:pPr>
            <a:r>
              <a:rPr kumimoji="0" lang="fr-FR" altLang="fr-FR" sz="2400" b="1" i="0" u="none" strike="noStrike" kern="1200" cap="none" spc="0" normalizeH="0" baseline="0" noProof="0" dirty="0">
                <a:ln>
                  <a:noFill/>
                </a:ln>
                <a:solidFill>
                  <a:schemeClr val="accent5">
                    <a:lumMod val="75000"/>
                  </a:schemeClr>
                </a:solidFill>
                <a:effectLst>
                  <a:glow rad="101600">
                    <a:prstClr val="white">
                      <a:alpha val="60000"/>
                    </a:prstClr>
                  </a:glow>
                </a:effectLst>
                <a:uLnTx/>
                <a:uFillTx/>
                <a:latin typeface="Calibri" panose="020F0502020204030204" pitchFamily="34" charset="0"/>
                <a:ea typeface="Calibri" panose="020F0502020204030204" pitchFamily="34" charset="0"/>
                <a:cs typeface="Calibri" panose="020F0502020204030204" pitchFamily="34" charset="0"/>
              </a:rPr>
              <a:t>Précipitations</a:t>
            </a:r>
          </a:p>
        </p:txBody>
      </p:sp>
      <p:sp>
        <p:nvSpPr>
          <p:cNvPr id="21" name="2condensation">
            <a:extLst>
              <a:ext uri="{FF2B5EF4-FFF2-40B4-BE49-F238E27FC236}">
                <a16:creationId xmlns:a16="http://schemas.microsoft.com/office/drawing/2014/main" id="{BBEA86B2-4DE0-8280-A6A3-96A5C4FDDB8D}"/>
              </a:ext>
            </a:extLst>
          </p:cNvPr>
          <p:cNvSpPr>
            <a:spLocks noChangeArrowheads="1"/>
          </p:cNvSpPr>
          <p:nvPr/>
        </p:nvSpPr>
        <p:spPr bwMode="auto">
          <a:xfrm>
            <a:off x="4070200" y="2634610"/>
            <a:ext cx="2163763" cy="546100"/>
          </a:xfrm>
          <a:prstGeom prst="rect">
            <a:avLst/>
          </a:prstGeom>
          <a:solidFill>
            <a:srgbClr val="FFFFFF">
              <a:alpha val="41961"/>
            </a:srgbClr>
          </a:solidFill>
          <a:ln w="9525">
            <a:noFill/>
            <a:miter lim="800000"/>
            <a:headEnd/>
            <a:tailEnd/>
          </a:ln>
        </p:spPr>
        <p:txBody>
          <a:bodyPr/>
          <a:lstStyle>
            <a:lvl1pPr>
              <a:defRPr>
                <a:solidFill>
                  <a:schemeClr val="tx1"/>
                </a:solidFill>
                <a:latin typeface="Candara" panose="020E0502030303020204" pitchFamily="34" charset="0"/>
                <a:cs typeface="Arial" panose="020B0604020202020204" pitchFamily="34" charset="0"/>
              </a:defRPr>
            </a:lvl1pPr>
            <a:lvl2pPr marL="742950" indent="-285750">
              <a:defRPr>
                <a:solidFill>
                  <a:schemeClr val="tx1"/>
                </a:solidFill>
                <a:latin typeface="Candara" panose="020E0502030303020204" pitchFamily="34" charset="0"/>
                <a:cs typeface="Arial" panose="020B0604020202020204" pitchFamily="34" charset="0"/>
              </a:defRPr>
            </a:lvl2pPr>
            <a:lvl3pPr marL="1143000" indent="-228600">
              <a:defRPr>
                <a:solidFill>
                  <a:schemeClr val="tx1"/>
                </a:solidFill>
                <a:latin typeface="Candara" panose="020E0502030303020204" pitchFamily="34" charset="0"/>
                <a:cs typeface="Arial" panose="020B0604020202020204" pitchFamily="34" charset="0"/>
              </a:defRPr>
            </a:lvl3pPr>
            <a:lvl4pPr marL="1600200" indent="-228600">
              <a:defRPr>
                <a:solidFill>
                  <a:schemeClr val="tx1"/>
                </a:solidFill>
                <a:latin typeface="Candara" panose="020E0502030303020204" pitchFamily="34" charset="0"/>
                <a:cs typeface="Arial" panose="020B0604020202020204" pitchFamily="34" charset="0"/>
              </a:defRPr>
            </a:lvl4pPr>
            <a:lvl5pPr marL="2057400" indent="-228600">
              <a:defRPr>
                <a:solidFill>
                  <a:schemeClr val="tx1"/>
                </a:solidFill>
                <a:latin typeface="Candara" panose="020E0502030303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31B6FD"/>
              </a:buClr>
              <a:buSzPct val="100000"/>
              <a:buFontTx/>
              <a:buNone/>
              <a:tabLst/>
              <a:defRPr/>
            </a:pPr>
            <a:r>
              <a:rPr kumimoji="0" lang="fr-FR" altLang="fr-FR" sz="2400" b="1" i="0" u="none" strike="noStrike" kern="1200" cap="none" spc="0" normalizeH="0" baseline="0" noProof="0" dirty="0">
                <a:ln>
                  <a:noFill/>
                </a:ln>
                <a:solidFill>
                  <a:schemeClr val="accent5">
                    <a:lumMod val="75000"/>
                  </a:schemeClr>
                </a:solidFill>
                <a:effectLst>
                  <a:glow rad="101600">
                    <a:prstClr val="white">
                      <a:alpha val="60000"/>
                    </a:prstClr>
                  </a:glow>
                </a:effectLst>
                <a:uLnTx/>
                <a:uFillTx/>
                <a:latin typeface="Calibri" panose="020F0502020204030204" pitchFamily="34" charset="0"/>
                <a:ea typeface="Calibri" panose="020F0502020204030204" pitchFamily="34" charset="0"/>
                <a:cs typeface="Calibri" panose="020F0502020204030204" pitchFamily="34" charset="0"/>
              </a:rPr>
              <a:t>Condensation</a:t>
            </a:r>
          </a:p>
        </p:txBody>
      </p:sp>
      <p:sp>
        <p:nvSpPr>
          <p:cNvPr id="22" name="1 evaporation">
            <a:extLst>
              <a:ext uri="{FF2B5EF4-FFF2-40B4-BE49-F238E27FC236}">
                <a16:creationId xmlns:a16="http://schemas.microsoft.com/office/drawing/2014/main" id="{67375313-0D89-1771-077E-628B8D018EBE}"/>
              </a:ext>
            </a:extLst>
          </p:cNvPr>
          <p:cNvSpPr>
            <a:spLocks noChangeArrowheads="1"/>
          </p:cNvSpPr>
          <p:nvPr/>
        </p:nvSpPr>
        <p:spPr bwMode="auto">
          <a:xfrm>
            <a:off x="3137530" y="4644367"/>
            <a:ext cx="1756019" cy="547687"/>
          </a:xfrm>
          <a:prstGeom prst="rect">
            <a:avLst/>
          </a:prstGeom>
          <a:solidFill>
            <a:srgbClr val="FFFFFF">
              <a:alpha val="41961"/>
            </a:srgbClr>
          </a:solidFill>
          <a:ln w="9525">
            <a:noFill/>
            <a:miter lim="800000"/>
            <a:headEnd/>
            <a:tailEnd/>
          </a:ln>
        </p:spPr>
        <p:txBody>
          <a:bodyPr/>
          <a:lstStyle>
            <a:lvl1pPr>
              <a:defRPr>
                <a:solidFill>
                  <a:schemeClr val="tx1"/>
                </a:solidFill>
                <a:latin typeface="Candara" panose="020E0502030303020204" pitchFamily="34" charset="0"/>
                <a:cs typeface="Arial" panose="020B0604020202020204" pitchFamily="34" charset="0"/>
              </a:defRPr>
            </a:lvl1pPr>
            <a:lvl2pPr marL="742950" indent="-285750">
              <a:defRPr>
                <a:solidFill>
                  <a:schemeClr val="tx1"/>
                </a:solidFill>
                <a:latin typeface="Candara" panose="020E0502030303020204" pitchFamily="34" charset="0"/>
                <a:cs typeface="Arial" panose="020B0604020202020204" pitchFamily="34" charset="0"/>
              </a:defRPr>
            </a:lvl2pPr>
            <a:lvl3pPr marL="1143000" indent="-228600">
              <a:defRPr>
                <a:solidFill>
                  <a:schemeClr val="tx1"/>
                </a:solidFill>
                <a:latin typeface="Candara" panose="020E0502030303020204" pitchFamily="34" charset="0"/>
                <a:cs typeface="Arial" panose="020B0604020202020204" pitchFamily="34" charset="0"/>
              </a:defRPr>
            </a:lvl3pPr>
            <a:lvl4pPr marL="1600200" indent="-228600">
              <a:defRPr>
                <a:solidFill>
                  <a:schemeClr val="tx1"/>
                </a:solidFill>
                <a:latin typeface="Candara" panose="020E0502030303020204" pitchFamily="34" charset="0"/>
                <a:cs typeface="Arial" panose="020B0604020202020204" pitchFamily="34" charset="0"/>
              </a:defRPr>
            </a:lvl4pPr>
            <a:lvl5pPr marL="2057400" indent="-228600">
              <a:defRPr>
                <a:solidFill>
                  <a:schemeClr val="tx1"/>
                </a:solidFill>
                <a:latin typeface="Candara" panose="020E0502030303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ndara" panose="020E0502030303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31B6FD"/>
              </a:buClr>
              <a:buSzPct val="100000"/>
              <a:buFontTx/>
              <a:buNone/>
              <a:tabLst/>
              <a:defRPr/>
            </a:pPr>
            <a:r>
              <a:rPr kumimoji="0" lang="fr-FR" altLang="fr-FR" sz="2400" b="1" i="0" u="none" strike="noStrike" kern="1200" cap="none" spc="0" normalizeH="0" baseline="0" noProof="0" dirty="0">
                <a:ln>
                  <a:noFill/>
                </a:ln>
                <a:solidFill>
                  <a:schemeClr val="accent5">
                    <a:lumMod val="75000"/>
                  </a:schemeClr>
                </a:solidFill>
                <a:effectLst>
                  <a:glow rad="101600">
                    <a:prstClr val="white">
                      <a:alpha val="60000"/>
                    </a:prstClr>
                  </a:glow>
                </a:effectLst>
                <a:uLnTx/>
                <a:uFillTx/>
                <a:latin typeface="Calibri" panose="020F0502020204030204" pitchFamily="34" charset="0"/>
                <a:ea typeface="Calibri" panose="020F0502020204030204" pitchFamily="34" charset="0"/>
                <a:cs typeface="Calibri" panose="020F0502020204030204" pitchFamily="34" charset="0"/>
              </a:rPr>
              <a:t>Évaporation</a:t>
            </a:r>
          </a:p>
        </p:txBody>
      </p:sp>
      <p:pic>
        <p:nvPicPr>
          <p:cNvPr id="23" name="picto retour">
            <a:hlinkClick r:id="rId8" action="ppaction://hlinksldjump"/>
            <a:extLst>
              <a:ext uri="{FF2B5EF4-FFF2-40B4-BE49-F238E27FC236}">
                <a16:creationId xmlns:a16="http://schemas.microsoft.com/office/drawing/2014/main" id="{F83D8D54-C680-86A8-5B60-50896E9304E1}"/>
              </a:ext>
            </a:extLst>
          </p:cNvPr>
          <p:cNvPicPr>
            <a:picLocks noChangeAspect="1"/>
          </p:cNvPicPr>
          <p:nvPr/>
        </p:nvPicPr>
        <p:blipFill>
          <a:blip r:embed="rId9"/>
          <a:stretch>
            <a:fillRect/>
          </a:stretch>
        </p:blipFill>
        <p:spPr>
          <a:xfrm>
            <a:off x="11139194" y="5610840"/>
            <a:ext cx="884206" cy="749808"/>
          </a:xfrm>
          <a:prstGeom prst="rect">
            <a:avLst/>
          </a:prstGeom>
        </p:spPr>
      </p:pic>
      <p:sp>
        <p:nvSpPr>
          <p:cNvPr id="24" name="Numéro 5">
            <a:extLst>
              <a:ext uri="{FF2B5EF4-FFF2-40B4-BE49-F238E27FC236}">
                <a16:creationId xmlns:a16="http://schemas.microsoft.com/office/drawing/2014/main" id="{7242A4E6-BC19-F2D0-D419-C7093498FAE4}"/>
              </a:ext>
            </a:extLst>
          </p:cNvPr>
          <p:cNvSpPr/>
          <p:nvPr/>
        </p:nvSpPr>
        <p:spPr>
          <a:xfrm>
            <a:off x="7681682" y="5414336"/>
            <a:ext cx="859114" cy="848684"/>
          </a:xfrm>
          <a:custGeom>
            <a:avLst/>
            <a:gdLst/>
            <a:ahLst/>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1" normalizeH="0" baseline="0" noProof="0" dirty="0">
                <a:ln>
                  <a:noFill/>
                </a:ln>
                <a:solidFill>
                  <a:srgbClr val="FFFFFF"/>
                </a:solidFill>
                <a:effectLst/>
                <a:uLnTx/>
                <a:uFillTx/>
                <a:latin typeface="Calibri"/>
                <a:ea typeface="+mn-ea"/>
                <a:cs typeface="+mn-cs"/>
              </a:rPr>
              <a:t>5</a:t>
            </a:r>
            <a:endParaRPr kumimoji="0" lang="en-US" sz="6000" b="0" i="0" u="none" strike="noStrike" kern="1200" cap="none" spc="-1" normalizeH="0" baseline="0" noProof="0" dirty="0">
              <a:ln>
                <a:noFill/>
              </a:ln>
              <a:solidFill>
                <a:prstClr val="black"/>
              </a:solidFill>
              <a:effectLst/>
              <a:uLnTx/>
              <a:uFillTx/>
              <a:latin typeface="Arial"/>
              <a:ea typeface="+mn-ea"/>
              <a:cs typeface="+mn-cs"/>
            </a:endParaRPr>
          </a:p>
        </p:txBody>
      </p:sp>
      <p:sp>
        <p:nvSpPr>
          <p:cNvPr id="25" name="Numéro 3">
            <a:extLst>
              <a:ext uri="{FF2B5EF4-FFF2-40B4-BE49-F238E27FC236}">
                <a16:creationId xmlns:a16="http://schemas.microsoft.com/office/drawing/2014/main" id="{046D9DF8-2DFC-06E0-85C6-211D33678D89}"/>
              </a:ext>
            </a:extLst>
          </p:cNvPr>
          <p:cNvSpPr/>
          <p:nvPr/>
        </p:nvSpPr>
        <p:spPr>
          <a:xfrm>
            <a:off x="8199892" y="1483988"/>
            <a:ext cx="849420" cy="849888"/>
          </a:xfrm>
          <a:custGeom>
            <a:avLst/>
            <a:gdLst/>
            <a:ahLst/>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1" normalizeH="0" baseline="0" noProof="0" dirty="0">
                <a:ln>
                  <a:noFill/>
                </a:ln>
                <a:solidFill>
                  <a:srgbClr val="FFFFFF"/>
                </a:solidFill>
                <a:effectLst/>
                <a:uLnTx/>
                <a:uFillTx/>
                <a:latin typeface="Calibri"/>
                <a:ea typeface="+mn-ea"/>
                <a:cs typeface="+mn-cs"/>
              </a:rPr>
              <a:t>3</a:t>
            </a:r>
            <a:endParaRPr kumimoji="0" lang="en-US" sz="6000" b="0" i="0" u="none" strike="noStrike" kern="1200" cap="none" spc="-1" normalizeH="0" baseline="0" noProof="0" dirty="0">
              <a:ln>
                <a:noFill/>
              </a:ln>
              <a:solidFill>
                <a:prstClr val="black"/>
              </a:solidFill>
              <a:effectLst/>
              <a:uLnTx/>
              <a:uFillTx/>
              <a:latin typeface="Arial"/>
              <a:ea typeface="+mn-ea"/>
              <a:cs typeface="+mn-cs"/>
            </a:endParaRPr>
          </a:p>
        </p:txBody>
      </p:sp>
      <p:sp>
        <p:nvSpPr>
          <p:cNvPr id="26" name="Numéro 2">
            <a:extLst>
              <a:ext uri="{FF2B5EF4-FFF2-40B4-BE49-F238E27FC236}">
                <a16:creationId xmlns:a16="http://schemas.microsoft.com/office/drawing/2014/main" id="{65E13CC1-C094-FBA6-5B40-D8C326C15B1A}"/>
              </a:ext>
            </a:extLst>
          </p:cNvPr>
          <p:cNvSpPr/>
          <p:nvPr/>
        </p:nvSpPr>
        <p:spPr>
          <a:xfrm>
            <a:off x="4586267" y="1806300"/>
            <a:ext cx="859114" cy="848684"/>
          </a:xfrm>
          <a:custGeom>
            <a:avLst/>
            <a:gdLst/>
            <a:ahLst/>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1" normalizeH="0" baseline="0" noProof="0" dirty="0">
                <a:ln>
                  <a:noFill/>
                </a:ln>
                <a:solidFill>
                  <a:srgbClr val="FFFFFF"/>
                </a:solidFill>
                <a:effectLst/>
                <a:uLnTx/>
                <a:uFillTx/>
                <a:latin typeface="Calibri"/>
                <a:ea typeface="+mn-ea"/>
                <a:cs typeface="+mn-cs"/>
              </a:rPr>
              <a:t>2</a:t>
            </a:r>
            <a:endParaRPr kumimoji="0" lang="en-US" sz="6000" b="0" i="0" u="none" strike="noStrike" kern="1200" cap="none" spc="-1" normalizeH="0" baseline="0" noProof="0" dirty="0">
              <a:ln>
                <a:noFill/>
              </a:ln>
              <a:solidFill>
                <a:prstClr val="black"/>
              </a:solidFill>
              <a:effectLst/>
              <a:uLnTx/>
              <a:uFillTx/>
              <a:latin typeface="Arial"/>
              <a:ea typeface="+mn-ea"/>
              <a:cs typeface="+mn-cs"/>
            </a:endParaRPr>
          </a:p>
        </p:txBody>
      </p:sp>
      <p:sp>
        <p:nvSpPr>
          <p:cNvPr id="27" name="Numéro 1">
            <a:extLst>
              <a:ext uri="{FF2B5EF4-FFF2-40B4-BE49-F238E27FC236}">
                <a16:creationId xmlns:a16="http://schemas.microsoft.com/office/drawing/2014/main" id="{F7054CB9-3299-737D-7D3D-0958014C4466}"/>
              </a:ext>
            </a:extLst>
          </p:cNvPr>
          <p:cNvSpPr/>
          <p:nvPr/>
        </p:nvSpPr>
        <p:spPr>
          <a:xfrm>
            <a:off x="3501443" y="3830234"/>
            <a:ext cx="858506" cy="849286"/>
          </a:xfrm>
          <a:custGeom>
            <a:avLst/>
            <a:gdLst/>
            <a:ahLst/>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1" normalizeH="0" baseline="0" noProof="0" dirty="0">
                <a:ln>
                  <a:noFill/>
                </a:ln>
                <a:solidFill>
                  <a:srgbClr val="FFFFFF"/>
                </a:solidFill>
                <a:effectLst/>
                <a:uLnTx/>
                <a:uFillTx/>
                <a:latin typeface="Calibri"/>
                <a:ea typeface="+mn-ea"/>
                <a:cs typeface="+mn-cs"/>
              </a:rPr>
              <a:t>1</a:t>
            </a:r>
            <a:endParaRPr kumimoji="0" lang="en-US" sz="6000" b="0" i="0" u="none" strike="noStrike" kern="1200" cap="none" spc="-1" normalizeH="0" baseline="0" noProof="0" dirty="0">
              <a:ln>
                <a:noFill/>
              </a:ln>
              <a:solidFill>
                <a:prstClr val="black"/>
              </a:solidFill>
              <a:effectLst/>
              <a:uLnTx/>
              <a:uFillTx/>
              <a:latin typeface="Arial"/>
              <a:ea typeface="+mn-ea"/>
              <a:cs typeface="+mn-cs"/>
            </a:endParaRPr>
          </a:p>
        </p:txBody>
      </p:sp>
      <p:pic>
        <p:nvPicPr>
          <p:cNvPr id="28" name="Picto + 5">
            <a:extLst>
              <a:ext uri="{FF2B5EF4-FFF2-40B4-BE49-F238E27FC236}">
                <a16:creationId xmlns:a16="http://schemas.microsoft.com/office/drawing/2014/main" id="{2BAE5C06-850D-DCD7-04B0-7FC9917E376C}"/>
              </a:ext>
            </a:extLst>
          </p:cNvPr>
          <p:cNvPicPr preferRelativeResize="0">
            <a:picLocks/>
          </p:cNvPicPr>
          <p:nvPr/>
        </p:nvPicPr>
        <p:blipFill>
          <a:blip r:embed="rId10" cstate="screen">
            <a:extLst>
              <a:ext uri="{28A0092B-C50C-407E-A947-70E740481C1C}">
                <a14:useLocalDpi xmlns:a14="http://schemas.microsoft.com/office/drawing/2010/main"/>
              </a:ext>
            </a:extLst>
          </a:blip>
          <a:srcRect/>
          <a:stretch>
            <a:fillRect/>
          </a:stretch>
        </p:blipFill>
        <p:spPr bwMode="auto">
          <a:xfrm>
            <a:off x="8779001" y="6133781"/>
            <a:ext cx="486613" cy="381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o + 3">
            <a:extLst>
              <a:ext uri="{FF2B5EF4-FFF2-40B4-BE49-F238E27FC236}">
                <a16:creationId xmlns:a16="http://schemas.microsoft.com/office/drawing/2014/main" id="{8515E05F-9E5A-AEDB-A9C3-EB56F80D3B8E}"/>
              </a:ext>
            </a:extLst>
          </p:cNvPr>
          <p:cNvPicPr preferRelativeResize="0">
            <a:picLocks/>
          </p:cNvPicPr>
          <p:nvPr/>
        </p:nvPicPr>
        <p:blipFill>
          <a:blip r:embed="rId10" cstate="screen">
            <a:extLst>
              <a:ext uri="{28A0092B-C50C-407E-A947-70E740481C1C}">
                <a14:useLocalDpi xmlns:a14="http://schemas.microsoft.com/office/drawing/2010/main"/>
              </a:ext>
            </a:extLst>
          </a:blip>
          <a:srcRect/>
          <a:stretch>
            <a:fillRect/>
          </a:stretch>
        </p:blipFill>
        <p:spPr bwMode="auto">
          <a:xfrm>
            <a:off x="7401229" y="2432400"/>
            <a:ext cx="486613" cy="381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o + 2">
            <a:extLst>
              <a:ext uri="{FF2B5EF4-FFF2-40B4-BE49-F238E27FC236}">
                <a16:creationId xmlns:a16="http://schemas.microsoft.com/office/drawing/2014/main" id="{C752BA89-3BCA-8857-5F15-97A737C55585}"/>
              </a:ext>
            </a:extLst>
          </p:cNvPr>
          <p:cNvPicPr preferRelativeResize="0">
            <a:picLocks/>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840364" y="2634610"/>
            <a:ext cx="486613" cy="381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o + 1">
            <a:extLst>
              <a:ext uri="{FF2B5EF4-FFF2-40B4-BE49-F238E27FC236}">
                <a16:creationId xmlns:a16="http://schemas.microsoft.com/office/drawing/2014/main" id="{B6D6A093-FC53-8843-2A27-A22AD771DE35}"/>
              </a:ext>
            </a:extLst>
          </p:cNvPr>
          <p:cNvPicPr preferRelativeResize="0">
            <a:picLocks/>
          </p:cNvPicPr>
          <p:nvPr/>
        </p:nvPicPr>
        <p:blipFill>
          <a:blip r:embed="rId10" cstate="screen">
            <a:extLst>
              <a:ext uri="{28A0092B-C50C-407E-A947-70E740481C1C}">
                <a14:useLocalDpi xmlns:a14="http://schemas.microsoft.com/office/drawing/2010/main"/>
              </a:ext>
            </a:extLst>
          </a:blip>
          <a:srcRect/>
          <a:stretch>
            <a:fillRect/>
          </a:stretch>
        </p:blipFill>
        <p:spPr bwMode="auto">
          <a:xfrm>
            <a:off x="2745293" y="4690638"/>
            <a:ext cx="486613" cy="381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Bulle 5">
            <a:extLst>
              <a:ext uri="{FF2B5EF4-FFF2-40B4-BE49-F238E27FC236}">
                <a16:creationId xmlns:a16="http://schemas.microsoft.com/office/drawing/2014/main" id="{2822D58B-B3F3-CAD7-0529-2313C172A280}"/>
              </a:ext>
            </a:extLst>
          </p:cNvPr>
          <p:cNvSpPr/>
          <p:nvPr/>
        </p:nvSpPr>
        <p:spPr bwMode="auto">
          <a:xfrm>
            <a:off x="7932772" y="3198580"/>
            <a:ext cx="3409670" cy="137576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altLang="fr-FR" sz="1700" dirty="0">
                <a:solidFill>
                  <a:prstClr val="white"/>
                </a:solidFill>
                <a:latin typeface="Calibri" panose="020F0502020204030204" pitchFamily="34" charset="0"/>
                <a:ea typeface="Calibri" panose="020F0502020204030204" pitchFamily="34" charset="0"/>
                <a:cs typeface="Calibri" panose="020F0502020204030204" pitchFamily="34" charset="0"/>
              </a:rPr>
              <a:t>L’eau passe à travers la terre pour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altLang="fr-FR" sz="1700" dirty="0">
                <a:solidFill>
                  <a:prstClr val="white"/>
                </a:solidFill>
                <a:latin typeface="Calibri" panose="020F0502020204030204" pitchFamily="34" charset="0"/>
                <a:ea typeface="Calibri" panose="020F0502020204030204" pitchFamily="34" charset="0"/>
                <a:cs typeface="Calibri" panose="020F0502020204030204" pitchFamily="34" charset="0"/>
              </a:rPr>
              <a:t>arriver en profondeur et former des réservoirs d’eau souterrains (nappes phréatiques).</a:t>
            </a:r>
          </a:p>
        </p:txBody>
      </p:sp>
      <p:sp>
        <p:nvSpPr>
          <p:cNvPr id="33" name="Bulle 4">
            <a:extLst>
              <a:ext uri="{FF2B5EF4-FFF2-40B4-BE49-F238E27FC236}">
                <a16:creationId xmlns:a16="http://schemas.microsoft.com/office/drawing/2014/main" id="{BE8D3B26-E0C8-232B-783E-035DE71CD11B}"/>
              </a:ext>
            </a:extLst>
          </p:cNvPr>
          <p:cNvSpPr/>
          <p:nvPr/>
        </p:nvSpPr>
        <p:spPr bwMode="auto">
          <a:xfrm>
            <a:off x="8540796" y="4699372"/>
            <a:ext cx="2460771" cy="154137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fr-FR" altLang="fr-FR" sz="1700" dirty="0">
                <a:solidFill>
                  <a:prstClr val="white"/>
                </a:solidFill>
                <a:latin typeface="Calibri" panose="020F0502020204030204" pitchFamily="34" charset="0"/>
                <a:ea typeface="Calibri" panose="020F0502020204030204" pitchFamily="34" charset="0"/>
                <a:cs typeface="Calibri" panose="020F0502020204030204" pitchFamily="34" charset="0"/>
              </a:rPr>
              <a:t>L’eau qui tombe en surface rejoint les ruisseaux, les rivières, les lacs, les fleuves et enfin retourne à la mer.</a:t>
            </a:r>
            <a:endParaRPr lang="fr-FR" sz="1700" dirty="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sp>
        <p:nvSpPr>
          <p:cNvPr id="34" name="Bulle 3">
            <a:extLst>
              <a:ext uri="{FF2B5EF4-FFF2-40B4-BE49-F238E27FC236}">
                <a16:creationId xmlns:a16="http://schemas.microsoft.com/office/drawing/2014/main" id="{17BF883D-D20E-CD8C-408D-300AEBCD4357}"/>
              </a:ext>
            </a:extLst>
          </p:cNvPr>
          <p:cNvSpPr/>
          <p:nvPr/>
        </p:nvSpPr>
        <p:spPr bwMode="auto">
          <a:xfrm>
            <a:off x="9540240" y="1095068"/>
            <a:ext cx="2608433" cy="199740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7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Quand les nuages sont remplis de nombreuses gouttes d’eau, ces</a:t>
            </a:r>
            <a:r>
              <a:rPr kumimoji="0" lang="fr-FR" altLang="fr-FR" sz="1700" b="0" i="0" u="none" strike="noStrike" kern="1200" cap="none" spc="0" normalizeH="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dernières</a:t>
            </a:r>
            <a:r>
              <a:rPr kumimoji="0" lang="fr-FR" altLang="fr-FR" sz="17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tombent du ciel sous forme de pluie mais aussi de neige ou de grêle.</a:t>
            </a:r>
            <a:endParaRPr kumimoji="0" lang="fr-FR" sz="1700" b="0" i="0" u="none" strike="noStrike" kern="1200" cap="none" spc="0" normalizeH="0" baseline="0" noProof="0" dirty="0">
              <a:ln>
                <a:noFill/>
              </a:ln>
              <a:solidFill>
                <a:prstClr val="white"/>
              </a:solidFill>
              <a:effectLst/>
              <a:uLnTx/>
              <a:uFillTx/>
              <a:latin typeface="Calibri" panose="020F0502020204030204"/>
            </a:endParaRPr>
          </a:p>
        </p:txBody>
      </p:sp>
      <p:sp>
        <p:nvSpPr>
          <p:cNvPr id="35" name="Bulle 2">
            <a:extLst>
              <a:ext uri="{FF2B5EF4-FFF2-40B4-BE49-F238E27FC236}">
                <a16:creationId xmlns:a16="http://schemas.microsoft.com/office/drawing/2014/main" id="{96CF81AE-C137-BB28-0EDA-8B9BC69CB768}"/>
              </a:ext>
            </a:extLst>
          </p:cNvPr>
          <p:cNvSpPr/>
          <p:nvPr/>
        </p:nvSpPr>
        <p:spPr bwMode="auto">
          <a:xfrm>
            <a:off x="182074" y="482321"/>
            <a:ext cx="4448824" cy="221915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fr-FR" altLang="fr-FR" sz="1700" dirty="0">
                <a:solidFill>
                  <a:prstClr val="white"/>
                </a:solidFill>
                <a:latin typeface="Calibri" panose="020F0502020204030204" pitchFamily="34" charset="0"/>
                <a:ea typeface="Calibri" panose="020F0502020204030204" pitchFamily="34" charset="0"/>
                <a:cs typeface="Calibri" panose="020F0502020204030204" pitchFamily="34" charset="0"/>
              </a:rPr>
              <a:t>Lorsqu’il fait froid la vapeur d’eau redevient liquide et se transforme en petites gouttes d’eau. Ces petites gouttes d’eau s’assemblent pour former des nuages. Les nuages se déplacent grâce au vent et portent des noms différents suivant leur altitude et leur épaisseur.</a:t>
            </a:r>
          </a:p>
        </p:txBody>
      </p:sp>
      <p:sp>
        <p:nvSpPr>
          <p:cNvPr id="36" name="Bulle 1">
            <a:extLst>
              <a:ext uri="{FF2B5EF4-FFF2-40B4-BE49-F238E27FC236}">
                <a16:creationId xmlns:a16="http://schemas.microsoft.com/office/drawing/2014/main" id="{3F7C3927-4C3B-632C-2FC7-6FF212D73460}"/>
              </a:ext>
            </a:extLst>
          </p:cNvPr>
          <p:cNvSpPr/>
          <p:nvPr/>
        </p:nvSpPr>
        <p:spPr bwMode="auto">
          <a:xfrm>
            <a:off x="1419558" y="5168847"/>
            <a:ext cx="3786682" cy="159252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altLang="fr-FR" sz="1700" dirty="0">
                <a:solidFill>
                  <a:prstClr val="white"/>
                </a:solidFill>
                <a:latin typeface="Calibri" panose="020F0502020204030204" pitchFamily="34" charset="0"/>
                <a:ea typeface="Calibri" panose="020F0502020204030204" pitchFamily="34" charset="0"/>
                <a:cs typeface="Calibri" panose="020F0502020204030204" pitchFamily="34" charset="0"/>
              </a:rPr>
              <a:t>Sous l'effet de la chaleur du soleil,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altLang="fr-FR" sz="1700" dirty="0">
                <a:solidFill>
                  <a:prstClr val="white"/>
                </a:solidFill>
                <a:latin typeface="Calibri" panose="020F0502020204030204" pitchFamily="34" charset="0"/>
                <a:ea typeface="Calibri" panose="020F0502020204030204" pitchFamily="34" charset="0"/>
                <a:cs typeface="Calibri" panose="020F0502020204030204" pitchFamily="34" charset="0"/>
              </a:rPr>
              <a:t>l'eau se transforme en un gaz invisible: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altLang="fr-FR" sz="1700" dirty="0">
                <a:solidFill>
                  <a:prstClr val="white"/>
                </a:solidFill>
                <a:latin typeface="Calibri" panose="020F0502020204030204" pitchFamily="34" charset="0"/>
                <a:ea typeface="Calibri" panose="020F0502020204030204" pitchFamily="34" charset="0"/>
                <a:cs typeface="Calibri" panose="020F0502020204030204" pitchFamily="34" charset="0"/>
              </a:rPr>
              <a:t>la vapeur d’eau. On dit que l’eau s’évapore. Elle ne disparaît pas, elle se mélange avec l’air mais on ne la voit pas. </a:t>
            </a:r>
            <a:endParaRPr lang="fr-FR" sz="1700" dirty="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sp>
        <p:nvSpPr>
          <p:cNvPr id="37" name="Numéro 4">
            <a:extLst>
              <a:ext uri="{FF2B5EF4-FFF2-40B4-BE49-F238E27FC236}">
                <a16:creationId xmlns:a16="http://schemas.microsoft.com/office/drawing/2014/main" id="{20391B93-D687-EE60-133F-5C6044A7D085}"/>
              </a:ext>
            </a:extLst>
          </p:cNvPr>
          <p:cNvSpPr/>
          <p:nvPr/>
        </p:nvSpPr>
        <p:spPr>
          <a:xfrm>
            <a:off x="6459495" y="3795081"/>
            <a:ext cx="858506" cy="849286"/>
          </a:xfrm>
          <a:custGeom>
            <a:avLst/>
            <a:gdLst/>
            <a:ahLst/>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1" normalizeH="0" baseline="0" noProof="0" dirty="0">
                <a:ln>
                  <a:noFill/>
                </a:ln>
                <a:solidFill>
                  <a:srgbClr val="FFFFFF"/>
                </a:solidFill>
                <a:effectLst/>
                <a:uLnTx/>
                <a:uFillTx/>
                <a:latin typeface="Calibri"/>
                <a:ea typeface="+mn-ea"/>
                <a:cs typeface="+mn-cs"/>
              </a:rPr>
              <a:t>4</a:t>
            </a:r>
            <a:endParaRPr kumimoji="0" lang="en-US" sz="6000" b="0" i="0" u="none" strike="noStrike" kern="1200" cap="none" spc="-1" normalizeH="0" baseline="0" noProof="0" dirty="0">
              <a:ln>
                <a:noFill/>
              </a:ln>
              <a:solidFill>
                <a:prstClr val="black"/>
              </a:solidFill>
              <a:effectLst/>
              <a:uLnTx/>
              <a:uFillTx/>
              <a:latin typeface="Arial"/>
              <a:ea typeface="+mn-ea"/>
              <a:cs typeface="+mn-cs"/>
            </a:endParaRPr>
          </a:p>
        </p:txBody>
      </p:sp>
      <p:pic>
        <p:nvPicPr>
          <p:cNvPr id="38" name="Picto + 4">
            <a:extLst>
              <a:ext uri="{FF2B5EF4-FFF2-40B4-BE49-F238E27FC236}">
                <a16:creationId xmlns:a16="http://schemas.microsoft.com/office/drawing/2014/main" id="{A2C80CE0-E555-1F7C-567C-9559D3947F47}"/>
              </a:ext>
            </a:extLst>
          </p:cNvPr>
          <p:cNvPicPr preferRelativeResize="0">
            <a:picLocks/>
          </p:cNvPicPr>
          <p:nvPr/>
        </p:nvPicPr>
        <p:blipFill>
          <a:blip r:embed="rId10" cstate="screen">
            <a:extLst>
              <a:ext uri="{28A0092B-C50C-407E-A947-70E740481C1C}">
                <a14:useLocalDpi xmlns:a14="http://schemas.microsoft.com/office/drawing/2010/main"/>
              </a:ext>
            </a:extLst>
          </a:blip>
          <a:srcRect/>
          <a:stretch>
            <a:fillRect/>
          </a:stretch>
        </p:blipFill>
        <p:spPr bwMode="auto">
          <a:xfrm>
            <a:off x="6338257" y="4592874"/>
            <a:ext cx="486613" cy="381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Espace réservé du numéro de diapositive 1">
            <a:extLst>
              <a:ext uri="{FF2B5EF4-FFF2-40B4-BE49-F238E27FC236}">
                <a16:creationId xmlns:a16="http://schemas.microsoft.com/office/drawing/2014/main" id="{4B4E6B8C-6428-DBC9-3070-EBA34BDE5B1C}"/>
              </a:ext>
            </a:extLst>
          </p:cNvPr>
          <p:cNvSpPr txBox="1">
            <a:spLocks/>
          </p:cNvSpPr>
          <p:nvPr/>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56</a:t>
            </a:fld>
            <a:endParaRPr lang="fr-FR" altLang="fr-FR" sz="1800" b="1" kern="1200" dirty="0">
              <a:solidFill>
                <a:schemeClr val="bg1"/>
              </a:solidFill>
              <a:latin typeface="Calibri" panose="020F0502020204030204" pitchFamily="34" charset="0"/>
              <a:ea typeface="+mn-ea"/>
              <a:cs typeface="+mn-cs"/>
            </a:endParaRPr>
          </a:p>
        </p:txBody>
      </p:sp>
      <p:sp>
        <p:nvSpPr>
          <p:cNvPr id="2" name="texte">
            <a:extLst>
              <a:ext uri="{FF2B5EF4-FFF2-40B4-BE49-F238E27FC236}">
                <a16:creationId xmlns:a16="http://schemas.microsoft.com/office/drawing/2014/main" id="{F984E4D3-0BB9-2955-6E5C-426509C5DE2E}"/>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E - C - P - R - I</a:t>
            </a:r>
          </a:p>
        </p:txBody>
      </p:sp>
    </p:spTree>
    <p:extLst>
      <p:ext uri="{BB962C8B-B14F-4D97-AF65-F5344CB8AC3E}">
        <p14:creationId xmlns:p14="http://schemas.microsoft.com/office/powerpoint/2010/main" val="891551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7"/>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2"/>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1"/>
                                        </p:tgtEl>
                                        <p:attrNameLst>
                                          <p:attrName>style.visibility</p:attrName>
                                        </p:attrNameLst>
                                      </p:cBhvr>
                                      <p:to>
                                        <p:strVal val="visible"/>
                                      </p:to>
                                    </p:set>
                                  </p:childTnLst>
                                </p:cTn>
                              </p:par>
                              <p:par>
                                <p:cTn id="18" presetID="1" presetClass="exit" presetSubtype="0" fill="hold" grpId="0" nodeType="withEffect">
                                  <p:stCondLst>
                                    <p:cond delay="0"/>
                                  </p:stCondLst>
                                  <p:childTnLst>
                                    <p:set>
                                      <p:cBhvr>
                                        <p:cTn id="19"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20" restart="whenNotActive" fill="hold" evtFilter="cancelBubble" nodeType="interactiveSeq">
                <p:stCondLst>
                  <p:cond evt="onClick" delay="0">
                    <p:tgtEl>
                      <p:spTgt spid="26"/>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xit"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29" restart="whenNotActive" fill="hold" evtFilter="cancelBubble" nodeType="interactiveSeq">
                <p:stCondLst>
                  <p:cond evt="onClick" delay="0">
                    <p:tgtEl>
                      <p:spTgt spid="25"/>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29"/>
                                        </p:tgtEl>
                                        <p:attrNameLst>
                                          <p:attrName>style.visibility</p:attrName>
                                        </p:attrNameLst>
                                      </p:cBhvr>
                                      <p:to>
                                        <p:strVal val="visible"/>
                                      </p:to>
                                    </p:set>
                                  </p:childTnLst>
                                </p:cTn>
                              </p:par>
                              <p:par>
                                <p:cTn id="36" presetID="1" presetClass="exit" presetSubtype="0" fill="hold" grpId="0" nodeType="withEffect">
                                  <p:stCondLst>
                                    <p:cond delay="0"/>
                                  </p:stCondLst>
                                  <p:childTnLst>
                                    <p:set>
                                      <p:cBhvr>
                                        <p:cTn id="37"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38" restart="whenNotActive" fill="hold" evtFilter="cancelBubble" nodeType="interactiveSeq">
                <p:stCondLst>
                  <p:cond evt="onClick" delay="0">
                    <p:tgtEl>
                      <p:spTgt spid="24"/>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xit" presetSubtype="0" fill="hold" grpId="0" nodeType="withEffect">
                                  <p:stCondLst>
                                    <p:cond delay="0"/>
                                  </p:stCondLst>
                                  <p:childTnLst>
                                    <p:set>
                                      <p:cBhvr>
                                        <p:cTn id="46"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47" restart="whenNotActive" fill="hold" evtFilter="cancelBubble" nodeType="interactiveSeq">
                <p:stCondLst>
                  <p:cond evt="onClick" delay="0">
                    <p:tgtEl>
                      <p:spTgt spid="31"/>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grpId="1" nodeType="clickEffect">
                                  <p:stCondLst>
                                    <p:cond delay="0"/>
                                  </p:stCondLst>
                                  <p:childTnLst>
                                    <p:set>
                                      <p:cBhvr>
                                        <p:cTn id="55"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56" restart="whenNotActive" fill="hold" evtFilter="cancelBubble" nodeType="interactiveSeq">
                <p:stCondLst>
                  <p:cond evt="onClick" delay="0">
                    <p:tgtEl>
                      <p:spTgt spid="30"/>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65" restart="whenNotActive" fill="hold" evtFilter="cancelBubble" nodeType="interactiveSeq">
                <p:stCondLst>
                  <p:cond evt="onClick" delay="0">
                    <p:tgtEl>
                      <p:spTgt spid="29"/>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34"/>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xit" presetSubtype="0" fill="hold" grpId="1" nodeType="clickEffect">
                                  <p:stCondLst>
                                    <p:cond delay="0"/>
                                  </p:stCondLst>
                                  <p:childTnLst>
                                    <p:set>
                                      <p:cBhvr>
                                        <p:cTn id="73"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74" restart="whenNotActive" fill="hold" evtFilter="cancelBubble" nodeType="interactiveSeq">
                <p:stCondLst>
                  <p:cond evt="onClick" delay="0">
                    <p:tgtEl>
                      <p:spTgt spid="28"/>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grpId="1" nodeType="clickEffect">
                                  <p:stCondLst>
                                    <p:cond delay="0"/>
                                  </p:stCondLst>
                                  <p:childTnLst>
                                    <p:set>
                                      <p:cBhvr>
                                        <p:cTn id="82"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83" restart="whenNotActive" fill="hold" evtFilter="cancelBubble" nodeType="interactiveSeq">
                <p:stCondLst>
                  <p:cond evt="onClick" delay="0">
                    <p:tgtEl>
                      <p:spTgt spid="37"/>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grpId="0" nodeType="withEffect">
                                  <p:stCondLst>
                                    <p:cond delay="0"/>
                                  </p:stCondLst>
                                  <p:childTnLst>
                                    <p:set>
                                      <p:cBhvr>
                                        <p:cTn id="87" dur="1" fill="hold">
                                          <p:stCondLst>
                                            <p:cond delay="0"/>
                                          </p:stCondLst>
                                        </p:cTn>
                                        <p:tgtEl>
                                          <p:spTgt spid="19"/>
                                        </p:tgtEl>
                                        <p:attrNameLst>
                                          <p:attrName>style.visibility</p:attrName>
                                        </p:attrNameLst>
                                      </p:cBhvr>
                                      <p:to>
                                        <p:strVal val="visible"/>
                                      </p:to>
                                    </p:set>
                                  </p:childTnLst>
                                </p:cTn>
                              </p:par>
                              <p:par>
                                <p:cTn id="88" presetID="1" presetClass="entr" presetSubtype="0" fill="hold" nodeType="withEffect">
                                  <p:stCondLst>
                                    <p:cond delay="0"/>
                                  </p:stCondLst>
                                  <p:childTnLst>
                                    <p:set>
                                      <p:cBhvr>
                                        <p:cTn id="89" dur="1" fill="hold">
                                          <p:stCondLst>
                                            <p:cond delay="0"/>
                                          </p:stCondLst>
                                        </p:cTn>
                                        <p:tgtEl>
                                          <p:spTgt spid="38"/>
                                        </p:tgtEl>
                                        <p:attrNameLst>
                                          <p:attrName>style.visibility</p:attrName>
                                        </p:attrNameLst>
                                      </p:cBhvr>
                                      <p:to>
                                        <p:strVal val="visible"/>
                                      </p:to>
                                    </p:set>
                                  </p:childTnLst>
                                </p:cTn>
                              </p:par>
                              <p:par>
                                <p:cTn id="90" presetID="1" presetClass="exit" presetSubtype="0" fill="hold" grpId="0" nodeType="withEffect">
                                  <p:stCondLst>
                                    <p:cond delay="0"/>
                                  </p:stCondLst>
                                  <p:childTnLst>
                                    <p:set>
                                      <p:cBhvr>
                                        <p:cTn id="91"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childTnLst>
        </p:cTn>
      </p:par>
    </p:tnLst>
    <p:bldLst>
      <p:bldP spid="18" grpId="0" animBg="1"/>
      <p:bldP spid="19" grpId="0" animBg="1"/>
      <p:bldP spid="20" grpId="0" animBg="1"/>
      <p:bldP spid="21" grpId="0" animBg="1"/>
      <p:bldP spid="22" grpId="0" animBg="1"/>
      <p:bldP spid="24" grpId="0" animBg="1"/>
      <p:bldP spid="25" grpId="0" animBg="1"/>
      <p:bldP spid="26" grpId="0" animBg="1"/>
      <p:bldP spid="27" grpId="0"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335DCA4-8E2B-DA2D-D183-453F3D816058}"/>
            </a:ext>
          </a:extLst>
        </p:cNvPr>
        <p:cNvGrpSpPr/>
        <p:nvPr/>
      </p:nvGrpSpPr>
      <p:grpSpPr>
        <a:xfrm>
          <a:off x="0" y="0"/>
          <a:ext cx="0" cy="0"/>
          <a:chOff x="0" y="0"/>
          <a:chExt cx="0" cy="0"/>
        </a:xfrm>
      </p:grpSpPr>
      <p:grpSp>
        <p:nvGrpSpPr>
          <p:cNvPr id="5" name="Groupe 4">
            <a:extLst>
              <a:ext uri="{FF2B5EF4-FFF2-40B4-BE49-F238E27FC236}">
                <a16:creationId xmlns:a16="http://schemas.microsoft.com/office/drawing/2014/main" id="{AFE9C6A9-77BC-62F4-7C3F-8E52AE3EEBE4}"/>
              </a:ext>
            </a:extLst>
          </p:cNvPr>
          <p:cNvGrpSpPr/>
          <p:nvPr/>
        </p:nvGrpSpPr>
        <p:grpSpPr>
          <a:xfrm>
            <a:off x="5346208" y="1018800"/>
            <a:ext cx="3364332" cy="3083506"/>
            <a:chOff x="5323931" y="1031027"/>
            <a:chExt cx="3364332" cy="3083506"/>
          </a:xfrm>
        </p:grpSpPr>
        <p:grpSp>
          <p:nvGrpSpPr>
            <p:cNvPr id="19" name="Groupe 18">
              <a:extLst>
                <a:ext uri="{FF2B5EF4-FFF2-40B4-BE49-F238E27FC236}">
                  <a16:creationId xmlns:a16="http://schemas.microsoft.com/office/drawing/2014/main" id="{DD53AFA4-F7B6-1A55-D793-D0C6EDC1E499}"/>
                </a:ext>
              </a:extLst>
            </p:cNvPr>
            <p:cNvGrpSpPr/>
            <p:nvPr/>
          </p:nvGrpSpPr>
          <p:grpSpPr>
            <a:xfrm>
              <a:off x="5323931" y="1031027"/>
              <a:ext cx="3364332" cy="3083506"/>
              <a:chOff x="5538967" y="1622609"/>
              <a:chExt cx="2821755" cy="2586219"/>
            </a:xfrm>
          </p:grpSpPr>
          <p:pic>
            <p:nvPicPr>
              <p:cNvPr id="15" name="Image 14">
                <a:extLst>
                  <a:ext uri="{FF2B5EF4-FFF2-40B4-BE49-F238E27FC236}">
                    <a16:creationId xmlns:a16="http://schemas.microsoft.com/office/drawing/2014/main" id="{0CD79F29-B05B-B5AE-4310-A90E6FAC31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38967" y="1622609"/>
                <a:ext cx="2821755" cy="2332947"/>
              </a:xfrm>
              <a:prstGeom prst="rect">
                <a:avLst/>
              </a:prstGeom>
            </p:spPr>
          </p:pic>
          <p:pic>
            <p:nvPicPr>
              <p:cNvPr id="11" name="Image 10">
                <a:extLst>
                  <a:ext uri="{FF2B5EF4-FFF2-40B4-BE49-F238E27FC236}">
                    <a16:creationId xmlns:a16="http://schemas.microsoft.com/office/drawing/2014/main" id="{0EA62977-B427-FAF2-5C5B-10E43D08706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47857" y="2866219"/>
                <a:ext cx="1241691" cy="1342609"/>
              </a:xfrm>
              <a:prstGeom prst="rect">
                <a:avLst/>
              </a:prstGeom>
            </p:spPr>
          </p:pic>
        </p:grpSp>
        <p:pic>
          <p:nvPicPr>
            <p:cNvPr id="4" name="Image 3">
              <a:extLst>
                <a:ext uri="{FF2B5EF4-FFF2-40B4-BE49-F238E27FC236}">
                  <a16:creationId xmlns:a16="http://schemas.microsoft.com/office/drawing/2014/main" id="{B4EC5947-4C2A-8440-E167-333EA130F76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12478" y="2232145"/>
              <a:ext cx="1481914" cy="1580173"/>
            </a:xfrm>
            <a:prstGeom prst="rect">
              <a:avLst/>
            </a:prstGeom>
          </p:spPr>
        </p:pic>
      </p:grpSp>
      <p:sp>
        <p:nvSpPr>
          <p:cNvPr id="2" name="Titre">
            <a:extLst>
              <a:ext uri="{FF2B5EF4-FFF2-40B4-BE49-F238E27FC236}">
                <a16:creationId xmlns:a16="http://schemas.microsoft.com/office/drawing/2014/main" id="{F547A07E-A6FE-F6CB-B220-A0ED8165CE2E}"/>
              </a:ext>
            </a:extLst>
          </p:cNvPr>
          <p:cNvSpPr>
            <a:spLocks noGrp="1"/>
          </p:cNvSpPr>
          <p:nvPr>
            <p:ph type="title"/>
          </p:nvPr>
        </p:nvSpPr>
        <p:spPr/>
        <p:txBody>
          <a:bodyPr>
            <a:normAutofit/>
          </a:bodyPr>
          <a:lstStyle/>
          <a:p>
            <a:r>
              <a:rPr lang="fr-FR" dirty="0">
                <a:solidFill>
                  <a:schemeClr val="accent1">
                    <a:lumMod val="75000"/>
                  </a:schemeClr>
                </a:solidFill>
              </a:rPr>
              <a:t>Quelles sont les conséquences de la </a:t>
            </a:r>
            <a:br>
              <a:rPr lang="fr-FR" dirty="0">
                <a:solidFill>
                  <a:schemeClr val="accent1">
                    <a:lumMod val="75000"/>
                  </a:schemeClr>
                </a:solidFill>
              </a:rPr>
            </a:br>
            <a:r>
              <a:rPr lang="fr-FR" dirty="0">
                <a:solidFill>
                  <a:schemeClr val="accent1">
                    <a:lumMod val="75000"/>
                  </a:schemeClr>
                </a:solidFill>
              </a:rPr>
              <a:t>pollution de l’air sur le vivant ? </a:t>
            </a:r>
          </a:p>
        </p:txBody>
      </p:sp>
      <p:sp>
        <p:nvSpPr>
          <p:cNvPr id="22" name="bulle 3">
            <a:extLst>
              <a:ext uri="{FF2B5EF4-FFF2-40B4-BE49-F238E27FC236}">
                <a16:creationId xmlns:a16="http://schemas.microsoft.com/office/drawing/2014/main" id="{7CAB6D99-728B-E082-0AEE-2BC75CD48B60}"/>
              </a:ext>
            </a:extLst>
          </p:cNvPr>
          <p:cNvSpPr/>
          <p:nvPr/>
        </p:nvSpPr>
        <p:spPr>
          <a:xfrm>
            <a:off x="9083989" y="4438765"/>
            <a:ext cx="2823792" cy="1238102"/>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700" b="0" i="0" u="none" strike="noStrike" kern="1200" cap="none" spc="0" normalizeH="0" baseline="0" noProof="0">
              <a:ln>
                <a:noFill/>
              </a:ln>
              <a:solidFill>
                <a:srgbClr val="F2F2F2"/>
              </a:solidFill>
              <a:effectLst/>
              <a:uLnTx/>
              <a:uFillTx/>
              <a:latin typeface="Calibri"/>
              <a:ea typeface="Calibri"/>
              <a:cs typeface="Calibri"/>
              <a:sym typeface="Calibri"/>
            </a:endParaRPr>
          </a:p>
        </p:txBody>
      </p:sp>
      <p:sp>
        <p:nvSpPr>
          <p:cNvPr id="24" name="texte bulle 3">
            <a:extLst>
              <a:ext uri="{FF2B5EF4-FFF2-40B4-BE49-F238E27FC236}">
                <a16:creationId xmlns:a16="http://schemas.microsoft.com/office/drawing/2014/main" id="{5F5CAA2A-06AC-0337-6DC7-284DB755247C}"/>
              </a:ext>
            </a:extLst>
          </p:cNvPr>
          <p:cNvSpPr txBox="1"/>
          <p:nvPr/>
        </p:nvSpPr>
        <p:spPr>
          <a:xfrm>
            <a:off x="9155281" y="4578184"/>
            <a:ext cx="2752500" cy="96945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900" b="0" i="0" u="none" strike="noStrike" kern="1200" cap="none" spc="0" normalizeH="0" baseline="0" noProof="0" dirty="0">
                <a:ln>
                  <a:noFill/>
                </a:ln>
                <a:solidFill>
                  <a:prstClr val="white"/>
                </a:solidFill>
                <a:effectLst/>
                <a:uLnTx/>
                <a:uFillTx/>
                <a:latin typeface="Calibri"/>
                <a:ea typeface="Calibri"/>
                <a:cs typeface="Calibri"/>
                <a:sym typeface="Calibri"/>
              </a:rPr>
              <a:t>Problème de croissance, acidification des feuillages…</a:t>
            </a:r>
            <a:endParaRPr kumimoji="0"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bulle 1">
            <a:extLst>
              <a:ext uri="{FF2B5EF4-FFF2-40B4-BE49-F238E27FC236}">
                <a16:creationId xmlns:a16="http://schemas.microsoft.com/office/drawing/2014/main" id="{42681188-CDD7-553A-CE38-3D6829EC579F}"/>
              </a:ext>
            </a:extLst>
          </p:cNvPr>
          <p:cNvSpPr/>
          <p:nvPr/>
        </p:nvSpPr>
        <p:spPr>
          <a:xfrm>
            <a:off x="1834949" y="4344247"/>
            <a:ext cx="3327567" cy="1714505"/>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700" b="0" i="0" u="none" strike="noStrike" kern="1200" cap="none" spc="0" normalizeH="0" baseline="0" noProof="0">
              <a:ln>
                <a:noFill/>
              </a:ln>
              <a:solidFill>
                <a:srgbClr val="F2F2F2"/>
              </a:solidFill>
              <a:effectLst/>
              <a:uLnTx/>
              <a:uFillTx/>
              <a:latin typeface="Calibri"/>
              <a:ea typeface="Calibri"/>
              <a:cs typeface="Calibri"/>
              <a:sym typeface="Calibri"/>
            </a:endParaRPr>
          </a:p>
        </p:txBody>
      </p:sp>
      <p:sp>
        <p:nvSpPr>
          <p:cNvPr id="28" name="texte bulle 1">
            <a:extLst>
              <a:ext uri="{FF2B5EF4-FFF2-40B4-BE49-F238E27FC236}">
                <a16:creationId xmlns:a16="http://schemas.microsoft.com/office/drawing/2014/main" id="{FE140C2B-624E-3D52-821B-CB58540F4BC6}"/>
              </a:ext>
            </a:extLst>
          </p:cNvPr>
          <p:cNvSpPr txBox="1"/>
          <p:nvPr/>
        </p:nvSpPr>
        <p:spPr>
          <a:xfrm>
            <a:off x="2108378" y="4438765"/>
            <a:ext cx="2780700" cy="155423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900" b="0" i="0" u="none" strike="noStrike" kern="1200" cap="none" spc="0" normalizeH="0" baseline="0" noProof="0" dirty="0">
                <a:ln>
                  <a:noFill/>
                </a:ln>
                <a:solidFill>
                  <a:prstClr val="white"/>
                </a:solidFill>
                <a:effectLst/>
                <a:uLnTx/>
                <a:uFillTx/>
                <a:latin typeface="Calibri"/>
                <a:ea typeface="Calibri"/>
                <a:cs typeface="Calibri"/>
                <a:sym typeface="Calibri"/>
              </a:rPr>
              <a:t>Picotements de la gorge et des yeux, toux, maladies respiratoires, cardiaques, allergies, asthme, cancers, décès…</a:t>
            </a:r>
            <a:endParaRPr kumimoji="0"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bulle 2">
            <a:extLst>
              <a:ext uri="{FF2B5EF4-FFF2-40B4-BE49-F238E27FC236}">
                <a16:creationId xmlns:a16="http://schemas.microsoft.com/office/drawing/2014/main" id="{9BB626AC-C2ED-4880-C28E-18CB5629DC8C}"/>
              </a:ext>
            </a:extLst>
          </p:cNvPr>
          <p:cNvSpPr/>
          <p:nvPr/>
        </p:nvSpPr>
        <p:spPr>
          <a:xfrm>
            <a:off x="5530384" y="4344238"/>
            <a:ext cx="3180156" cy="1573662"/>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700" b="0" i="0" u="none" strike="noStrike" kern="1200" cap="none" spc="0" normalizeH="0" baseline="0" noProof="0">
              <a:ln>
                <a:noFill/>
              </a:ln>
              <a:solidFill>
                <a:srgbClr val="F2F2F2"/>
              </a:solidFill>
              <a:effectLst/>
              <a:uLnTx/>
              <a:uFillTx/>
              <a:latin typeface="Calibri"/>
              <a:ea typeface="Calibri"/>
              <a:cs typeface="Calibri"/>
              <a:sym typeface="Calibri"/>
            </a:endParaRPr>
          </a:p>
        </p:txBody>
      </p:sp>
      <p:sp>
        <p:nvSpPr>
          <p:cNvPr id="32" name="texte bulle 2">
            <a:extLst>
              <a:ext uri="{FF2B5EF4-FFF2-40B4-BE49-F238E27FC236}">
                <a16:creationId xmlns:a16="http://schemas.microsoft.com/office/drawing/2014/main" id="{F6D1FB95-436B-97BD-69E2-FDF4661BC55A}"/>
              </a:ext>
            </a:extLst>
          </p:cNvPr>
          <p:cNvSpPr txBox="1"/>
          <p:nvPr/>
        </p:nvSpPr>
        <p:spPr>
          <a:xfrm>
            <a:off x="5791698" y="4500030"/>
            <a:ext cx="2657515" cy="12621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900" b="0" i="0" u="none" strike="noStrike" kern="1200" cap="none" spc="0" normalizeH="0" baseline="0" noProof="0" dirty="0">
                <a:ln>
                  <a:noFill/>
                </a:ln>
                <a:solidFill>
                  <a:prstClr val="white"/>
                </a:solidFill>
                <a:effectLst/>
                <a:uLnTx/>
                <a:uFillTx/>
                <a:latin typeface="Calibri"/>
                <a:ea typeface="Calibri"/>
                <a:cs typeface="Calibri"/>
                <a:sym typeface="Calibri"/>
              </a:rPr>
              <a:t>Problèmes de santé similaires à ceux de l’Homme et pouvant aller jusqu’au décès</a:t>
            </a:r>
            <a:endParaRPr kumimoji="0"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image 3">
            <a:extLst>
              <a:ext uri="{FF2B5EF4-FFF2-40B4-BE49-F238E27FC236}">
                <a16:creationId xmlns:a16="http://schemas.microsoft.com/office/drawing/2014/main" id="{C4F7817D-F22B-67A3-9A03-7F486B66677B}"/>
              </a:ext>
            </a:extLst>
          </p:cNvPr>
          <p:cNvPicPr preferRelativeResize="0"/>
          <p:nvPr/>
        </p:nvPicPr>
        <p:blipFill rotWithShape="1">
          <a:blip r:embed="rId6">
            <a:alphaModFix/>
          </a:blip>
          <a:srcRect/>
          <a:stretch/>
        </p:blipFill>
        <p:spPr>
          <a:xfrm>
            <a:off x="8801889" y="1765609"/>
            <a:ext cx="2821755" cy="1788309"/>
          </a:xfrm>
          <a:prstGeom prst="rect">
            <a:avLst/>
          </a:prstGeom>
          <a:noFill/>
          <a:ln>
            <a:noFill/>
          </a:ln>
        </p:spPr>
      </p:pic>
      <p:pic>
        <p:nvPicPr>
          <p:cNvPr id="7" name="Image 1">
            <a:extLst>
              <a:ext uri="{FF2B5EF4-FFF2-40B4-BE49-F238E27FC236}">
                <a16:creationId xmlns:a16="http://schemas.microsoft.com/office/drawing/2014/main" id="{EBB9694F-7BFA-6F6E-4EA6-A7BA71E92ED4}"/>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263662" y="1712099"/>
            <a:ext cx="1652395" cy="1906528"/>
          </a:xfrm>
          <a:prstGeom prst="rect">
            <a:avLst/>
          </a:prstGeom>
          <a:noFill/>
          <a:ln>
            <a:noFill/>
          </a:ln>
        </p:spPr>
      </p:pic>
      <p:sp>
        <p:nvSpPr>
          <p:cNvPr id="18" name="texte 3">
            <a:extLst>
              <a:ext uri="{FF2B5EF4-FFF2-40B4-BE49-F238E27FC236}">
                <a16:creationId xmlns:a16="http://schemas.microsoft.com/office/drawing/2014/main" id="{6B3BA2A4-DBAD-5203-9567-D467729FEF41}"/>
              </a:ext>
            </a:extLst>
          </p:cNvPr>
          <p:cNvSpPr txBox="1"/>
          <p:nvPr/>
        </p:nvSpPr>
        <p:spPr>
          <a:xfrm>
            <a:off x="9330415" y="3828728"/>
            <a:ext cx="18186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2F5597"/>
              </a:buClr>
              <a:buSzPts val="1800"/>
              <a:buFont typeface="Arial"/>
              <a:buNone/>
              <a:tabLst/>
              <a:defRPr/>
            </a:pPr>
            <a:r>
              <a:rPr kumimoji="0" lang="fr-FR" sz="1800" b="1" i="0" u="none" strike="noStrike" kern="1200" cap="none" spc="0" normalizeH="0" baseline="0" noProof="0" dirty="0">
                <a:ln>
                  <a:noFill/>
                </a:ln>
                <a:solidFill>
                  <a:srgbClr val="2F5597"/>
                </a:solidFill>
                <a:effectLst/>
                <a:uLnTx/>
                <a:uFillTx/>
                <a:latin typeface="Calibri"/>
                <a:ea typeface="Calibri"/>
                <a:cs typeface="Calibri"/>
                <a:sym typeface="Calibri"/>
              </a:rPr>
              <a:t>Les végétaux</a:t>
            </a:r>
            <a:endParaRPr kumimoji="0" sz="1600" b="0" i="0" u="none" strike="noStrike" kern="1200" cap="none" spc="0" normalizeH="0" baseline="0" noProof="0" dirty="0">
              <a:ln>
                <a:noFill/>
              </a:ln>
              <a:solidFill>
                <a:srgbClr val="2F5597"/>
              </a:solidFill>
              <a:effectLst/>
              <a:uLnTx/>
              <a:uFillTx/>
              <a:latin typeface="Calibri"/>
              <a:ea typeface="Calibri"/>
              <a:cs typeface="Calibri"/>
              <a:sym typeface="Calibri"/>
            </a:endParaRPr>
          </a:p>
        </p:txBody>
      </p:sp>
      <p:sp>
        <p:nvSpPr>
          <p:cNvPr id="17" name="texte 2">
            <a:extLst>
              <a:ext uri="{FF2B5EF4-FFF2-40B4-BE49-F238E27FC236}">
                <a16:creationId xmlns:a16="http://schemas.microsoft.com/office/drawing/2014/main" id="{72F0BD3D-EC07-D4E4-0509-5C122B61D130}"/>
              </a:ext>
            </a:extLst>
          </p:cNvPr>
          <p:cNvSpPr txBox="1"/>
          <p:nvPr/>
        </p:nvSpPr>
        <p:spPr>
          <a:xfrm>
            <a:off x="5815014" y="3828728"/>
            <a:ext cx="18891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2F5597"/>
              </a:buClr>
              <a:buSzPts val="1800"/>
              <a:buFont typeface="Arial"/>
              <a:buNone/>
              <a:tabLst/>
              <a:defRPr/>
            </a:pPr>
            <a:r>
              <a:rPr kumimoji="0" lang="fr-FR" sz="1800" b="1" i="0" u="none" strike="noStrike" kern="1200" cap="none" spc="0" normalizeH="0" baseline="0" noProof="0" dirty="0">
                <a:ln>
                  <a:noFill/>
                </a:ln>
                <a:solidFill>
                  <a:srgbClr val="2F5597"/>
                </a:solidFill>
                <a:effectLst/>
                <a:uLnTx/>
                <a:uFillTx/>
                <a:latin typeface="Calibri"/>
                <a:ea typeface="Calibri"/>
                <a:cs typeface="Calibri"/>
                <a:sym typeface="Calibri"/>
              </a:rPr>
              <a:t>Les animaux</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e 1">
            <a:extLst>
              <a:ext uri="{FF2B5EF4-FFF2-40B4-BE49-F238E27FC236}">
                <a16:creationId xmlns:a16="http://schemas.microsoft.com/office/drawing/2014/main" id="{69DDFBB0-4A03-C85C-7B69-F79D7F862660}"/>
              </a:ext>
            </a:extLst>
          </p:cNvPr>
          <p:cNvSpPr txBox="1"/>
          <p:nvPr/>
        </p:nvSpPr>
        <p:spPr>
          <a:xfrm>
            <a:off x="2299613" y="3856328"/>
            <a:ext cx="1889100" cy="3141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80000"/>
              </a:lnSpc>
              <a:spcBef>
                <a:spcPts val="0"/>
              </a:spcBef>
              <a:spcAft>
                <a:spcPts val="0"/>
              </a:spcAft>
              <a:buClr>
                <a:srgbClr val="2F5597"/>
              </a:buClr>
              <a:buSzPts val="1800"/>
              <a:buFont typeface="Arial"/>
              <a:buNone/>
              <a:tabLst/>
              <a:defRPr/>
            </a:pPr>
            <a:r>
              <a:rPr kumimoji="0" lang="fr-FR" sz="1800" b="1" i="0" u="none" strike="noStrike" kern="1200" cap="none" spc="0" normalizeH="0" baseline="0" noProof="0" dirty="0">
                <a:ln>
                  <a:noFill/>
                </a:ln>
                <a:solidFill>
                  <a:srgbClr val="2F5597"/>
                </a:solidFill>
                <a:effectLst/>
                <a:uLnTx/>
                <a:uFillTx/>
                <a:latin typeface="Calibri"/>
                <a:ea typeface="Calibri"/>
                <a:cs typeface="Calibri"/>
                <a:sym typeface="Calibri"/>
              </a:rPr>
              <a:t>Les humains</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3" name="Picto + 3">
            <a:extLst>
              <a:ext uri="{FF2B5EF4-FFF2-40B4-BE49-F238E27FC236}">
                <a16:creationId xmlns:a16="http://schemas.microsoft.com/office/drawing/2014/main" id="{D2960730-F503-32A5-1E76-AD7B488B7405}"/>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10882729" y="3660219"/>
            <a:ext cx="740915" cy="638966"/>
          </a:xfrm>
          <a:prstGeom prst="rect">
            <a:avLst/>
          </a:prstGeom>
          <a:noFill/>
          <a:ln>
            <a:noFill/>
          </a:ln>
        </p:spPr>
      </p:pic>
      <p:pic>
        <p:nvPicPr>
          <p:cNvPr id="42" name="Picto + 2">
            <a:extLst>
              <a:ext uri="{FF2B5EF4-FFF2-40B4-BE49-F238E27FC236}">
                <a16:creationId xmlns:a16="http://schemas.microsoft.com/office/drawing/2014/main" id="{453772CA-8423-DFFF-DDE8-81C26E2F65E7}"/>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7443146" y="3652363"/>
            <a:ext cx="740915" cy="638966"/>
          </a:xfrm>
          <a:prstGeom prst="rect">
            <a:avLst/>
          </a:prstGeom>
          <a:noFill/>
          <a:ln>
            <a:noFill/>
          </a:ln>
        </p:spPr>
      </p:pic>
      <p:pic>
        <p:nvPicPr>
          <p:cNvPr id="41" name="Picto + 1">
            <a:extLst>
              <a:ext uri="{FF2B5EF4-FFF2-40B4-BE49-F238E27FC236}">
                <a16:creationId xmlns:a16="http://schemas.microsoft.com/office/drawing/2014/main" id="{3CE09AA2-2DB9-26D5-DC89-2664F1C226D8}"/>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890491" y="3705359"/>
            <a:ext cx="740915" cy="638966"/>
          </a:xfrm>
          <a:prstGeom prst="rect">
            <a:avLst/>
          </a:prstGeom>
          <a:noFill/>
          <a:ln>
            <a:noFill/>
          </a:ln>
        </p:spPr>
      </p:pic>
      <p:pic>
        <p:nvPicPr>
          <p:cNvPr id="6" name="Picto retour">
            <a:hlinkClick r:id="rId9" action="ppaction://hlinksldjump"/>
            <a:extLst>
              <a:ext uri="{FF2B5EF4-FFF2-40B4-BE49-F238E27FC236}">
                <a16:creationId xmlns:a16="http://schemas.microsoft.com/office/drawing/2014/main" id="{629151A1-C47B-AAAA-4B1A-43F2837AA140}"/>
              </a:ext>
            </a:extLst>
          </p:cNvPr>
          <p:cNvPicPr>
            <a:picLocks noChangeAspect="1"/>
          </p:cNvPicPr>
          <p:nvPr/>
        </p:nvPicPr>
        <p:blipFill>
          <a:blip r:embed="rId10"/>
          <a:stretch>
            <a:fillRect/>
          </a:stretch>
        </p:blipFill>
        <p:spPr>
          <a:xfrm>
            <a:off x="11307794" y="5563302"/>
            <a:ext cx="884206" cy="749808"/>
          </a:xfrm>
          <a:prstGeom prst="rect">
            <a:avLst/>
          </a:prstGeom>
        </p:spPr>
      </p:pic>
    </p:spTree>
    <p:extLst>
      <p:ext uri="{BB962C8B-B14F-4D97-AF65-F5344CB8AC3E}">
        <p14:creationId xmlns:p14="http://schemas.microsoft.com/office/powerpoint/2010/main" val="96451109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28"/>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15" restart="whenNotActive" fill="hold" evtFilter="cancelBubble" nodeType="interactiveSeq">
                <p:stCondLst>
                  <p:cond evt="onClick" delay="0">
                    <p:tgtEl>
                      <p:spTgt spid="43"/>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4"/>
                                        </p:tgtEl>
                                        <p:attrNameLst>
                                          <p:attrName>style.visibility</p:attrName>
                                        </p:attrNameLst>
                                      </p:cBhvr>
                                      <p:to>
                                        <p:strVal val="hidden"/>
                                      </p:to>
                                    </p:set>
                                  </p:childTnLst>
                                </p:cTn>
                              </p:par>
                              <p:par>
                                <p:cTn id="26" presetID="1" presetClass="exit" presetSubtype="0" fill="hold" grpId="1" nodeType="withEffect">
                                  <p:stCondLst>
                                    <p:cond delay="0"/>
                                  </p:stCondLst>
                                  <p:childTnLst>
                                    <p:set>
                                      <p:cBhvr>
                                        <p:cTn id="27"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28" restart="whenNotActive" fill="hold" evtFilter="cancelBubble" nodeType="interactiveSeq">
                <p:stCondLst>
                  <p:cond evt="onClick" delay="0">
                    <p:tgtEl>
                      <p:spTgt spid="42"/>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31"/>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childTnLst>
        </p:cTn>
      </p:par>
    </p:tnLst>
    <p:bldLst>
      <p:bldP spid="22" grpId="0" animBg="1"/>
      <p:bldP spid="22" grpId="1" animBg="1"/>
      <p:bldP spid="24" grpId="0"/>
      <p:bldP spid="24" grpId="1"/>
      <p:bldP spid="27" grpId="0" animBg="1"/>
      <p:bldP spid="27" grpId="1" animBg="1"/>
      <p:bldP spid="28" grpId="0"/>
      <p:bldP spid="28" grpId="1"/>
      <p:bldP spid="31" grpId="0" animBg="1"/>
      <p:bldP spid="31" grpId="1" animBg="1"/>
      <p:bldP spid="32" grpId="0"/>
      <p:bldP spid="32" grpId="1"/>
    </p:bld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4" name="Groupe 13">
            <a:extLst>
              <a:ext uri="{FF2B5EF4-FFF2-40B4-BE49-F238E27FC236}">
                <a16:creationId xmlns:a16="http://schemas.microsoft.com/office/drawing/2014/main" id="{C466F5A5-6993-3CBA-1745-E306038B6CE8}"/>
              </a:ext>
            </a:extLst>
          </p:cNvPr>
          <p:cNvGrpSpPr/>
          <p:nvPr/>
        </p:nvGrpSpPr>
        <p:grpSpPr>
          <a:xfrm>
            <a:off x="7351647" y="4440301"/>
            <a:ext cx="3993529" cy="2285024"/>
            <a:chOff x="7351647" y="4440301"/>
            <a:chExt cx="3993529" cy="2285024"/>
          </a:xfrm>
        </p:grpSpPr>
        <p:sp>
          <p:nvSpPr>
            <p:cNvPr id="30" name="Texte 4"/>
            <p:cNvSpPr>
              <a:spLocks noChangeArrowheads="1"/>
            </p:cNvSpPr>
            <p:nvPr/>
          </p:nvSpPr>
          <p:spPr bwMode="auto">
            <a:xfrm>
              <a:off x="7484753" y="6263660"/>
              <a:ext cx="3195637" cy="461665"/>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2F5597"/>
                  </a:solidFill>
                  <a:effectLst/>
                  <a:uLnTx/>
                  <a:uFillTx/>
                  <a:latin typeface="Calibri" panose="020F0502020204030204" pitchFamily="34" charset="0"/>
                  <a:ea typeface="Calibri" panose="020F0502020204030204" pitchFamily="34" charset="0"/>
                  <a:cs typeface="Calibri" panose="020F0502020204030204" pitchFamily="34" charset="0"/>
                </a:rPr>
                <a:t>Le train</a:t>
              </a:r>
            </a:p>
          </p:txBody>
        </p:sp>
        <p:pic>
          <p:nvPicPr>
            <p:cNvPr id="9" name="Image 8">
              <a:extLst>
                <a:ext uri="{FF2B5EF4-FFF2-40B4-BE49-F238E27FC236}">
                  <a16:creationId xmlns:a16="http://schemas.microsoft.com/office/drawing/2014/main" id="{2B31B49B-5188-7F36-0844-DCF8E3C646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51647" y="4440301"/>
              <a:ext cx="3993529" cy="1997328"/>
            </a:xfrm>
            <a:prstGeom prst="rect">
              <a:avLst/>
            </a:prstGeom>
          </p:spPr>
        </p:pic>
      </p:grpSp>
      <p:grpSp>
        <p:nvGrpSpPr>
          <p:cNvPr id="17" name="Groupe 16">
            <a:extLst>
              <a:ext uri="{FF2B5EF4-FFF2-40B4-BE49-F238E27FC236}">
                <a16:creationId xmlns:a16="http://schemas.microsoft.com/office/drawing/2014/main" id="{BB64299B-82D7-B02A-E21D-F3484A2DF982}"/>
              </a:ext>
            </a:extLst>
          </p:cNvPr>
          <p:cNvGrpSpPr/>
          <p:nvPr/>
        </p:nvGrpSpPr>
        <p:grpSpPr>
          <a:xfrm>
            <a:off x="7149776" y="1437973"/>
            <a:ext cx="3730195" cy="2520693"/>
            <a:chOff x="7149776" y="1437973"/>
            <a:chExt cx="3730195" cy="2520693"/>
          </a:xfrm>
        </p:grpSpPr>
        <p:sp>
          <p:nvSpPr>
            <p:cNvPr id="32" name="Texte2"/>
            <p:cNvSpPr>
              <a:spLocks noChangeArrowheads="1"/>
            </p:cNvSpPr>
            <p:nvPr/>
          </p:nvSpPr>
          <p:spPr bwMode="auto">
            <a:xfrm>
              <a:off x="7430778" y="3497001"/>
              <a:ext cx="3303587" cy="461665"/>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2F5597"/>
                  </a:solidFill>
                  <a:effectLst/>
                  <a:uLnTx/>
                  <a:uFillTx/>
                  <a:latin typeface="Calibri" panose="020F0502020204030204" pitchFamily="34" charset="0"/>
                  <a:ea typeface="Calibri" panose="020F0502020204030204" pitchFamily="34" charset="0"/>
                  <a:cs typeface="Calibri" panose="020F0502020204030204" pitchFamily="34" charset="0"/>
                </a:rPr>
                <a:t>Le métro</a:t>
              </a:r>
            </a:p>
          </p:txBody>
        </p:sp>
        <p:pic>
          <p:nvPicPr>
            <p:cNvPr id="5" name="Image 4">
              <a:extLst>
                <a:ext uri="{FF2B5EF4-FFF2-40B4-BE49-F238E27FC236}">
                  <a16:creationId xmlns:a16="http://schemas.microsoft.com/office/drawing/2014/main" id="{C619E7E0-3AA6-4050-A0DB-DB79AACCB1C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49776" y="1437973"/>
              <a:ext cx="3730195" cy="2331372"/>
            </a:xfrm>
            <a:prstGeom prst="rect">
              <a:avLst/>
            </a:prstGeom>
          </p:spPr>
        </p:pic>
      </p:grpSp>
      <p:grpSp>
        <p:nvGrpSpPr>
          <p:cNvPr id="8" name="Groupe 7">
            <a:extLst>
              <a:ext uri="{FF2B5EF4-FFF2-40B4-BE49-F238E27FC236}">
                <a16:creationId xmlns:a16="http://schemas.microsoft.com/office/drawing/2014/main" id="{95E00682-74FD-13FA-58B4-13DA4AA6646B}"/>
              </a:ext>
            </a:extLst>
          </p:cNvPr>
          <p:cNvGrpSpPr/>
          <p:nvPr/>
        </p:nvGrpSpPr>
        <p:grpSpPr>
          <a:xfrm>
            <a:off x="2524843" y="1193262"/>
            <a:ext cx="3274600" cy="2765404"/>
            <a:chOff x="2524843" y="1193262"/>
            <a:chExt cx="3274600" cy="2765404"/>
          </a:xfrm>
        </p:grpSpPr>
        <p:pic>
          <p:nvPicPr>
            <p:cNvPr id="6" name="Image 5">
              <a:extLst>
                <a:ext uri="{FF2B5EF4-FFF2-40B4-BE49-F238E27FC236}">
                  <a16:creationId xmlns:a16="http://schemas.microsoft.com/office/drawing/2014/main" id="{0E39BF51-74AB-7419-EAA2-2BC5A63674F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24843" y="1193262"/>
              <a:ext cx="3274600" cy="2303739"/>
            </a:xfrm>
            <a:prstGeom prst="rect">
              <a:avLst/>
            </a:prstGeom>
          </p:spPr>
        </p:pic>
        <p:sp>
          <p:nvSpPr>
            <p:cNvPr id="37" name="Texte1"/>
            <p:cNvSpPr>
              <a:spLocks noChangeArrowheads="1"/>
            </p:cNvSpPr>
            <p:nvPr/>
          </p:nvSpPr>
          <p:spPr bwMode="auto">
            <a:xfrm flipH="1">
              <a:off x="2614918" y="3497001"/>
              <a:ext cx="3184525" cy="461665"/>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2F5597"/>
                  </a:solidFill>
                  <a:effectLst/>
                  <a:uLnTx/>
                  <a:uFillTx/>
                  <a:latin typeface="Calibri" panose="020F0502020204030204" pitchFamily="34" charset="0"/>
                  <a:ea typeface="Calibri" panose="020F0502020204030204" pitchFamily="34" charset="0"/>
                  <a:cs typeface="Calibri" panose="020F0502020204030204" pitchFamily="34" charset="0"/>
                </a:rPr>
                <a:t>Le tramway</a:t>
              </a:r>
            </a:p>
          </p:txBody>
        </p:sp>
      </p:grpSp>
      <p:grpSp>
        <p:nvGrpSpPr>
          <p:cNvPr id="15" name="Groupe 14">
            <a:extLst>
              <a:ext uri="{FF2B5EF4-FFF2-40B4-BE49-F238E27FC236}">
                <a16:creationId xmlns:a16="http://schemas.microsoft.com/office/drawing/2014/main" id="{E9BDE0DE-113C-719F-D8DE-549094C56AB5}"/>
              </a:ext>
            </a:extLst>
          </p:cNvPr>
          <p:cNvGrpSpPr/>
          <p:nvPr/>
        </p:nvGrpSpPr>
        <p:grpSpPr>
          <a:xfrm>
            <a:off x="2377581" y="4309935"/>
            <a:ext cx="3390112" cy="2415390"/>
            <a:chOff x="2377581" y="4309935"/>
            <a:chExt cx="3390112" cy="2415390"/>
          </a:xfrm>
        </p:grpSpPr>
        <p:sp>
          <p:nvSpPr>
            <p:cNvPr id="36" name="Texte3"/>
            <p:cNvSpPr>
              <a:spLocks noChangeArrowheads="1"/>
            </p:cNvSpPr>
            <p:nvPr/>
          </p:nvSpPr>
          <p:spPr bwMode="auto">
            <a:xfrm>
              <a:off x="2646668" y="6263660"/>
              <a:ext cx="3121025" cy="461665"/>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2F5597"/>
                  </a:solidFill>
                  <a:effectLst/>
                  <a:uLnTx/>
                  <a:uFillTx/>
                  <a:latin typeface="Calibri" panose="020F0502020204030204" pitchFamily="34" charset="0"/>
                  <a:ea typeface="Calibri" panose="020F0502020204030204" pitchFamily="34" charset="0"/>
                  <a:cs typeface="Calibri" panose="020F0502020204030204" pitchFamily="34" charset="0"/>
                </a:rPr>
                <a:t>Le bus</a:t>
              </a:r>
            </a:p>
          </p:txBody>
        </p:sp>
        <p:pic>
          <p:nvPicPr>
            <p:cNvPr id="7" name="Image 6">
              <a:extLst>
                <a:ext uri="{FF2B5EF4-FFF2-40B4-BE49-F238E27FC236}">
                  <a16:creationId xmlns:a16="http://schemas.microsoft.com/office/drawing/2014/main" id="{645FBA59-F19E-F2D5-AAEE-A532387BB442}"/>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377581" y="4309935"/>
              <a:ext cx="3184525" cy="1944748"/>
            </a:xfrm>
            <a:prstGeom prst="rect">
              <a:avLst/>
            </a:prstGeom>
          </p:spPr>
        </p:pic>
      </p:grpSp>
      <p:pic>
        <p:nvPicPr>
          <p:cNvPr id="10" name="Pïcto retour">
            <a:hlinkClick r:id="rId7" action="ppaction://hlinksldjump"/>
            <a:extLst>
              <a:ext uri="{FF2B5EF4-FFF2-40B4-BE49-F238E27FC236}">
                <a16:creationId xmlns:a16="http://schemas.microsoft.com/office/drawing/2014/main" id="{04007648-B01F-5B30-785C-8DF8E6569BAF}"/>
              </a:ext>
            </a:extLst>
          </p:cNvPr>
          <p:cNvPicPr>
            <a:picLocks noChangeAspect="1"/>
          </p:cNvPicPr>
          <p:nvPr/>
        </p:nvPicPr>
        <p:blipFill>
          <a:blip r:embed="rId8"/>
          <a:stretch>
            <a:fillRect/>
          </a:stretch>
        </p:blipFill>
        <p:spPr>
          <a:xfrm>
            <a:off x="11271025" y="5570739"/>
            <a:ext cx="884206" cy="749808"/>
          </a:xfrm>
          <a:prstGeom prst="rect">
            <a:avLst/>
          </a:prstGeom>
        </p:spPr>
      </p:pic>
      <p:sp>
        <p:nvSpPr>
          <p:cNvPr id="11" name="Numéro 4">
            <a:extLst>
              <a:ext uri="{FF2B5EF4-FFF2-40B4-BE49-F238E27FC236}">
                <a16:creationId xmlns:a16="http://schemas.microsoft.com/office/drawing/2014/main" id="{BE2A39D4-3821-DC13-D023-46402F6017AD}"/>
              </a:ext>
            </a:extLst>
          </p:cNvPr>
          <p:cNvSpPr/>
          <p:nvPr/>
        </p:nvSpPr>
        <p:spPr bwMode="auto">
          <a:xfrm>
            <a:off x="8588484" y="4574408"/>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6000" b="1"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sp>
        <p:nvSpPr>
          <p:cNvPr id="12" name="Numéro 3">
            <a:extLst>
              <a:ext uri="{FF2B5EF4-FFF2-40B4-BE49-F238E27FC236}">
                <a16:creationId xmlns:a16="http://schemas.microsoft.com/office/drawing/2014/main" id="{88DFE6EA-AC4B-E11A-A21A-43060E7D670E}"/>
              </a:ext>
            </a:extLst>
          </p:cNvPr>
          <p:cNvSpPr/>
          <p:nvPr/>
        </p:nvSpPr>
        <p:spPr bwMode="auto">
          <a:xfrm>
            <a:off x="3969844" y="4556326"/>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6000" b="1"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sp>
        <p:nvSpPr>
          <p:cNvPr id="13" name="Numéro 2">
            <a:extLst>
              <a:ext uri="{FF2B5EF4-FFF2-40B4-BE49-F238E27FC236}">
                <a16:creationId xmlns:a16="http://schemas.microsoft.com/office/drawing/2014/main" id="{49D312C7-1807-1E55-8063-339ECB54AF22}"/>
              </a:ext>
            </a:extLst>
          </p:cNvPr>
          <p:cNvSpPr/>
          <p:nvPr/>
        </p:nvSpPr>
        <p:spPr bwMode="auto">
          <a:xfrm>
            <a:off x="8506874" y="2043564"/>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6000" b="1"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sp>
        <p:nvSpPr>
          <p:cNvPr id="19" name="Numéro 1">
            <a:extLst>
              <a:ext uri="{FF2B5EF4-FFF2-40B4-BE49-F238E27FC236}">
                <a16:creationId xmlns:a16="http://schemas.microsoft.com/office/drawing/2014/main" id="{C4E753FD-1114-0B7C-AAF8-6782F038A523}"/>
              </a:ext>
            </a:extLst>
          </p:cNvPr>
          <p:cNvSpPr/>
          <p:nvPr/>
        </p:nvSpPr>
        <p:spPr bwMode="auto">
          <a:xfrm>
            <a:off x="4067237" y="209605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6000" b="1"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
        <p:nvSpPr>
          <p:cNvPr id="7170" name="Titre"/>
          <p:cNvSpPr>
            <a:spLocks noGrp="1" noChangeArrowheads="1"/>
          </p:cNvSpPr>
          <p:nvPr>
            <p:ph type="title"/>
          </p:nvPr>
        </p:nvSpPr>
        <p:spPr>
          <a:ln>
            <a:noFill/>
          </a:ln>
        </p:spPr>
        <p:txBody>
          <a:bodyPr>
            <a:normAutofit/>
          </a:bodyPr>
          <a:lstStyle/>
          <a:p>
            <a:pPr algn="ctr" eaLnBrk="1" hangingPunct="1">
              <a:defRPr/>
            </a:pPr>
            <a:r>
              <a:rPr lang="fr-FR"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Quels transports en commun connais-tu ?</a:t>
            </a:r>
          </a:p>
        </p:txBody>
      </p:sp>
      <p:sp>
        <p:nvSpPr>
          <p:cNvPr id="2" name="texte">
            <a:extLst>
              <a:ext uri="{FF2B5EF4-FFF2-40B4-BE49-F238E27FC236}">
                <a16:creationId xmlns:a16="http://schemas.microsoft.com/office/drawing/2014/main" id="{0BD0E840-963A-68B2-9253-85F1E807C8FD}"/>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T - M - B - T</a:t>
            </a:r>
          </a:p>
        </p:txBody>
      </p:sp>
    </p:spTree>
    <p:extLst>
      <p:ext uri="{BB962C8B-B14F-4D97-AF65-F5344CB8AC3E}">
        <p14:creationId xmlns:p14="http://schemas.microsoft.com/office/powerpoint/2010/main" val="14647359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grpId="0" nodeType="withEffect">
                                  <p:stCondLst>
                                    <p:cond delay="0"/>
                                  </p:stCondLst>
                                  <p:childTnLst>
                                    <p:set>
                                      <p:cBhvr>
                                        <p:cTn id="13" dur="1" fill="hold">
                                          <p:stCondLst>
                                            <p:cond delay="0"/>
                                          </p:stCondLst>
                                        </p:cTn>
                                        <p:tgtEl>
                                          <p:spTgt spid="12"/>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23" restart="whenNotActive" fill="hold" evtFilter="cancelBubble" nodeType="interactiveSeq">
                <p:stCondLst>
                  <p:cond evt="onClick" delay="0">
                    <p:tgtEl>
                      <p:spTgt spid="13"/>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childTnLst>
        </p:cTn>
      </p:par>
    </p:tnLst>
    <p:bldLst>
      <p:bldP spid="11" grpId="0" animBg="1"/>
      <p:bldP spid="12" grpId="0" animBg="1"/>
      <p:bldP spid="13" grpId="0" animBg="1"/>
      <p:bldP spid="19" grpId="0" animBg="1"/>
    </p:bld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0" name="Groupe 29">
            <a:extLst>
              <a:ext uri="{FF2B5EF4-FFF2-40B4-BE49-F238E27FC236}">
                <a16:creationId xmlns:a16="http://schemas.microsoft.com/office/drawing/2014/main" id="{75BE5D9A-6F94-A6E3-719A-0BB49A0C321B}"/>
              </a:ext>
            </a:extLst>
          </p:cNvPr>
          <p:cNvGrpSpPr/>
          <p:nvPr/>
        </p:nvGrpSpPr>
        <p:grpSpPr>
          <a:xfrm>
            <a:off x="6869665" y="4149692"/>
            <a:ext cx="3779793" cy="2422743"/>
            <a:chOff x="6869665" y="4149692"/>
            <a:chExt cx="3779793" cy="2422743"/>
          </a:xfrm>
        </p:grpSpPr>
        <p:sp>
          <p:nvSpPr>
            <p:cNvPr id="9" name="texte 4">
              <a:extLst>
                <a:ext uri="{FF2B5EF4-FFF2-40B4-BE49-F238E27FC236}">
                  <a16:creationId xmlns:a16="http://schemas.microsoft.com/office/drawing/2014/main" id="{832BDAC2-F93B-1D43-AD03-469A706D712B}"/>
                </a:ext>
              </a:extLst>
            </p:cNvPr>
            <p:cNvSpPr txBox="1"/>
            <p:nvPr/>
          </p:nvSpPr>
          <p:spPr>
            <a:xfrm>
              <a:off x="8015915" y="6141548"/>
              <a:ext cx="1506717"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2F5597"/>
                  </a:solidFill>
                  <a:effectLst/>
                  <a:uLnTx/>
                  <a:uFillTx/>
                  <a:latin typeface="Calibri" panose="020F0502020204030204"/>
                  <a:ea typeface="+mn-ea"/>
                  <a:cs typeface="+mn-cs"/>
                </a:rPr>
                <a:t>Recycler</a:t>
              </a:r>
            </a:p>
          </p:txBody>
        </p:sp>
        <p:pic>
          <p:nvPicPr>
            <p:cNvPr id="29" name="Image 28">
              <a:extLst>
                <a:ext uri="{FF2B5EF4-FFF2-40B4-BE49-F238E27FC236}">
                  <a16:creationId xmlns:a16="http://schemas.microsoft.com/office/drawing/2014/main" id="{170C4F43-939C-9000-BEE1-A5DEC64D36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69665" y="4149692"/>
              <a:ext cx="3779793" cy="1919574"/>
            </a:xfrm>
            <a:prstGeom prst="rect">
              <a:avLst/>
            </a:prstGeom>
          </p:spPr>
        </p:pic>
      </p:grpSp>
      <p:grpSp>
        <p:nvGrpSpPr>
          <p:cNvPr id="27" name="Groupe 26">
            <a:extLst>
              <a:ext uri="{FF2B5EF4-FFF2-40B4-BE49-F238E27FC236}">
                <a16:creationId xmlns:a16="http://schemas.microsoft.com/office/drawing/2014/main" id="{6FA5219E-193C-C2A8-E618-D2D5F726B6D2}"/>
              </a:ext>
            </a:extLst>
          </p:cNvPr>
          <p:cNvGrpSpPr/>
          <p:nvPr/>
        </p:nvGrpSpPr>
        <p:grpSpPr>
          <a:xfrm>
            <a:off x="3209162" y="4087550"/>
            <a:ext cx="2077989" cy="2504504"/>
            <a:chOff x="3209162" y="4087550"/>
            <a:chExt cx="2077989" cy="2504504"/>
          </a:xfrm>
        </p:grpSpPr>
        <p:pic>
          <p:nvPicPr>
            <p:cNvPr id="26" name="Image 25">
              <a:extLst>
                <a:ext uri="{FF2B5EF4-FFF2-40B4-BE49-F238E27FC236}">
                  <a16:creationId xmlns:a16="http://schemas.microsoft.com/office/drawing/2014/main" id="{166F1CA6-5F06-3720-F5A8-B167AEB0BAD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09162" y="4087550"/>
              <a:ext cx="2077989" cy="2128577"/>
            </a:xfrm>
            <a:prstGeom prst="rect">
              <a:avLst/>
            </a:prstGeom>
          </p:spPr>
        </p:pic>
        <p:sp>
          <p:nvSpPr>
            <p:cNvPr id="24" name="Texte 3">
              <a:extLst>
                <a:ext uri="{FF2B5EF4-FFF2-40B4-BE49-F238E27FC236}">
                  <a16:creationId xmlns:a16="http://schemas.microsoft.com/office/drawing/2014/main" id="{D07705AD-072D-18A7-4DBA-D4A81CC6004B}"/>
                </a:ext>
              </a:extLst>
            </p:cNvPr>
            <p:cNvSpPr txBox="1"/>
            <p:nvPr/>
          </p:nvSpPr>
          <p:spPr>
            <a:xfrm>
              <a:off x="3474484" y="6161167"/>
              <a:ext cx="1506717"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2F5597"/>
                  </a:solidFill>
                  <a:effectLst/>
                  <a:uLnTx/>
                  <a:uFillTx/>
                  <a:latin typeface="Calibri" panose="020F0502020204030204"/>
                  <a:ea typeface="+mn-ea"/>
                  <a:cs typeface="+mn-cs"/>
                </a:rPr>
                <a:t>Réparer</a:t>
              </a:r>
            </a:p>
          </p:txBody>
        </p:sp>
      </p:grpSp>
      <p:sp>
        <p:nvSpPr>
          <p:cNvPr id="2" name="Titre">
            <a:extLst>
              <a:ext uri="{FF2B5EF4-FFF2-40B4-BE49-F238E27FC236}">
                <a16:creationId xmlns:a16="http://schemas.microsoft.com/office/drawing/2014/main" id="{C2AC5993-931E-EE78-73C7-5F8FD82AC453}"/>
              </a:ext>
            </a:extLst>
          </p:cNvPr>
          <p:cNvSpPr>
            <a:spLocks noGrp="1"/>
          </p:cNvSpPr>
          <p:nvPr>
            <p:ph type="title"/>
          </p:nvPr>
        </p:nvSpPr>
        <p:spPr/>
        <p:txBody>
          <a:bodyPr/>
          <a:lstStyle/>
          <a:p>
            <a:r>
              <a:rPr lang="fr-FR" dirty="0">
                <a:solidFill>
                  <a:schemeClr val="accent1">
                    <a:lumMod val="75000"/>
                  </a:schemeClr>
                </a:solidFill>
              </a:rPr>
              <a:t>Comment faire pour acheter moins d’objets ? </a:t>
            </a:r>
          </a:p>
        </p:txBody>
      </p:sp>
      <p:grpSp>
        <p:nvGrpSpPr>
          <p:cNvPr id="21" name="Groupe 20">
            <a:extLst>
              <a:ext uri="{FF2B5EF4-FFF2-40B4-BE49-F238E27FC236}">
                <a16:creationId xmlns:a16="http://schemas.microsoft.com/office/drawing/2014/main" id="{EA5A1BAF-F496-64CC-53F8-908A87A942E7}"/>
              </a:ext>
            </a:extLst>
          </p:cNvPr>
          <p:cNvGrpSpPr/>
          <p:nvPr/>
        </p:nvGrpSpPr>
        <p:grpSpPr>
          <a:xfrm>
            <a:off x="7338824" y="513024"/>
            <a:ext cx="2928523" cy="3238413"/>
            <a:chOff x="7338824" y="462224"/>
            <a:chExt cx="2928523" cy="3238413"/>
          </a:xfrm>
        </p:grpSpPr>
        <p:pic>
          <p:nvPicPr>
            <p:cNvPr id="20" name="Image 19">
              <a:extLst>
                <a:ext uri="{FF2B5EF4-FFF2-40B4-BE49-F238E27FC236}">
                  <a16:creationId xmlns:a16="http://schemas.microsoft.com/office/drawing/2014/main" id="{51FB9FB5-D2C2-DEE4-E6C5-6492A2B1917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338824" y="462224"/>
              <a:ext cx="2928523" cy="3229569"/>
            </a:xfrm>
            <a:prstGeom prst="rect">
              <a:avLst/>
            </a:prstGeom>
          </p:spPr>
        </p:pic>
        <p:sp>
          <p:nvSpPr>
            <p:cNvPr id="8" name="texte 2">
              <a:extLst>
                <a:ext uri="{FF2B5EF4-FFF2-40B4-BE49-F238E27FC236}">
                  <a16:creationId xmlns:a16="http://schemas.microsoft.com/office/drawing/2014/main" id="{A313EDE0-5D0B-2C0C-1F9A-DCA929C84AFE}"/>
                </a:ext>
              </a:extLst>
            </p:cNvPr>
            <p:cNvSpPr txBox="1"/>
            <p:nvPr/>
          </p:nvSpPr>
          <p:spPr>
            <a:xfrm>
              <a:off x="7894221" y="3269750"/>
              <a:ext cx="1690540"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2F5597"/>
                  </a:solidFill>
                  <a:effectLst/>
                  <a:uLnTx/>
                  <a:uFillTx/>
                  <a:latin typeface="Calibri" panose="020F0502020204030204"/>
                  <a:ea typeface="+mn-ea"/>
                  <a:cs typeface="+mn-cs"/>
                </a:rPr>
                <a:t>Réutiliser</a:t>
              </a:r>
            </a:p>
          </p:txBody>
        </p:sp>
      </p:grpSp>
      <p:sp>
        <p:nvSpPr>
          <p:cNvPr id="23" name="Numéro 4">
            <a:extLst>
              <a:ext uri="{FF2B5EF4-FFF2-40B4-BE49-F238E27FC236}">
                <a16:creationId xmlns:a16="http://schemas.microsoft.com/office/drawing/2014/main" id="{0ECB5D3A-AC17-8FBB-938E-B842EA21C1B0}"/>
              </a:ext>
            </a:extLst>
          </p:cNvPr>
          <p:cNvSpPr/>
          <p:nvPr/>
        </p:nvSpPr>
        <p:spPr bwMode="auto">
          <a:xfrm>
            <a:off x="8231491" y="4422114"/>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6000" b="1"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sp>
        <p:nvSpPr>
          <p:cNvPr id="13" name="Numéro 3">
            <a:extLst>
              <a:ext uri="{FF2B5EF4-FFF2-40B4-BE49-F238E27FC236}">
                <a16:creationId xmlns:a16="http://schemas.microsoft.com/office/drawing/2014/main" id="{EDE32968-5578-430C-C172-A8D7D7191559}"/>
              </a:ext>
            </a:extLst>
          </p:cNvPr>
          <p:cNvSpPr/>
          <p:nvPr/>
        </p:nvSpPr>
        <p:spPr bwMode="auto">
          <a:xfrm>
            <a:off x="3963096" y="4422114"/>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6000" b="1"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sp>
        <p:nvSpPr>
          <p:cNvPr id="14" name="Numéro 2">
            <a:extLst>
              <a:ext uri="{FF2B5EF4-FFF2-40B4-BE49-F238E27FC236}">
                <a16:creationId xmlns:a16="http://schemas.microsoft.com/office/drawing/2014/main" id="{8D86A6D4-4690-382E-E9C2-1AF4D0A131EB}"/>
              </a:ext>
            </a:extLst>
          </p:cNvPr>
          <p:cNvSpPr/>
          <p:nvPr/>
        </p:nvSpPr>
        <p:spPr bwMode="auto">
          <a:xfrm>
            <a:off x="8231491" y="1766958"/>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6000" b="1"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pic>
        <p:nvPicPr>
          <p:cNvPr id="16" name="Picto Savoir + 2">
            <a:hlinkClick r:id="rId6" action="ppaction://hlinksldjump"/>
            <a:extLst>
              <a:ext uri="{FF2B5EF4-FFF2-40B4-BE49-F238E27FC236}">
                <a16:creationId xmlns:a16="http://schemas.microsoft.com/office/drawing/2014/main" id="{A999C025-7410-BFDB-18EA-D2DC2D262741}"/>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489547" y="2888518"/>
            <a:ext cx="572198" cy="525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2" name="Groupe 21">
            <a:extLst>
              <a:ext uri="{FF2B5EF4-FFF2-40B4-BE49-F238E27FC236}">
                <a16:creationId xmlns:a16="http://schemas.microsoft.com/office/drawing/2014/main" id="{370192A8-C41C-6229-7E9E-469FBBCCB3E9}"/>
              </a:ext>
            </a:extLst>
          </p:cNvPr>
          <p:cNvGrpSpPr/>
          <p:nvPr/>
        </p:nvGrpSpPr>
        <p:grpSpPr>
          <a:xfrm>
            <a:off x="3402317" y="1211006"/>
            <a:ext cx="2218590" cy="2531838"/>
            <a:chOff x="3402317" y="1160206"/>
            <a:chExt cx="2218590" cy="2531838"/>
          </a:xfrm>
        </p:grpSpPr>
        <p:pic>
          <p:nvPicPr>
            <p:cNvPr id="19" name="Image 18">
              <a:extLst>
                <a:ext uri="{FF2B5EF4-FFF2-40B4-BE49-F238E27FC236}">
                  <a16:creationId xmlns:a16="http://schemas.microsoft.com/office/drawing/2014/main" id="{14069BF7-EF3E-A5BF-88DE-A7FE936D521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402317" y="1160206"/>
              <a:ext cx="1752754" cy="2227916"/>
            </a:xfrm>
            <a:prstGeom prst="rect">
              <a:avLst/>
            </a:prstGeom>
          </p:spPr>
        </p:pic>
        <p:sp>
          <p:nvSpPr>
            <p:cNvPr id="7" name="texte 1">
              <a:extLst>
                <a:ext uri="{FF2B5EF4-FFF2-40B4-BE49-F238E27FC236}">
                  <a16:creationId xmlns:a16="http://schemas.microsoft.com/office/drawing/2014/main" id="{2C7BB351-D33D-6E89-962F-8523AF50D5D2}"/>
                </a:ext>
              </a:extLst>
            </p:cNvPr>
            <p:cNvSpPr txBox="1"/>
            <p:nvPr/>
          </p:nvSpPr>
          <p:spPr>
            <a:xfrm>
              <a:off x="3754794" y="3261157"/>
              <a:ext cx="1249724"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2F5597"/>
                  </a:solidFill>
                  <a:effectLst/>
                  <a:uLnTx/>
                  <a:uFillTx/>
                  <a:latin typeface="Calibri" panose="020F0502020204030204"/>
                  <a:ea typeface="+mn-ea"/>
                  <a:cs typeface="+mn-cs"/>
                </a:rPr>
                <a:t>Réduire </a:t>
              </a:r>
            </a:p>
          </p:txBody>
        </p:sp>
        <p:pic>
          <p:nvPicPr>
            <p:cNvPr id="6" name="Picto Savoir + 1">
              <a:hlinkClick r:id="rId9" action="ppaction://hlinksldjump"/>
              <a:extLst>
                <a:ext uri="{FF2B5EF4-FFF2-40B4-BE49-F238E27FC236}">
                  <a16:creationId xmlns:a16="http://schemas.microsoft.com/office/drawing/2014/main" id="{494E210D-8759-1087-E0E1-5FEDF08D7800}"/>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063372" y="2917415"/>
              <a:ext cx="557535" cy="511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0" name="Pïcto retour">
            <a:hlinkClick r:id="rId11" action="ppaction://hlinksldjump"/>
            <a:extLst>
              <a:ext uri="{FF2B5EF4-FFF2-40B4-BE49-F238E27FC236}">
                <a16:creationId xmlns:a16="http://schemas.microsoft.com/office/drawing/2014/main" id="{316D032A-9CFE-23F4-FA51-DECE8FD792E8}"/>
              </a:ext>
            </a:extLst>
          </p:cNvPr>
          <p:cNvPicPr>
            <a:picLocks noChangeAspect="1"/>
          </p:cNvPicPr>
          <p:nvPr/>
        </p:nvPicPr>
        <p:blipFill>
          <a:blip r:embed="rId12"/>
          <a:stretch>
            <a:fillRect/>
          </a:stretch>
        </p:blipFill>
        <p:spPr>
          <a:xfrm>
            <a:off x="11222958" y="5594727"/>
            <a:ext cx="884206" cy="749808"/>
          </a:xfrm>
          <a:prstGeom prst="rect">
            <a:avLst/>
          </a:prstGeom>
        </p:spPr>
      </p:pic>
      <p:sp>
        <p:nvSpPr>
          <p:cNvPr id="17" name="Carré meteo">
            <a:extLst>
              <a:ext uri="{FF2B5EF4-FFF2-40B4-BE49-F238E27FC236}">
                <a16:creationId xmlns:a16="http://schemas.microsoft.com/office/drawing/2014/main" id="{7111C569-6F59-4C04-9335-4694D4DBDD11}"/>
              </a:ext>
            </a:extLst>
          </p:cNvPr>
          <p:cNvSpPr/>
          <p:nvPr/>
        </p:nvSpPr>
        <p:spPr>
          <a:xfrm>
            <a:off x="84836" y="5545697"/>
            <a:ext cx="1358258" cy="847867"/>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marL="85725" indent="-85725">
              <a:buFont typeface="+mj-lt"/>
              <a:buAutoNum type="arabicPeriod"/>
              <a:defRPr/>
            </a:pPr>
            <a:r>
              <a:rPr lang="fr-FR" sz="1000" b="1" dirty="0">
                <a:solidFill>
                  <a:srgbClr val="0070C0"/>
                </a:solidFill>
              </a:rPr>
              <a:t>Réduire</a:t>
            </a:r>
          </a:p>
          <a:p>
            <a:pPr marL="85725" indent="-85725">
              <a:buFont typeface="+mj-lt"/>
              <a:buAutoNum type="arabicPeriod"/>
              <a:defRPr/>
            </a:pPr>
            <a:r>
              <a:rPr lang="fr-FR" sz="1000" b="1" dirty="0">
                <a:solidFill>
                  <a:srgbClr val="0070C0"/>
                </a:solidFill>
              </a:rPr>
              <a:t>Réutiliser</a:t>
            </a:r>
          </a:p>
          <a:p>
            <a:pPr marL="85725" indent="-85725">
              <a:buFont typeface="+mj-lt"/>
              <a:buAutoNum type="arabicPeriod"/>
              <a:defRPr/>
            </a:pPr>
            <a:r>
              <a:rPr lang="fr-FR" sz="1000" b="1" dirty="0">
                <a:solidFill>
                  <a:srgbClr val="0070C0"/>
                </a:solidFill>
              </a:rPr>
              <a:t>Réparer</a:t>
            </a:r>
          </a:p>
          <a:p>
            <a:pPr marL="85725" indent="-85725">
              <a:buFont typeface="+mj-lt"/>
              <a:buAutoNum type="arabicPeriod"/>
              <a:defRPr/>
            </a:pPr>
            <a:r>
              <a:rPr lang="fr-FR" sz="1000" b="1" dirty="0">
                <a:solidFill>
                  <a:srgbClr val="0070C0"/>
                </a:solidFill>
              </a:rPr>
              <a:t>Recycler</a:t>
            </a:r>
          </a:p>
        </p:txBody>
      </p:sp>
      <p:pic>
        <p:nvPicPr>
          <p:cNvPr id="18" name="picto info">
            <a:extLst>
              <a:ext uri="{FF2B5EF4-FFF2-40B4-BE49-F238E27FC236}">
                <a16:creationId xmlns:a16="http://schemas.microsoft.com/office/drawing/2014/main" id="{D68D971D-5F3C-41CD-81EB-E09C06229BF3}"/>
              </a:ext>
            </a:extLst>
          </p:cNvPr>
          <p:cNvPicPr>
            <a:picLocks noChangeAspect="1"/>
          </p:cNvPicPr>
          <p:nvPr/>
        </p:nvPicPr>
        <p:blipFill>
          <a:blip r:embed="rId13"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49275" y="1695744"/>
            <a:ext cx="795939" cy="675981"/>
          </a:xfrm>
          <a:prstGeom prst="rect">
            <a:avLst/>
          </a:prstGeom>
          <a:noFill/>
          <a:ln>
            <a:noFill/>
          </a:ln>
        </p:spPr>
      </p:pic>
      <p:sp>
        <p:nvSpPr>
          <p:cNvPr id="15" name="Numéro 1">
            <a:extLst>
              <a:ext uri="{FF2B5EF4-FFF2-40B4-BE49-F238E27FC236}">
                <a16:creationId xmlns:a16="http://schemas.microsoft.com/office/drawing/2014/main" id="{8BC2F48F-C67E-E06C-7CC4-08352EA4545F}"/>
              </a:ext>
            </a:extLst>
          </p:cNvPr>
          <p:cNvSpPr/>
          <p:nvPr/>
        </p:nvSpPr>
        <p:spPr bwMode="auto">
          <a:xfrm>
            <a:off x="3846194" y="180013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6000" b="1"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
        <p:nvSpPr>
          <p:cNvPr id="3" name="texte">
            <a:extLst>
              <a:ext uri="{FF2B5EF4-FFF2-40B4-BE49-F238E27FC236}">
                <a16:creationId xmlns:a16="http://schemas.microsoft.com/office/drawing/2014/main" id="{EDE30BB8-1A44-B3A6-11F5-B16AB6D2FF73}"/>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R - R - R - R</a:t>
            </a:r>
          </a:p>
        </p:txBody>
      </p:sp>
    </p:spTree>
    <p:extLst>
      <p:ext uri="{BB962C8B-B14F-4D97-AF65-F5344CB8AC3E}">
        <p14:creationId xmlns:p14="http://schemas.microsoft.com/office/powerpoint/2010/main" val="28916257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9" restart="whenNotActive" fill="hold" evtFilter="cancelBubble" nodeType="interactiveSeq">
                <p:stCondLst>
                  <p:cond evt="onClick" delay="0">
                    <p:tgtEl>
                      <p:spTgt spid="14"/>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grpId="0" nodeType="withEffect">
                                  <p:stCondLst>
                                    <p:cond delay="0"/>
                                  </p:stCondLst>
                                  <p:childTnLst>
                                    <p:set>
                                      <p:cBhvr>
                                        <p:cTn id="13" dur="1" fill="hold">
                                          <p:stCondLst>
                                            <p:cond delay="0"/>
                                          </p:stCondLst>
                                        </p:cTn>
                                        <p:tgtEl>
                                          <p:spTgt spid="14"/>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18" restart="whenNotActive" fill="hold" evtFilter="cancelBubble" nodeType="interactiveSeq">
                <p:stCondLst>
                  <p:cond evt="onClick" delay="0">
                    <p:tgtEl>
                      <p:spTgt spid="13"/>
                    </p:tgtEl>
                  </p:cond>
                </p:stCondLst>
                <p:endSync evt="end" delay="0">
                  <p:rtn val="all"/>
                </p:endSync>
                <p:childTnLst>
                  <p:par>
                    <p:cTn id="19" fill="hold">
                      <p:stCondLst>
                        <p:cond delay="0"/>
                      </p:stCondLst>
                      <p:childTnLst>
                        <p:par>
                          <p:cTn id="20" fill="hold">
                            <p:stCondLst>
                              <p:cond delay="0"/>
                            </p:stCondLst>
                            <p:childTnLst>
                              <p:par>
                                <p:cTn id="21" presetID="1" presetClass="exit"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25" restart="whenNotActive" fill="hold" evtFilter="cancelBubble" nodeType="interactiveSeq">
                <p:stCondLst>
                  <p:cond evt="onClick" delay="0">
                    <p:tgtEl>
                      <p:spTgt spid="23"/>
                    </p:tgtEl>
                  </p:cond>
                </p:stCondLst>
                <p:endSync evt="end" delay="0">
                  <p:rtn val="all"/>
                </p:endSync>
                <p:childTnLst>
                  <p:par>
                    <p:cTn id="26" fill="hold">
                      <p:stCondLst>
                        <p:cond delay="0"/>
                      </p:stCondLst>
                      <p:childTnLst>
                        <p:par>
                          <p:cTn id="27" fill="hold">
                            <p:stCondLst>
                              <p:cond delay="0"/>
                            </p:stCondLst>
                            <p:childTnLst>
                              <p:par>
                                <p:cTn id="28" presetID="1" presetClass="exit" presetSubtype="0" fill="hold" grpId="0" nodeType="withEffect">
                                  <p:stCondLst>
                                    <p:cond delay="0"/>
                                  </p:stCondLst>
                                  <p:childTnLst>
                                    <p:set>
                                      <p:cBhvr>
                                        <p:cTn id="29" dur="1" fill="hold">
                                          <p:stCondLst>
                                            <p:cond delay="0"/>
                                          </p:stCondLst>
                                        </p:cTn>
                                        <p:tgtEl>
                                          <p:spTgt spid="23"/>
                                        </p:tgtEl>
                                        <p:attrNameLst>
                                          <p:attrName>style.visibility</p:attrName>
                                        </p:attrNameLst>
                                      </p:cBhvr>
                                      <p:to>
                                        <p:strVal val="hidden"/>
                                      </p:to>
                                    </p:set>
                                  </p:childTnLst>
                                </p:cTn>
                              </p:par>
                              <p:par>
                                <p:cTn id="30" presetID="1" presetClass="entr" presetSubtype="0" fill="hold" nodeType="withEffect">
                                  <p:stCondLst>
                                    <p:cond delay="0"/>
                                  </p:stCondLst>
                                  <p:childTnLst>
                                    <p:set>
                                      <p:cBhvr>
                                        <p:cTn id="31"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seq concurrent="1" nextAc="seek">
              <p:cTn id="32" restart="whenNotActive" fill="hold" evtFilter="cancelBubble" nodeType="interactiveSeq">
                <p:stCondLst>
                  <p:cond evt="onClick" delay="0">
                    <p:tgtEl>
                      <p:spTgt spid="18"/>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23" grpId="0" animBg="1"/>
      <p:bldP spid="13" grpId="0" animBg="1"/>
      <p:bldP spid="14" grpId="0" animBg="1"/>
      <p:bldP spid="17" grpId="0" animBg="1"/>
      <p:bldP spid="17" grpId="1"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5362C80-7BBD-E1E2-D78F-1DDFDB2F29E4}"/>
              </a:ext>
            </a:extLst>
          </p:cNvPr>
          <p:cNvSpPr>
            <a:spLocks noGrp="1"/>
          </p:cNvSpPr>
          <p:nvPr>
            <p:ph type="title"/>
          </p:nvPr>
        </p:nvSpPr>
        <p:spPr/>
        <p:txBody>
          <a:bodyPr>
            <a:normAutofit/>
          </a:bodyPr>
          <a:lstStyle/>
          <a:p>
            <a:r>
              <a:rPr lang="fr-FR" sz="4000" dirty="0">
                <a:solidFill>
                  <a:schemeClr val="accent1">
                    <a:lumMod val="75000"/>
                  </a:schemeClr>
                </a:solidFill>
              </a:rPr>
              <a:t>Le climat évolue-t-il ?</a:t>
            </a:r>
          </a:p>
        </p:txBody>
      </p:sp>
      <p:sp>
        <p:nvSpPr>
          <p:cNvPr id="5" name="Rectangle ca depend">
            <a:extLst>
              <a:ext uri="{FF2B5EF4-FFF2-40B4-BE49-F238E27FC236}">
                <a16:creationId xmlns:a16="http://schemas.microsoft.com/office/drawing/2014/main" id="{E9DBA275-846E-05B3-8804-FE130B789CC8}"/>
              </a:ext>
            </a:extLst>
          </p:cNvPr>
          <p:cNvSpPr/>
          <p:nvPr/>
        </p:nvSpPr>
        <p:spPr>
          <a:xfrm rot="20930032">
            <a:off x="8790188" y="932669"/>
            <a:ext cx="1348620" cy="730902"/>
          </a:xfrm>
          <a:prstGeom prst="rect">
            <a:avLst/>
          </a:prstGeom>
          <a:solidFill>
            <a:srgbClr val="E15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t>Oui !</a:t>
            </a:r>
          </a:p>
        </p:txBody>
      </p:sp>
      <p:sp>
        <p:nvSpPr>
          <p:cNvPr id="8" name="ZoneTexte 7">
            <a:extLst>
              <a:ext uri="{FF2B5EF4-FFF2-40B4-BE49-F238E27FC236}">
                <a16:creationId xmlns:a16="http://schemas.microsoft.com/office/drawing/2014/main" id="{D10BE5B3-AFF6-1042-4F64-BF97D8328BF2}"/>
              </a:ext>
            </a:extLst>
          </p:cNvPr>
          <p:cNvSpPr txBox="1"/>
          <p:nvPr/>
        </p:nvSpPr>
        <p:spPr>
          <a:xfrm>
            <a:off x="6791325" y="2268078"/>
            <a:ext cx="5400674" cy="1429622"/>
          </a:xfrm>
          <a:prstGeom prst="rect">
            <a:avLst/>
          </a:prstGeom>
          <a:noFill/>
        </p:spPr>
        <p:txBody>
          <a:bodyPr wrap="square">
            <a:spAutoFit/>
          </a:bodyPr>
          <a:lstStyle/>
          <a:p>
            <a:pPr>
              <a:lnSpc>
                <a:spcPct val="110000"/>
              </a:lnSpc>
            </a:pPr>
            <a:r>
              <a:rPr lang="fr-FR" sz="2000" dirty="0">
                <a:solidFill>
                  <a:srgbClr val="2F5597"/>
                </a:solidFill>
              </a:rPr>
              <a:t>L’Histoire de notre planète est très ancienne, elle commence il y a plus de 4 milliards d’années. </a:t>
            </a:r>
          </a:p>
          <a:p>
            <a:pPr>
              <a:lnSpc>
                <a:spcPct val="110000"/>
              </a:lnSpc>
            </a:pPr>
            <a:r>
              <a:rPr lang="fr-FR" sz="2000" dirty="0">
                <a:solidFill>
                  <a:srgbClr val="2F5597"/>
                </a:solidFill>
              </a:rPr>
              <a:t>Depuis, la planète a traversé des périodes chaudes et d’autres bien plus froides qu’aujourd’hui. </a:t>
            </a:r>
          </a:p>
        </p:txBody>
      </p:sp>
      <p:pic>
        <p:nvPicPr>
          <p:cNvPr id="93" name="Abeille">
            <a:extLst>
              <a:ext uri="{FF2B5EF4-FFF2-40B4-BE49-F238E27FC236}">
                <a16:creationId xmlns:a16="http://schemas.microsoft.com/office/drawing/2014/main" id="{B3E943A6-C2DB-F60F-C1BF-AAB1BB5247DC}"/>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20616039">
            <a:off x="10869272" y="-90361"/>
            <a:ext cx="1187180" cy="1296735"/>
          </a:xfrm>
          <a:prstGeom prst="rect">
            <a:avLst/>
          </a:prstGeom>
          <a:noFill/>
          <a:ln>
            <a:noFill/>
          </a:ln>
        </p:spPr>
      </p:pic>
      <p:pic>
        <p:nvPicPr>
          <p:cNvPr id="4" name="Picto Savoir +">
            <a:hlinkClick r:id="rId4" action="ppaction://hlinksldjump"/>
            <a:extLst>
              <a:ext uri="{FF2B5EF4-FFF2-40B4-BE49-F238E27FC236}">
                <a16:creationId xmlns:a16="http://schemas.microsoft.com/office/drawing/2014/main" id="{E9E6CF82-58EB-495B-46FB-675755DD6DC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997078" y="5258675"/>
            <a:ext cx="779618" cy="715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ZoneTexte 9">
            <a:extLst>
              <a:ext uri="{FF2B5EF4-FFF2-40B4-BE49-F238E27FC236}">
                <a16:creationId xmlns:a16="http://schemas.microsoft.com/office/drawing/2014/main" id="{9A30078F-0D39-68AC-904A-A86D0055FCEF}"/>
              </a:ext>
            </a:extLst>
          </p:cNvPr>
          <p:cNvSpPr txBox="1"/>
          <p:nvPr/>
        </p:nvSpPr>
        <p:spPr>
          <a:xfrm>
            <a:off x="6791325" y="4231363"/>
            <a:ext cx="5191124" cy="1323439"/>
          </a:xfrm>
          <a:prstGeom prst="rect">
            <a:avLst/>
          </a:prstGeom>
          <a:noFill/>
        </p:spPr>
        <p:txBody>
          <a:bodyPr wrap="square">
            <a:spAutoFit/>
          </a:bodyPr>
          <a:lstStyle/>
          <a:p>
            <a:r>
              <a:rPr lang="fr-FR" sz="2000" b="1" dirty="0">
                <a:solidFill>
                  <a:srgbClr val="2F5597"/>
                </a:solidFill>
              </a:rPr>
              <a:t>Mais contrairement à la météo qui change très rapidement, il faut des milliers voire des centaines de milliers d’années pour que le climat se modifie. </a:t>
            </a:r>
          </a:p>
        </p:txBody>
      </p:sp>
      <p:pic>
        <p:nvPicPr>
          <p:cNvPr id="6" name="Image 5">
            <a:extLst>
              <a:ext uri="{FF2B5EF4-FFF2-40B4-BE49-F238E27FC236}">
                <a16:creationId xmlns:a16="http://schemas.microsoft.com/office/drawing/2014/main" id="{E891CCE8-6A6A-C1B5-CC36-87A2466A7ED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482724" y="497406"/>
            <a:ext cx="2585095" cy="2526025"/>
          </a:xfrm>
          <a:prstGeom prst="rect">
            <a:avLst/>
          </a:prstGeom>
        </p:spPr>
      </p:pic>
      <p:pic>
        <p:nvPicPr>
          <p:cNvPr id="7" name="Image 6">
            <a:extLst>
              <a:ext uri="{FF2B5EF4-FFF2-40B4-BE49-F238E27FC236}">
                <a16:creationId xmlns:a16="http://schemas.microsoft.com/office/drawing/2014/main" id="{C14474E6-12B8-E8FE-67A8-ADAB0F704A6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rot="3535198">
            <a:off x="3082274" y="1303838"/>
            <a:ext cx="1464634" cy="4480569"/>
          </a:xfrm>
          <a:prstGeom prst="rect">
            <a:avLst/>
          </a:prstGeom>
        </p:spPr>
      </p:pic>
      <p:pic>
        <p:nvPicPr>
          <p:cNvPr id="9" name="Image 8">
            <a:extLst>
              <a:ext uri="{FF2B5EF4-FFF2-40B4-BE49-F238E27FC236}">
                <a16:creationId xmlns:a16="http://schemas.microsoft.com/office/drawing/2014/main" id="{81D3DBC2-EE47-4928-A89A-EF782D1244E5}"/>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352181" y="4014220"/>
            <a:ext cx="2759144" cy="2843780"/>
          </a:xfrm>
          <a:prstGeom prst="rect">
            <a:avLst/>
          </a:prstGeom>
        </p:spPr>
      </p:pic>
      <p:pic>
        <p:nvPicPr>
          <p:cNvPr id="2" name="Picto vidéo vert">
            <a:hlinkClick r:id="rId9"/>
            <a:extLst>
              <a:ext uri="{FF2B5EF4-FFF2-40B4-BE49-F238E27FC236}">
                <a16:creationId xmlns:a16="http://schemas.microsoft.com/office/drawing/2014/main" id="{BA255DBE-6B7C-32F5-224D-E3B30E7F6AE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77759" y="3760562"/>
            <a:ext cx="779832" cy="661739"/>
          </a:xfrm>
          <a:prstGeom prst="rect">
            <a:avLst/>
          </a:prstGeom>
        </p:spPr>
      </p:pic>
    </p:spTree>
    <p:extLst>
      <p:ext uri="{BB962C8B-B14F-4D97-AF65-F5344CB8AC3E}">
        <p14:creationId xmlns:p14="http://schemas.microsoft.com/office/powerpoint/2010/main" val="1158766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par>
                          <p:cTn id="21" fill="hold">
                            <p:stCondLst>
                              <p:cond delay="2000"/>
                            </p:stCondLst>
                            <p:childTnLst>
                              <p:par>
                                <p:cTn id="22" presetID="10"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par>
                          <p:cTn id="25" fill="hold">
                            <p:stCondLst>
                              <p:cond delay="2500"/>
                            </p:stCondLst>
                            <p:childTnLst>
                              <p:par>
                                <p:cTn id="26" presetID="10" presetClass="entr" presetSubtype="0"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par>
                                <p:cTn id="29" presetID="10" presetClass="entr" presetSubtype="0" fill="hold" nodeType="withEffect">
                                  <p:stCondLst>
                                    <p:cond delay="50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par>
                          <p:cTn id="32" fill="hold">
                            <p:stCondLst>
                              <p:cond delay="3500"/>
                            </p:stCondLst>
                            <p:childTnLst>
                              <p:par>
                                <p:cTn id="33" presetID="1" presetClass="entr" presetSubtype="0" fill="hold" grpId="0" nodeType="after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10" grpId="0"/>
    </p:bld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E4EECF02-5941-36C5-70AD-79F7B1AF4C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82724" y="3629025"/>
            <a:ext cx="5276182" cy="3226051"/>
          </a:xfrm>
          <a:prstGeom prst="rect">
            <a:avLst/>
          </a:prstGeom>
        </p:spPr>
      </p:pic>
      <p:sp>
        <p:nvSpPr>
          <p:cNvPr id="6" name="texte 2">
            <a:extLst>
              <a:ext uri="{FF2B5EF4-FFF2-40B4-BE49-F238E27FC236}">
                <a16:creationId xmlns:a16="http://schemas.microsoft.com/office/drawing/2014/main" id="{2AE3F494-461E-D39B-307F-3F24AD5EF2EB}"/>
              </a:ext>
            </a:extLst>
          </p:cNvPr>
          <p:cNvSpPr txBox="1"/>
          <p:nvPr/>
        </p:nvSpPr>
        <p:spPr>
          <a:xfrm>
            <a:off x="1783012" y="2166187"/>
            <a:ext cx="1020334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2F5597"/>
                </a:solidFill>
                <a:effectLst/>
                <a:uLnTx/>
                <a:uFillTx/>
                <a:latin typeface="Calibri" panose="020F0502020204030204"/>
                <a:ea typeface="+mn-ea"/>
                <a:cs typeface="+mn-cs"/>
              </a:rPr>
              <a:t>Pour réduire notre consommation, il faut réfléchir avant d’acheter de nouveaux objets et toujours se poser la question : </a:t>
            </a:r>
          </a:p>
        </p:txBody>
      </p:sp>
      <p:pic>
        <p:nvPicPr>
          <p:cNvPr id="15" name="Abeille">
            <a:extLst>
              <a:ext uri="{FF2B5EF4-FFF2-40B4-BE49-F238E27FC236}">
                <a16:creationId xmlns:a16="http://schemas.microsoft.com/office/drawing/2014/main" id="{F902E806-8907-1598-CBB7-CAFAEAF1567E}"/>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880506" y="0"/>
            <a:ext cx="1105846" cy="1216965"/>
          </a:xfrm>
          <a:prstGeom prst="rect">
            <a:avLst/>
          </a:prstGeom>
          <a:noFill/>
          <a:ln>
            <a:noFill/>
          </a:ln>
        </p:spPr>
      </p:pic>
      <p:sp>
        <p:nvSpPr>
          <p:cNvPr id="5" name="bulle">
            <a:extLst>
              <a:ext uri="{FF2B5EF4-FFF2-40B4-BE49-F238E27FC236}">
                <a16:creationId xmlns:a16="http://schemas.microsoft.com/office/drawing/2014/main" id="{3ABC6626-EB67-5C30-CD37-936E5DF4D2EC}"/>
              </a:ext>
            </a:extLst>
          </p:cNvPr>
          <p:cNvSpPr/>
          <p:nvPr/>
        </p:nvSpPr>
        <p:spPr>
          <a:xfrm>
            <a:off x="7159093" y="4236346"/>
            <a:ext cx="4374093" cy="1513722"/>
          </a:xfrm>
          <a:prstGeom prst="cloudCallout">
            <a:avLst>
              <a:gd name="adj1" fmla="val -74323"/>
              <a:gd name="adj2" fmla="val -42353"/>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FFFFFF"/>
                </a:solidFill>
                <a:effectLst/>
                <a:uLnTx/>
                <a:uFillTx/>
                <a:latin typeface="Calibri" panose="020F0502020204030204"/>
                <a:ea typeface="+mn-ea"/>
                <a:cs typeface="+mn-cs"/>
              </a:rPr>
              <a:t>Est-ce que j’en ai vraiment besoin ? </a:t>
            </a:r>
            <a:endParaRPr kumimoji="0" lang="fr-FR" sz="2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texte">
            <a:extLst>
              <a:ext uri="{FF2B5EF4-FFF2-40B4-BE49-F238E27FC236}">
                <a16:creationId xmlns:a16="http://schemas.microsoft.com/office/drawing/2014/main" id="{D4EF16F3-14A8-116C-380A-BC25B07466FF}"/>
              </a:ext>
            </a:extLst>
          </p:cNvPr>
          <p:cNvSpPr txBox="1"/>
          <p:nvPr/>
        </p:nvSpPr>
        <p:spPr>
          <a:xfrm>
            <a:off x="1783012" y="1378508"/>
            <a:ext cx="975017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2F5597"/>
                </a:solidFill>
                <a:effectLst/>
                <a:uLnTx/>
                <a:uFillTx/>
                <a:latin typeface="Calibri" panose="020F0502020204030204"/>
                <a:ea typeface="+mn-ea"/>
                <a:cs typeface="+mn-cs"/>
              </a:rPr>
              <a:t>Au moment de leur production dans les usines, les objets que nous utilisons tous les jours émettent des gaz à effet de serre et d’autres polluants. </a:t>
            </a:r>
          </a:p>
        </p:txBody>
      </p:sp>
      <p:pic>
        <p:nvPicPr>
          <p:cNvPr id="9" name="Pïcto retour">
            <a:hlinkClick r:id="rId5" action="ppaction://hlinksldjump"/>
            <a:extLst>
              <a:ext uri="{FF2B5EF4-FFF2-40B4-BE49-F238E27FC236}">
                <a16:creationId xmlns:a16="http://schemas.microsoft.com/office/drawing/2014/main" id="{69FCA28A-F673-08DD-51DE-67C3C0930BF9}"/>
              </a:ext>
            </a:extLst>
          </p:cNvPr>
          <p:cNvPicPr>
            <a:picLocks noChangeAspect="1"/>
          </p:cNvPicPr>
          <p:nvPr/>
        </p:nvPicPr>
        <p:blipFill>
          <a:blip r:embed="rId6"/>
          <a:stretch>
            <a:fillRect/>
          </a:stretch>
        </p:blipFill>
        <p:spPr>
          <a:xfrm>
            <a:off x="11102146" y="5595488"/>
            <a:ext cx="884206" cy="749808"/>
          </a:xfrm>
          <a:prstGeom prst="rect">
            <a:avLst/>
          </a:prstGeom>
        </p:spPr>
      </p:pic>
      <p:sp>
        <p:nvSpPr>
          <p:cNvPr id="13" name="Rectangle 2">
            <a:extLst>
              <a:ext uri="{FF2B5EF4-FFF2-40B4-BE49-F238E27FC236}">
                <a16:creationId xmlns:a16="http://schemas.microsoft.com/office/drawing/2014/main" id="{30720916-3964-BA73-E9BD-70BA069DCA68}"/>
              </a:ext>
            </a:extLst>
          </p:cNvPr>
          <p:cNvSpPr/>
          <p:nvPr/>
        </p:nvSpPr>
        <p:spPr>
          <a:xfrm>
            <a:off x="1482725" y="-15875"/>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600" b="1" dirty="0">
                <a:solidFill>
                  <a:schemeClr val="accent1">
                    <a:lumMod val="75000"/>
                  </a:schemeClr>
                </a:solidFill>
              </a:rPr>
              <a:t>Comment réduire notre consommation ?</a:t>
            </a:r>
            <a:endParaRPr lang="fr-FR" altLang="fr-FR" sz="1400" b="1" dirty="0">
              <a:solidFill>
                <a:schemeClr val="accent1">
                  <a:lumMod val="75000"/>
                </a:schemeClr>
              </a:solidFill>
              <a:cs typeface="Arial" charset="0"/>
            </a:endParaRPr>
          </a:p>
        </p:txBody>
      </p:sp>
      <p:sp>
        <p:nvSpPr>
          <p:cNvPr id="14" name="Rectangle 1">
            <a:extLst>
              <a:ext uri="{FF2B5EF4-FFF2-40B4-BE49-F238E27FC236}">
                <a16:creationId xmlns:a16="http://schemas.microsoft.com/office/drawing/2014/main" id="{BE0FC6F9-056F-8BDF-5FFD-8D3D1AECF4ED}"/>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6" name="Image 42">
            <a:extLst>
              <a:ext uri="{FF2B5EF4-FFF2-40B4-BE49-F238E27FC236}">
                <a16:creationId xmlns:a16="http://schemas.microsoft.com/office/drawing/2014/main" id="{2F0586EC-74DB-E1A2-DFC7-E14B14DD2E8A}"/>
              </a:ext>
            </a:extLst>
          </p:cNvPr>
          <p:cNvPicPr>
            <a:picLocks noChangeAspect="1"/>
          </p:cNvPicPr>
          <p:nvPr/>
        </p:nvPicPr>
        <p:blipFill>
          <a:blip r:embed="rId7"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p:spPr>
      </p:pic>
      <p:pic>
        <p:nvPicPr>
          <p:cNvPr id="17" name="PictoVideo">
            <a:extLst>
              <a:ext uri="{FF2B5EF4-FFF2-40B4-BE49-F238E27FC236}">
                <a16:creationId xmlns:a16="http://schemas.microsoft.com/office/drawing/2014/main" id="{02A1D27F-764F-0B22-2654-B43041178451}"/>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txtP-Info">
            <a:extLst>
              <a:ext uri="{FF2B5EF4-FFF2-40B4-BE49-F238E27FC236}">
                <a16:creationId xmlns:a16="http://schemas.microsoft.com/office/drawing/2014/main" id="{D9947A2C-60DF-CBF6-0B1F-10019549932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20" name="ZtxtP-Video">
            <a:extLst>
              <a:ext uri="{FF2B5EF4-FFF2-40B4-BE49-F238E27FC236}">
                <a16:creationId xmlns:a16="http://schemas.microsoft.com/office/drawing/2014/main" id="{2EBBB5BD-0513-DF49-5A71-2325F6B75C0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21" name="PictoGuide">
            <a:extLst>
              <a:ext uri="{FF2B5EF4-FFF2-40B4-BE49-F238E27FC236}">
                <a16:creationId xmlns:a16="http://schemas.microsoft.com/office/drawing/2014/main" id="{32119D58-703F-1409-9573-E8B36D7D46C4}"/>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ZtxtP-Guide">
            <a:extLst>
              <a:ext uri="{FF2B5EF4-FFF2-40B4-BE49-F238E27FC236}">
                <a16:creationId xmlns:a16="http://schemas.microsoft.com/office/drawing/2014/main" id="{4D5776D4-9B0A-FE55-1864-5DAF7B89420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23" name="ZtxtP-Video">
            <a:extLst>
              <a:ext uri="{FF2B5EF4-FFF2-40B4-BE49-F238E27FC236}">
                <a16:creationId xmlns:a16="http://schemas.microsoft.com/office/drawing/2014/main" id="{B71F748F-FC62-1F24-1A5C-0E6138E14B34}"/>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4" name="PictoVideo">
            <a:extLst>
              <a:ext uri="{FF2B5EF4-FFF2-40B4-BE49-F238E27FC236}">
                <a16:creationId xmlns:a16="http://schemas.microsoft.com/office/drawing/2014/main" id="{54CA5D1C-28C6-ED94-EE49-B5FC252C5BEB}"/>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Image 24">
            <a:extLst>
              <a:ext uri="{FF2B5EF4-FFF2-40B4-BE49-F238E27FC236}">
                <a16:creationId xmlns:a16="http://schemas.microsoft.com/office/drawing/2014/main" id="{0C0730C0-23C9-FFB2-FB3A-7DE240A700E2}"/>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58367" y="198349"/>
            <a:ext cx="1531510" cy="698369"/>
          </a:xfrm>
          <a:prstGeom prst="rect">
            <a:avLst/>
          </a:prstGeom>
        </p:spPr>
      </p:pic>
    </p:spTree>
    <p:extLst>
      <p:ext uri="{BB962C8B-B14F-4D97-AF65-F5344CB8AC3E}">
        <p14:creationId xmlns:p14="http://schemas.microsoft.com/office/powerpoint/2010/main" val="1241211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animBg="1"/>
    </p:bld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3" name="Groupe 12">
            <a:extLst>
              <a:ext uri="{FF2B5EF4-FFF2-40B4-BE49-F238E27FC236}">
                <a16:creationId xmlns:a16="http://schemas.microsoft.com/office/drawing/2014/main" id="{E88A28C9-8DDB-614E-9084-79B4B635E0B5}"/>
              </a:ext>
            </a:extLst>
          </p:cNvPr>
          <p:cNvGrpSpPr/>
          <p:nvPr/>
        </p:nvGrpSpPr>
        <p:grpSpPr>
          <a:xfrm>
            <a:off x="7376313" y="600960"/>
            <a:ext cx="4041066" cy="3388862"/>
            <a:chOff x="7376313" y="600960"/>
            <a:chExt cx="4041066" cy="3388862"/>
          </a:xfrm>
        </p:grpSpPr>
        <p:sp>
          <p:nvSpPr>
            <p:cNvPr id="6" name="Texte2">
              <a:extLst>
                <a:ext uri="{FF2B5EF4-FFF2-40B4-BE49-F238E27FC236}">
                  <a16:creationId xmlns:a16="http://schemas.microsoft.com/office/drawing/2014/main" id="{001B3E77-1356-9B98-ADE1-DC53F07459DA}"/>
                </a:ext>
              </a:extLst>
            </p:cNvPr>
            <p:cNvSpPr txBox="1"/>
            <p:nvPr/>
          </p:nvSpPr>
          <p:spPr>
            <a:xfrm>
              <a:off x="7376313" y="3281936"/>
              <a:ext cx="404106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2F5597"/>
                  </a:solidFill>
                  <a:effectLst/>
                  <a:uLnTx/>
                  <a:uFillTx/>
                  <a:latin typeface="Calibri" panose="020F0502020204030204"/>
                  <a:ea typeface="+mn-ea"/>
                  <a:cs typeface="+mn-cs"/>
                </a:rPr>
                <a:t>Acheter des objets et des habits de seconde main</a:t>
              </a:r>
            </a:p>
          </p:txBody>
        </p:sp>
        <p:pic>
          <p:nvPicPr>
            <p:cNvPr id="11" name="Image 10">
              <a:extLst>
                <a:ext uri="{FF2B5EF4-FFF2-40B4-BE49-F238E27FC236}">
                  <a16:creationId xmlns:a16="http://schemas.microsoft.com/office/drawing/2014/main" id="{5C646A7D-D4BC-E7A7-70D7-5B69697F82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54376" y="600960"/>
              <a:ext cx="2857650" cy="3151410"/>
            </a:xfrm>
            <a:prstGeom prst="rect">
              <a:avLst/>
            </a:prstGeom>
          </p:spPr>
        </p:pic>
      </p:grpSp>
      <p:grpSp>
        <p:nvGrpSpPr>
          <p:cNvPr id="5" name="Groupe 4">
            <a:extLst>
              <a:ext uri="{FF2B5EF4-FFF2-40B4-BE49-F238E27FC236}">
                <a16:creationId xmlns:a16="http://schemas.microsoft.com/office/drawing/2014/main" id="{6F8220D1-CD7C-11E7-873E-6F632D76A41B}"/>
              </a:ext>
            </a:extLst>
          </p:cNvPr>
          <p:cNvGrpSpPr/>
          <p:nvPr/>
        </p:nvGrpSpPr>
        <p:grpSpPr>
          <a:xfrm>
            <a:off x="2347445" y="3203002"/>
            <a:ext cx="3184687" cy="3423177"/>
            <a:chOff x="2347445" y="3203002"/>
            <a:chExt cx="3184687" cy="3423177"/>
          </a:xfrm>
        </p:grpSpPr>
        <p:sp>
          <p:nvSpPr>
            <p:cNvPr id="10" name="Texte3">
              <a:extLst>
                <a:ext uri="{FF2B5EF4-FFF2-40B4-BE49-F238E27FC236}">
                  <a16:creationId xmlns:a16="http://schemas.microsoft.com/office/drawing/2014/main" id="{6BDC257C-B78B-2AC7-9F57-4C5AE7224C91}"/>
                </a:ext>
              </a:extLst>
            </p:cNvPr>
            <p:cNvSpPr txBox="1"/>
            <p:nvPr/>
          </p:nvSpPr>
          <p:spPr>
            <a:xfrm>
              <a:off x="2347445" y="5918293"/>
              <a:ext cx="318468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2F5597"/>
                  </a:solidFill>
                  <a:effectLst/>
                  <a:uLnTx/>
                  <a:uFillTx/>
                  <a:latin typeface="Calibri" panose="020F0502020204030204"/>
                  <a:ea typeface="+mn-ea"/>
                  <a:cs typeface="+mn-cs"/>
                </a:rPr>
                <a:t>Donner ou vendre les objets dont on ne se sert plus</a:t>
              </a:r>
            </a:p>
          </p:txBody>
        </p:sp>
        <p:pic>
          <p:nvPicPr>
            <p:cNvPr id="4" name="Image 3">
              <a:extLst>
                <a:ext uri="{FF2B5EF4-FFF2-40B4-BE49-F238E27FC236}">
                  <a16:creationId xmlns:a16="http://schemas.microsoft.com/office/drawing/2014/main" id="{FB17DDC7-7526-D58B-3BF8-DE18B1F471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23338" y="3203002"/>
              <a:ext cx="2386434" cy="3375649"/>
            </a:xfrm>
            <a:prstGeom prst="rect">
              <a:avLst/>
            </a:prstGeom>
          </p:spPr>
        </p:pic>
      </p:grpSp>
      <p:sp>
        <p:nvSpPr>
          <p:cNvPr id="2" name="Titre">
            <a:extLst>
              <a:ext uri="{FF2B5EF4-FFF2-40B4-BE49-F238E27FC236}">
                <a16:creationId xmlns:a16="http://schemas.microsoft.com/office/drawing/2014/main" id="{65C81F3D-37EA-47DD-ECF7-D54969A1A282}"/>
              </a:ext>
            </a:extLst>
          </p:cNvPr>
          <p:cNvSpPr>
            <a:spLocks noGrp="1"/>
          </p:cNvSpPr>
          <p:nvPr>
            <p:ph type="title"/>
          </p:nvPr>
        </p:nvSpPr>
        <p:spPr/>
        <p:txBody>
          <a:bodyPr/>
          <a:lstStyle/>
          <a:p>
            <a:r>
              <a:rPr lang="fr-FR" dirty="0">
                <a:solidFill>
                  <a:schemeClr val="accent1">
                    <a:lumMod val="75000"/>
                  </a:schemeClr>
                </a:solidFill>
              </a:rPr>
              <a:t>Comment réutiliser les objets ? </a:t>
            </a:r>
          </a:p>
        </p:txBody>
      </p:sp>
      <p:grpSp>
        <p:nvGrpSpPr>
          <p:cNvPr id="21" name="Groupe 20">
            <a:extLst>
              <a:ext uri="{FF2B5EF4-FFF2-40B4-BE49-F238E27FC236}">
                <a16:creationId xmlns:a16="http://schemas.microsoft.com/office/drawing/2014/main" id="{CDAC13B1-595F-D625-5628-11CCEFF74FD2}"/>
              </a:ext>
            </a:extLst>
          </p:cNvPr>
          <p:cNvGrpSpPr/>
          <p:nvPr/>
        </p:nvGrpSpPr>
        <p:grpSpPr>
          <a:xfrm>
            <a:off x="2096576" y="1141174"/>
            <a:ext cx="3680597" cy="2558278"/>
            <a:chOff x="2096576" y="1141174"/>
            <a:chExt cx="3680597" cy="2558278"/>
          </a:xfrm>
        </p:grpSpPr>
        <p:pic>
          <p:nvPicPr>
            <p:cNvPr id="20" name="Image 19">
              <a:extLst>
                <a:ext uri="{FF2B5EF4-FFF2-40B4-BE49-F238E27FC236}">
                  <a16:creationId xmlns:a16="http://schemas.microsoft.com/office/drawing/2014/main" id="{78FCC20E-B578-B2AB-85F1-BED35035123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10559" y="1141174"/>
              <a:ext cx="1482653" cy="2191692"/>
            </a:xfrm>
            <a:prstGeom prst="rect">
              <a:avLst/>
            </a:prstGeom>
          </p:spPr>
        </p:pic>
        <p:sp>
          <p:nvSpPr>
            <p:cNvPr id="7" name="Texte1">
              <a:extLst>
                <a:ext uri="{FF2B5EF4-FFF2-40B4-BE49-F238E27FC236}">
                  <a16:creationId xmlns:a16="http://schemas.microsoft.com/office/drawing/2014/main" id="{C6ACFCB8-D9B3-0AA3-6C68-C215893D4E45}"/>
                </a:ext>
              </a:extLst>
            </p:cNvPr>
            <p:cNvSpPr txBox="1"/>
            <p:nvPr/>
          </p:nvSpPr>
          <p:spPr>
            <a:xfrm>
              <a:off x="2096576" y="3299342"/>
              <a:ext cx="3680597"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2F5597"/>
                  </a:solidFill>
                  <a:effectLst/>
                  <a:uLnTx/>
                  <a:uFillTx/>
                  <a:latin typeface="Calibri" panose="020F0502020204030204"/>
                  <a:ea typeface="+mn-ea"/>
                  <a:cs typeface="+mn-cs"/>
                </a:rPr>
                <a:t>Acheter des objets réutilisables </a:t>
              </a:r>
            </a:p>
          </p:txBody>
        </p:sp>
      </p:grpSp>
      <p:sp>
        <p:nvSpPr>
          <p:cNvPr id="15" name="Numéro 3">
            <a:extLst>
              <a:ext uri="{FF2B5EF4-FFF2-40B4-BE49-F238E27FC236}">
                <a16:creationId xmlns:a16="http://schemas.microsoft.com/office/drawing/2014/main" id="{9CC211FC-F369-8461-2A13-9818B9E89974}"/>
              </a:ext>
            </a:extLst>
          </p:cNvPr>
          <p:cNvSpPr/>
          <p:nvPr/>
        </p:nvSpPr>
        <p:spPr bwMode="auto">
          <a:xfrm>
            <a:off x="3431788" y="4602543"/>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6000" b="1"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sp>
        <p:nvSpPr>
          <p:cNvPr id="16" name="Numéro 2">
            <a:extLst>
              <a:ext uri="{FF2B5EF4-FFF2-40B4-BE49-F238E27FC236}">
                <a16:creationId xmlns:a16="http://schemas.microsoft.com/office/drawing/2014/main" id="{894971AD-62BC-42DD-F043-E182D6CD55E6}"/>
              </a:ext>
            </a:extLst>
          </p:cNvPr>
          <p:cNvSpPr/>
          <p:nvPr/>
        </p:nvSpPr>
        <p:spPr bwMode="auto">
          <a:xfrm>
            <a:off x="8888846" y="1886859"/>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6000" b="1"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pic>
        <p:nvPicPr>
          <p:cNvPr id="8" name="Pïcto retour">
            <a:hlinkClick r:id="rId5" action="ppaction://hlinksldjump"/>
            <a:extLst>
              <a:ext uri="{FF2B5EF4-FFF2-40B4-BE49-F238E27FC236}">
                <a16:creationId xmlns:a16="http://schemas.microsoft.com/office/drawing/2014/main" id="{35FB35F7-C4DC-BA77-E2A6-EBC5F0139434}"/>
              </a:ext>
            </a:extLst>
          </p:cNvPr>
          <p:cNvPicPr>
            <a:picLocks noChangeAspect="1"/>
          </p:cNvPicPr>
          <p:nvPr/>
        </p:nvPicPr>
        <p:blipFill>
          <a:blip r:embed="rId6"/>
          <a:stretch>
            <a:fillRect/>
          </a:stretch>
        </p:blipFill>
        <p:spPr>
          <a:xfrm>
            <a:off x="11215223" y="5551420"/>
            <a:ext cx="884206" cy="749808"/>
          </a:xfrm>
          <a:prstGeom prst="rect">
            <a:avLst/>
          </a:prstGeom>
        </p:spPr>
      </p:pic>
      <p:sp>
        <p:nvSpPr>
          <p:cNvPr id="12" name="Carré meteo">
            <a:extLst>
              <a:ext uri="{FF2B5EF4-FFF2-40B4-BE49-F238E27FC236}">
                <a16:creationId xmlns:a16="http://schemas.microsoft.com/office/drawing/2014/main" id="{8730E191-DCB1-4624-8304-B5F9C6E99F80}"/>
              </a:ext>
            </a:extLst>
          </p:cNvPr>
          <p:cNvSpPr/>
          <p:nvPr/>
        </p:nvSpPr>
        <p:spPr>
          <a:xfrm>
            <a:off x="80904" y="4472961"/>
            <a:ext cx="1358258" cy="1828267"/>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marL="85725" indent="-85725">
              <a:buFont typeface="+mj-lt"/>
              <a:buAutoNum type="arabicPeriod"/>
              <a:defRPr/>
            </a:pPr>
            <a:r>
              <a:rPr lang="fr-FR" sz="1000" b="1" dirty="0">
                <a:solidFill>
                  <a:srgbClr val="0070C0"/>
                </a:solidFill>
              </a:rPr>
              <a:t>Acheter des objets réutilisables </a:t>
            </a:r>
          </a:p>
          <a:p>
            <a:pPr marL="85725" indent="-85725">
              <a:buFont typeface="+mj-lt"/>
              <a:buAutoNum type="arabicPeriod"/>
              <a:defRPr/>
            </a:pPr>
            <a:r>
              <a:rPr lang="fr-FR" sz="1000" b="1" dirty="0">
                <a:solidFill>
                  <a:srgbClr val="0070C0"/>
                </a:solidFill>
              </a:rPr>
              <a:t>Acheter des objets et des habits de seconde main</a:t>
            </a:r>
          </a:p>
          <a:p>
            <a:pPr marL="85725" indent="-85725">
              <a:buFont typeface="+mj-lt"/>
              <a:buAutoNum type="arabicPeriod"/>
              <a:defRPr/>
            </a:pPr>
            <a:r>
              <a:rPr lang="fr-FR" sz="1000" b="1" dirty="0">
                <a:solidFill>
                  <a:srgbClr val="0070C0"/>
                </a:solidFill>
              </a:rPr>
              <a:t>Donner ou vendre les objets dont on ne se sert plus</a:t>
            </a:r>
          </a:p>
          <a:p>
            <a:pPr marL="85725" indent="-85725">
              <a:buFont typeface="+mj-lt"/>
              <a:buAutoNum type="arabicPeriod"/>
              <a:defRPr/>
            </a:pPr>
            <a:r>
              <a:rPr lang="fr-FR" sz="1000" b="1" dirty="0">
                <a:solidFill>
                  <a:srgbClr val="0070C0"/>
                </a:solidFill>
              </a:rPr>
              <a:t>Acheter les objets à plusieurs et les partager</a:t>
            </a:r>
          </a:p>
        </p:txBody>
      </p:sp>
      <p:pic>
        <p:nvPicPr>
          <p:cNvPr id="18" name="picto info">
            <a:extLst>
              <a:ext uri="{FF2B5EF4-FFF2-40B4-BE49-F238E27FC236}">
                <a16:creationId xmlns:a16="http://schemas.microsoft.com/office/drawing/2014/main" id="{55E00571-B714-46AA-ABD7-80ABA96484D9}"/>
              </a:ext>
            </a:extLst>
          </p:cNvPr>
          <p:cNvPicPr>
            <a:picLocks noChangeAspect="1"/>
          </p:cNvPicPr>
          <p:nvPr/>
        </p:nvPicPr>
        <p:blipFill>
          <a:blip r:embed="rId7"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49275" y="1695744"/>
            <a:ext cx="795939" cy="675981"/>
          </a:xfrm>
          <a:prstGeom prst="rect">
            <a:avLst/>
          </a:prstGeom>
          <a:noFill/>
          <a:ln>
            <a:noFill/>
          </a:ln>
        </p:spPr>
      </p:pic>
      <p:sp>
        <p:nvSpPr>
          <p:cNvPr id="17" name="Numéro 1">
            <a:extLst>
              <a:ext uri="{FF2B5EF4-FFF2-40B4-BE49-F238E27FC236}">
                <a16:creationId xmlns:a16="http://schemas.microsoft.com/office/drawing/2014/main" id="{2C26A57A-2A73-2A6D-1D48-83C8A2F88A62}"/>
              </a:ext>
            </a:extLst>
          </p:cNvPr>
          <p:cNvSpPr/>
          <p:nvPr/>
        </p:nvSpPr>
        <p:spPr bwMode="auto">
          <a:xfrm>
            <a:off x="3431788" y="1965031"/>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6000" b="1"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grpSp>
        <p:nvGrpSpPr>
          <p:cNvPr id="24" name="Groupe 23">
            <a:extLst>
              <a:ext uri="{FF2B5EF4-FFF2-40B4-BE49-F238E27FC236}">
                <a16:creationId xmlns:a16="http://schemas.microsoft.com/office/drawing/2014/main" id="{02BB0DB6-AB47-4E7E-55FA-7C7FC1893D82}"/>
              </a:ext>
            </a:extLst>
          </p:cNvPr>
          <p:cNvGrpSpPr/>
          <p:nvPr/>
        </p:nvGrpSpPr>
        <p:grpSpPr>
          <a:xfrm>
            <a:off x="7879969" y="4029180"/>
            <a:ext cx="3033754" cy="2596999"/>
            <a:chOff x="7879969" y="4029180"/>
            <a:chExt cx="3033754" cy="2596999"/>
          </a:xfrm>
        </p:grpSpPr>
        <p:sp>
          <p:nvSpPr>
            <p:cNvPr id="9" name="Texte4">
              <a:extLst>
                <a:ext uri="{FF2B5EF4-FFF2-40B4-BE49-F238E27FC236}">
                  <a16:creationId xmlns:a16="http://schemas.microsoft.com/office/drawing/2014/main" id="{4387706D-9F93-F5C2-4922-212268B071FA}"/>
                </a:ext>
              </a:extLst>
            </p:cNvPr>
            <p:cNvSpPr txBox="1"/>
            <p:nvPr/>
          </p:nvSpPr>
          <p:spPr>
            <a:xfrm>
              <a:off x="7879969" y="5918293"/>
              <a:ext cx="303375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2F5597"/>
                  </a:solidFill>
                  <a:effectLst/>
                  <a:uLnTx/>
                  <a:uFillTx/>
                  <a:latin typeface="Calibri" panose="020F0502020204030204"/>
                  <a:ea typeface="+mn-ea"/>
                  <a:cs typeface="+mn-cs"/>
                </a:rPr>
                <a:t>Acheter les objets à plusieurs et les partager</a:t>
              </a:r>
            </a:p>
          </p:txBody>
        </p:sp>
        <p:pic>
          <p:nvPicPr>
            <p:cNvPr id="23" name="Image 22">
              <a:extLst>
                <a:ext uri="{FF2B5EF4-FFF2-40B4-BE49-F238E27FC236}">
                  <a16:creationId xmlns:a16="http://schemas.microsoft.com/office/drawing/2014/main" id="{415F8794-5FDA-53EA-84EC-A4D29A715642}"/>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608437" y="4029180"/>
              <a:ext cx="1576818" cy="1940194"/>
            </a:xfrm>
            <a:prstGeom prst="rect">
              <a:avLst/>
            </a:prstGeom>
          </p:spPr>
        </p:pic>
      </p:grpSp>
      <p:sp>
        <p:nvSpPr>
          <p:cNvPr id="14" name="Numéro 4">
            <a:extLst>
              <a:ext uri="{FF2B5EF4-FFF2-40B4-BE49-F238E27FC236}">
                <a16:creationId xmlns:a16="http://schemas.microsoft.com/office/drawing/2014/main" id="{153C94BA-3028-3564-4A31-DAF102453547}"/>
              </a:ext>
            </a:extLst>
          </p:cNvPr>
          <p:cNvSpPr/>
          <p:nvPr/>
        </p:nvSpPr>
        <p:spPr bwMode="auto">
          <a:xfrm>
            <a:off x="8888846" y="4491277"/>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6000" b="1"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sp>
        <p:nvSpPr>
          <p:cNvPr id="3" name="texte">
            <a:extLst>
              <a:ext uri="{FF2B5EF4-FFF2-40B4-BE49-F238E27FC236}">
                <a16:creationId xmlns:a16="http://schemas.microsoft.com/office/drawing/2014/main" id="{C193FABA-35D3-2968-22AF-61C49D839A7F}"/>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AR - ASM - DV - P</a:t>
            </a:r>
          </a:p>
        </p:txBody>
      </p:sp>
    </p:spTree>
    <p:extLst>
      <p:ext uri="{BB962C8B-B14F-4D97-AF65-F5344CB8AC3E}">
        <p14:creationId xmlns:p14="http://schemas.microsoft.com/office/powerpoint/2010/main" val="27483145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9" restart="whenNotActive" fill="hold" evtFilter="cancelBubble" nodeType="interactiveSeq">
                <p:stCondLst>
                  <p:cond evt="onClick" delay="0">
                    <p:tgtEl>
                      <p:spTgt spid="16"/>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16" restart="whenNotActive" fill="hold" evtFilter="cancelBubble" nodeType="interactiveSeq">
                <p:stCondLst>
                  <p:cond evt="onClick" delay="0">
                    <p:tgtEl>
                      <p:spTgt spid="15"/>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childTnLst>
        </p:cTn>
      </p:par>
    </p:tnLst>
    <p:bldLst>
      <p:bldP spid="15" grpId="0" animBg="1"/>
      <p:bldP spid="16" grpId="0" animBg="1"/>
      <p:bldP spid="17" grpId="0" animBg="1"/>
      <p:bldP spid="14" grpId="0" animBg="1"/>
    </p:bld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a:extLst>
              <a:ext uri="{FF2B5EF4-FFF2-40B4-BE49-F238E27FC236}">
                <a16:creationId xmlns:a16="http://schemas.microsoft.com/office/drawing/2014/main" id="{8C218B91-A14C-06B9-98AB-5F98DBCF0FFF}"/>
              </a:ext>
            </a:extLst>
          </p:cNvPr>
          <p:cNvSpPr>
            <a:spLocks noGrp="1"/>
          </p:cNvSpPr>
          <p:nvPr>
            <p:ph type="title"/>
          </p:nvPr>
        </p:nvSpPr>
        <p:spPr/>
        <p:txBody>
          <a:bodyPr>
            <a:normAutofit/>
          </a:bodyPr>
          <a:lstStyle/>
          <a:p>
            <a:r>
              <a:rPr lang="fr-FR" sz="3200" dirty="0">
                <a:solidFill>
                  <a:schemeClr val="accent1">
                    <a:lumMod val="75000"/>
                  </a:schemeClr>
                </a:solidFill>
              </a:rPr>
              <a:t>La climatisation est-elle une bonne solution pour</a:t>
            </a:r>
            <a:br>
              <a:rPr lang="fr-FR" sz="3200" dirty="0">
                <a:solidFill>
                  <a:schemeClr val="accent1">
                    <a:lumMod val="75000"/>
                  </a:schemeClr>
                </a:solidFill>
              </a:rPr>
            </a:br>
            <a:r>
              <a:rPr lang="fr-FR" sz="3200" dirty="0">
                <a:solidFill>
                  <a:schemeClr val="accent1">
                    <a:lumMod val="75000"/>
                  </a:schemeClr>
                </a:solidFill>
              </a:rPr>
              <a:t>lutter contre le dérèglement climatique ?</a:t>
            </a:r>
          </a:p>
        </p:txBody>
      </p:sp>
      <p:sp>
        <p:nvSpPr>
          <p:cNvPr id="16" name="ZoneTexte 2">
            <a:extLst>
              <a:ext uri="{FF2B5EF4-FFF2-40B4-BE49-F238E27FC236}">
                <a16:creationId xmlns:a16="http://schemas.microsoft.com/office/drawing/2014/main" id="{B111C417-72B0-E792-77CF-262EA203B536}"/>
              </a:ext>
            </a:extLst>
          </p:cNvPr>
          <p:cNvSpPr txBox="1"/>
          <p:nvPr/>
        </p:nvSpPr>
        <p:spPr>
          <a:xfrm>
            <a:off x="1714294" y="2237686"/>
            <a:ext cx="601048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2F5597"/>
                </a:solidFill>
                <a:effectLst/>
                <a:uLnTx/>
                <a:uFillTx/>
                <a:latin typeface="Calibri" panose="020F0502020204030204"/>
                <a:ea typeface="+mn-ea"/>
                <a:cs typeface="+mn-cs"/>
              </a:rPr>
              <a:t>Cependant, la climatisation n’est pas une solution pour lutter contre le dérèglement climatique. Au contraire, elle participe à l’augmentation des températures :</a:t>
            </a:r>
            <a:endParaRPr kumimoji="0" lang="fr-FR" sz="2000" b="0" i="0" u="none" strike="noStrike" kern="1200" cap="none" spc="0" normalizeH="0" baseline="0" noProof="0" dirty="0">
              <a:ln>
                <a:noFill/>
              </a:ln>
              <a:solidFill>
                <a:srgbClr val="2F5597"/>
              </a:solidFill>
              <a:effectLst/>
              <a:uLnTx/>
              <a:uFillTx/>
              <a:latin typeface="Calibri" panose="020F0502020204030204"/>
              <a:ea typeface="+mn-ea"/>
              <a:cs typeface="+mn-cs"/>
            </a:endParaRPr>
          </a:p>
        </p:txBody>
      </p:sp>
      <p:sp>
        <p:nvSpPr>
          <p:cNvPr id="8" name="ZoneTexte 1">
            <a:extLst>
              <a:ext uri="{FF2B5EF4-FFF2-40B4-BE49-F238E27FC236}">
                <a16:creationId xmlns:a16="http://schemas.microsoft.com/office/drawing/2014/main" id="{7E8E3D7D-53A5-57C9-99AF-611A0A02FB25}"/>
              </a:ext>
            </a:extLst>
          </p:cNvPr>
          <p:cNvSpPr txBox="1"/>
          <p:nvPr/>
        </p:nvSpPr>
        <p:spPr>
          <a:xfrm>
            <a:off x="1714293" y="1312155"/>
            <a:ext cx="805437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2F5597"/>
                </a:solidFill>
                <a:effectLst/>
                <a:uLnTx/>
                <a:uFillTx/>
                <a:latin typeface="Calibri" panose="020F0502020204030204"/>
                <a:ea typeface="+mn-ea"/>
                <a:cs typeface="+mn-cs"/>
              </a:rPr>
              <a:t>L’été pendant les canicules, la climatisation peut nous aider à rester au frais dans une pièce. </a:t>
            </a:r>
          </a:p>
        </p:txBody>
      </p:sp>
      <p:sp>
        <p:nvSpPr>
          <p:cNvPr id="7" name="réponse NON">
            <a:extLst>
              <a:ext uri="{FF2B5EF4-FFF2-40B4-BE49-F238E27FC236}">
                <a16:creationId xmlns:a16="http://schemas.microsoft.com/office/drawing/2014/main" id="{B8B6F596-3FC7-075F-1C8D-241789DA3622}"/>
              </a:ext>
            </a:extLst>
          </p:cNvPr>
          <p:cNvSpPr/>
          <p:nvPr/>
        </p:nvSpPr>
        <p:spPr>
          <a:xfrm rot="1080282">
            <a:off x="10106112" y="1127474"/>
            <a:ext cx="1852390" cy="784961"/>
          </a:xfrm>
          <a:prstGeom prst="rect">
            <a:avLst/>
          </a:prstGeom>
          <a:solidFill>
            <a:srgbClr val="E15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Calibri" panose="020F0502020204030204"/>
                <a:ea typeface="+mn-ea"/>
                <a:cs typeface="+mn-cs"/>
              </a:rPr>
              <a:t>Non</a:t>
            </a:r>
          </a:p>
        </p:txBody>
      </p:sp>
      <p:sp>
        <p:nvSpPr>
          <p:cNvPr id="19" name="Texte 2">
            <a:extLst>
              <a:ext uri="{FF2B5EF4-FFF2-40B4-BE49-F238E27FC236}">
                <a16:creationId xmlns:a16="http://schemas.microsoft.com/office/drawing/2014/main" id="{5D9BCE79-97F3-8DDB-EF72-3B134BB320F3}"/>
              </a:ext>
            </a:extLst>
          </p:cNvPr>
          <p:cNvSpPr txBox="1"/>
          <p:nvPr/>
        </p:nvSpPr>
        <p:spPr>
          <a:xfrm>
            <a:off x="2709503" y="5385428"/>
            <a:ext cx="489144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2F5597"/>
                </a:solidFill>
                <a:effectLst/>
                <a:uLnTx/>
                <a:uFillTx/>
                <a:latin typeface="Calibri" panose="020F0502020204030204"/>
                <a:ea typeface="+mn-ea"/>
                <a:cs typeface="+mn-cs"/>
              </a:rPr>
              <a:t>Les climatiseurs utilisent beaucoup d’énergie pour fonctionner. Ils contribuent donc aux émissions de gaz à effet de serre. </a:t>
            </a:r>
          </a:p>
        </p:txBody>
      </p:sp>
      <p:sp>
        <p:nvSpPr>
          <p:cNvPr id="20" name="Texte 1">
            <a:extLst>
              <a:ext uri="{FF2B5EF4-FFF2-40B4-BE49-F238E27FC236}">
                <a16:creationId xmlns:a16="http://schemas.microsoft.com/office/drawing/2014/main" id="{BEF9B844-DD1B-5721-FC5C-87EAB3B10F6F}"/>
              </a:ext>
            </a:extLst>
          </p:cNvPr>
          <p:cNvSpPr txBox="1"/>
          <p:nvPr/>
        </p:nvSpPr>
        <p:spPr>
          <a:xfrm>
            <a:off x="2709503" y="3778770"/>
            <a:ext cx="5015273"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2F5597"/>
                </a:solidFill>
                <a:effectLst/>
                <a:uLnTx/>
                <a:uFillTx/>
                <a:latin typeface="Calibri" panose="020F0502020204030204"/>
                <a:ea typeface="+mn-ea"/>
                <a:cs typeface="+mn-cs"/>
              </a:rPr>
              <a:t>Lorsqu’un climatiseur fonctionne pour faire du froid dans une pièce, il rejette de l’air chaud à l’extérieur et augmente ainsi la température de l’air. </a:t>
            </a:r>
          </a:p>
        </p:txBody>
      </p:sp>
      <p:sp>
        <p:nvSpPr>
          <p:cNvPr id="21" name="Numéro 2">
            <a:extLst>
              <a:ext uri="{FF2B5EF4-FFF2-40B4-BE49-F238E27FC236}">
                <a16:creationId xmlns:a16="http://schemas.microsoft.com/office/drawing/2014/main" id="{E4552368-51FE-14E9-1FAA-D6AC234C6EA8}"/>
              </a:ext>
            </a:extLst>
          </p:cNvPr>
          <p:cNvSpPr/>
          <p:nvPr/>
        </p:nvSpPr>
        <p:spPr bwMode="auto">
          <a:xfrm>
            <a:off x="1714293" y="5440079"/>
            <a:ext cx="873110" cy="86114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FBB907"/>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5400" b="1"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sp>
        <p:nvSpPr>
          <p:cNvPr id="22" name="Numéro 1">
            <a:extLst>
              <a:ext uri="{FF2B5EF4-FFF2-40B4-BE49-F238E27FC236}">
                <a16:creationId xmlns:a16="http://schemas.microsoft.com/office/drawing/2014/main" id="{E6289FC5-E18A-B7BC-EB38-1CCABD56540E}"/>
              </a:ext>
            </a:extLst>
          </p:cNvPr>
          <p:cNvSpPr/>
          <p:nvPr/>
        </p:nvSpPr>
        <p:spPr bwMode="auto">
          <a:xfrm>
            <a:off x="1714293" y="3986975"/>
            <a:ext cx="872423" cy="86181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FBB907"/>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5400" b="1"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pic>
        <p:nvPicPr>
          <p:cNvPr id="9" name="Pïcto retour">
            <a:hlinkClick r:id="rId2" action="ppaction://hlinksldjump"/>
            <a:extLst>
              <a:ext uri="{FF2B5EF4-FFF2-40B4-BE49-F238E27FC236}">
                <a16:creationId xmlns:a16="http://schemas.microsoft.com/office/drawing/2014/main" id="{75255A5F-3D2D-CDD5-6B80-C78B01E780A4}"/>
              </a:ext>
            </a:extLst>
          </p:cNvPr>
          <p:cNvPicPr>
            <a:picLocks noChangeAspect="1"/>
          </p:cNvPicPr>
          <p:nvPr/>
        </p:nvPicPr>
        <p:blipFill>
          <a:blip r:embed="rId3"/>
          <a:stretch>
            <a:fillRect/>
          </a:stretch>
        </p:blipFill>
        <p:spPr>
          <a:xfrm>
            <a:off x="11215223" y="5551420"/>
            <a:ext cx="884206" cy="749808"/>
          </a:xfrm>
          <a:prstGeom prst="rect">
            <a:avLst/>
          </a:prstGeom>
        </p:spPr>
      </p:pic>
      <p:pic>
        <p:nvPicPr>
          <p:cNvPr id="4" name="Graphique 3">
            <a:extLst>
              <a:ext uri="{FF2B5EF4-FFF2-40B4-BE49-F238E27FC236}">
                <a16:creationId xmlns:a16="http://schemas.microsoft.com/office/drawing/2014/main" id="{380F8D87-10A2-8E3C-66AA-6BF2881C6FAD}"/>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524751" y="2676499"/>
            <a:ext cx="4667250" cy="3111500"/>
          </a:xfrm>
          <a:prstGeom prst="rect">
            <a:avLst/>
          </a:prstGeom>
        </p:spPr>
      </p:pic>
    </p:spTree>
    <p:extLst>
      <p:ext uri="{BB962C8B-B14F-4D97-AF65-F5344CB8AC3E}">
        <p14:creationId xmlns:p14="http://schemas.microsoft.com/office/powerpoint/2010/main" val="1522887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par>
                          <p:cTn id="21" fill="hold">
                            <p:stCondLst>
                              <p:cond delay="2000"/>
                            </p:stCondLst>
                            <p:childTnLst>
                              <p:par>
                                <p:cTn id="22" presetID="1" presetClass="entr" presetSubtype="0"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2"/>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35" restart="whenNotActive" fill="hold" evtFilter="cancelBubble" nodeType="interactiveSeq">
                <p:stCondLst>
                  <p:cond evt="onClick" delay="0">
                    <p:tgtEl>
                      <p:spTgt spid="21"/>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childTnLst>
        </p:cTn>
      </p:par>
    </p:tnLst>
    <p:bldLst>
      <p:bldP spid="16" grpId="0"/>
      <p:bldP spid="8" grpId="0"/>
      <p:bldP spid="7" grpId="0" animBg="1"/>
      <p:bldP spid="19" grpId="0"/>
      <p:bldP spid="20" grpId="0"/>
      <p:bldP spid="21" grpId="0" animBg="1"/>
      <p:bldP spid="22" grpId="0" animBg="1"/>
    </p:bld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02217D44-4FC4-2A03-7ADC-A8FE464BC2E2}"/>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955800" y="4397375"/>
            <a:ext cx="3208338"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 15">
            <a:extLst>
              <a:ext uri="{FF2B5EF4-FFF2-40B4-BE49-F238E27FC236}">
                <a16:creationId xmlns:a16="http://schemas.microsoft.com/office/drawing/2014/main" id="{26F4CBCF-DC5C-2864-1833-E1ED743169B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185988" y="1152525"/>
            <a:ext cx="2690812"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11">
            <a:extLst>
              <a:ext uri="{FF2B5EF4-FFF2-40B4-BE49-F238E27FC236}">
                <a16:creationId xmlns:a16="http://schemas.microsoft.com/office/drawing/2014/main" id="{60C5B8B2-4A9D-84F5-4499-E21305C6D7FD}"/>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607050" y="1303338"/>
            <a:ext cx="2287588"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8">
            <a:extLst>
              <a:ext uri="{FF2B5EF4-FFF2-40B4-BE49-F238E27FC236}">
                <a16:creationId xmlns:a16="http://schemas.microsoft.com/office/drawing/2014/main" id="{E0C247C8-F923-0B0D-370F-7B498C324A77}"/>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570913" y="941263"/>
            <a:ext cx="2652712" cy="244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ouces résidus haie">
            <a:extLst>
              <a:ext uri="{FF2B5EF4-FFF2-40B4-BE49-F238E27FC236}">
                <a16:creationId xmlns:a16="http://schemas.microsoft.com/office/drawing/2014/main" id="{DB21FC1A-3273-B36B-DBD5-9439239F54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01311" y="4307673"/>
            <a:ext cx="208280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ouces résidus haie">
            <a:extLst>
              <a:ext uri="{FF2B5EF4-FFF2-40B4-BE49-F238E27FC236}">
                <a16:creationId xmlns:a16="http://schemas.microsoft.com/office/drawing/2014/main" id="{22DD63F4-6C93-38BA-6E79-367061873AD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5351" y="1417638"/>
            <a:ext cx="208280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ouces résidus haie">
            <a:extLst>
              <a:ext uri="{FF2B5EF4-FFF2-40B4-BE49-F238E27FC236}">
                <a16:creationId xmlns:a16="http://schemas.microsoft.com/office/drawing/2014/main" id="{D3D8082F-ADAC-03C9-857E-358CDAD0D5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4071" y="1479163"/>
            <a:ext cx="208280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ouces résidus haie">
            <a:extLst>
              <a:ext uri="{FF2B5EF4-FFF2-40B4-BE49-F238E27FC236}">
                <a16:creationId xmlns:a16="http://schemas.microsoft.com/office/drawing/2014/main" id="{5C6F6C6F-5822-B917-7462-52472FAD1F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69944" y="1346200"/>
            <a:ext cx="208280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a:extLst>
              <a:ext uri="{FF2B5EF4-FFF2-40B4-BE49-F238E27FC236}">
                <a16:creationId xmlns:a16="http://schemas.microsoft.com/office/drawing/2014/main" id="{96552FF0-0F85-BE50-B78F-606A1E4C7CBC}"/>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446713" y="3910013"/>
            <a:ext cx="2447925" cy="228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ouces résidus haie">
            <a:extLst>
              <a:ext uri="{FF2B5EF4-FFF2-40B4-BE49-F238E27FC236}">
                <a16:creationId xmlns:a16="http://schemas.microsoft.com/office/drawing/2014/main" id="{D6608862-B916-2A56-D6E5-FE6968A7AC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07063" y="4179888"/>
            <a:ext cx="208280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 18">
            <a:extLst>
              <a:ext uri="{FF2B5EF4-FFF2-40B4-BE49-F238E27FC236}">
                <a16:creationId xmlns:a16="http://schemas.microsoft.com/office/drawing/2014/main" id="{73E32F86-1891-2275-C7B5-91316C87D05F}"/>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820150" y="4153103"/>
            <a:ext cx="2449513"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ouce légumes">
            <a:extLst>
              <a:ext uri="{FF2B5EF4-FFF2-40B4-BE49-F238E27FC236}">
                <a16:creationId xmlns:a16="http://schemas.microsoft.com/office/drawing/2014/main" id="{F5CB77EF-BE33-E1F4-1D62-F0BCC720547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91588" y="4097338"/>
            <a:ext cx="208280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Rectangle 2">
            <a:extLst>
              <a:ext uri="{FF2B5EF4-FFF2-40B4-BE49-F238E27FC236}">
                <a16:creationId xmlns:a16="http://schemas.microsoft.com/office/drawing/2014/main" id="{43FD6672-0DB2-A7EC-B4F5-D72866EEEF12}"/>
              </a:ext>
            </a:extLst>
          </p:cNvPr>
          <p:cNvSpPr/>
          <p:nvPr/>
        </p:nvSpPr>
        <p:spPr>
          <a:xfrm>
            <a:off x="1482725" y="-15875"/>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500" b="1" dirty="0">
                <a:solidFill>
                  <a:schemeClr val="accent5">
                    <a:lumMod val="75000"/>
                  </a:schemeClr>
                </a:solidFill>
                <a:cs typeface="Arial" charset="0"/>
              </a:rPr>
              <a:t>Quelles sont les principales énergies renouvelables qui sont une bonne solution pour la qualité de l’air ?</a:t>
            </a:r>
          </a:p>
        </p:txBody>
      </p:sp>
      <p:sp>
        <p:nvSpPr>
          <p:cNvPr id="38" name="Rectangle 1">
            <a:extLst>
              <a:ext uri="{FF2B5EF4-FFF2-40B4-BE49-F238E27FC236}">
                <a16:creationId xmlns:a16="http://schemas.microsoft.com/office/drawing/2014/main" id="{250822DD-DE71-1923-4F96-A27BCB57D56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323594" name="Image 42">
            <a:extLst>
              <a:ext uri="{FF2B5EF4-FFF2-40B4-BE49-F238E27FC236}">
                <a16:creationId xmlns:a16="http://schemas.microsoft.com/office/drawing/2014/main" id="{95F2CA2E-0005-C130-4E4A-A5AE5342F6D8}"/>
              </a:ext>
            </a:extLst>
          </p:cNvPr>
          <p:cNvPicPr>
            <a:picLocks noChangeAspect="1"/>
          </p:cNvPicPr>
          <p:nvPr/>
        </p:nvPicPr>
        <p:blipFill>
          <a:blip r:embed="rId10"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p:spPr>
      </p:pic>
      <p:pic>
        <p:nvPicPr>
          <p:cNvPr id="150539" name="PictoVideo">
            <a:extLst>
              <a:ext uri="{FF2B5EF4-FFF2-40B4-BE49-F238E27FC236}">
                <a16:creationId xmlns:a16="http://schemas.microsoft.com/office/drawing/2014/main" id="{3D438757-5758-CD8C-B40A-B1AEB2934BE9}"/>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0C26BF48-C9F1-3535-5632-3AAD455EF2DE}"/>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B173CFC8-3C7E-4C04-B4D9-F43738D4AAF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50542" name="PictoGuide">
            <a:extLst>
              <a:ext uri="{FF2B5EF4-FFF2-40B4-BE49-F238E27FC236}">
                <a16:creationId xmlns:a16="http://schemas.microsoft.com/office/drawing/2014/main" id="{1E83DFB3-4776-CB4D-11BE-6643E175F17D}"/>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E24503E8-8782-CE6B-A84E-AC6F2A9E85E2}"/>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492DC2DB-EBC1-73A8-688C-62B886CDABA4}"/>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0545" name="PictoVideo">
            <a:extLst>
              <a:ext uri="{FF2B5EF4-FFF2-40B4-BE49-F238E27FC236}">
                <a16:creationId xmlns:a16="http://schemas.microsoft.com/office/drawing/2014/main" id="{679FD44D-725D-D24C-B87D-6DD60E5E8E06}"/>
              </a:ext>
            </a:extLst>
          </p:cNvPr>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92" name="ZoneTexte 10">
            <a:extLst>
              <a:ext uri="{FF2B5EF4-FFF2-40B4-BE49-F238E27FC236}">
                <a16:creationId xmlns:a16="http://schemas.microsoft.com/office/drawing/2014/main" id="{F58B0194-CCC0-8CBC-2C44-36636779A63A}"/>
              </a:ext>
            </a:extLst>
          </p:cNvPr>
          <p:cNvSpPr txBox="1">
            <a:spLocks noChangeArrowheads="1"/>
          </p:cNvSpPr>
          <p:nvPr/>
        </p:nvSpPr>
        <p:spPr bwMode="auto">
          <a:xfrm>
            <a:off x="5161915" y="5976620"/>
            <a:ext cx="3311525" cy="76993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200" b="1" dirty="0">
                <a:solidFill>
                  <a:srgbClr val="2F5597"/>
                </a:solidFill>
                <a:latin typeface="+mn-lt"/>
                <a:cs typeface="Arial" panose="020B0604020202020204" pitchFamily="34" charset="0"/>
              </a:rPr>
              <a:t>Les énergies géothermique et aérothermique</a:t>
            </a:r>
          </a:p>
        </p:txBody>
      </p:sp>
      <p:sp>
        <p:nvSpPr>
          <p:cNvPr id="19490" name="ZoneTexte 3">
            <a:extLst>
              <a:ext uri="{FF2B5EF4-FFF2-40B4-BE49-F238E27FC236}">
                <a16:creationId xmlns:a16="http://schemas.microsoft.com/office/drawing/2014/main" id="{3674C7C0-FEE1-4559-8205-E00CC53EA374}"/>
              </a:ext>
            </a:extLst>
          </p:cNvPr>
          <p:cNvSpPr txBox="1">
            <a:spLocks noChangeArrowheads="1"/>
          </p:cNvSpPr>
          <p:nvPr/>
        </p:nvSpPr>
        <p:spPr bwMode="auto">
          <a:xfrm>
            <a:off x="1955800" y="5978525"/>
            <a:ext cx="3168650" cy="76993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200" b="1" dirty="0">
                <a:solidFill>
                  <a:srgbClr val="2F5597"/>
                </a:solidFill>
                <a:latin typeface="+mn-lt"/>
                <a:cs typeface="Arial" panose="020B0604020202020204" pitchFamily="34" charset="0"/>
              </a:rPr>
              <a:t>Les énergies animale et humaine</a:t>
            </a:r>
          </a:p>
        </p:txBody>
      </p:sp>
      <p:sp>
        <p:nvSpPr>
          <p:cNvPr id="19488" name="ZoneTexte 5">
            <a:extLst>
              <a:ext uri="{FF2B5EF4-FFF2-40B4-BE49-F238E27FC236}">
                <a16:creationId xmlns:a16="http://schemas.microsoft.com/office/drawing/2014/main" id="{59173D71-DC82-1F64-549F-8786F5DE13D4}"/>
              </a:ext>
            </a:extLst>
          </p:cNvPr>
          <p:cNvSpPr txBox="1">
            <a:spLocks noChangeArrowheads="1"/>
          </p:cNvSpPr>
          <p:nvPr/>
        </p:nvSpPr>
        <p:spPr bwMode="auto">
          <a:xfrm>
            <a:off x="8623300" y="3273425"/>
            <a:ext cx="3090863" cy="431800"/>
          </a:xfrm>
          <a:prstGeom prst="rect">
            <a:avLst/>
          </a:prstGeom>
          <a:noFill/>
          <a:ln>
            <a:noFill/>
          </a:ln>
        </p:spPr>
        <p:txBody>
          <a:bodyPr>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200" b="1" dirty="0">
                <a:solidFill>
                  <a:srgbClr val="2F5597"/>
                </a:solidFill>
                <a:latin typeface="+mn-lt"/>
                <a:cs typeface="Arial" panose="020B0604020202020204" pitchFamily="34" charset="0"/>
              </a:rPr>
              <a:t>L’énergie hydraulique</a:t>
            </a:r>
          </a:p>
        </p:txBody>
      </p:sp>
      <p:sp>
        <p:nvSpPr>
          <p:cNvPr id="19487" name="ZoneTexte 10">
            <a:extLst>
              <a:ext uri="{FF2B5EF4-FFF2-40B4-BE49-F238E27FC236}">
                <a16:creationId xmlns:a16="http://schemas.microsoft.com/office/drawing/2014/main" id="{75403013-9B98-6538-C499-70BD09826F0E}"/>
              </a:ext>
            </a:extLst>
          </p:cNvPr>
          <p:cNvSpPr txBox="1">
            <a:spLocks noChangeArrowheads="1"/>
          </p:cNvSpPr>
          <p:nvPr/>
        </p:nvSpPr>
        <p:spPr bwMode="auto">
          <a:xfrm>
            <a:off x="8627745" y="5982653"/>
            <a:ext cx="3178175" cy="43021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200" b="1" dirty="0">
                <a:solidFill>
                  <a:srgbClr val="2F5597"/>
                </a:solidFill>
                <a:latin typeface="+mn-lt"/>
                <a:cs typeface="Arial" panose="020B0604020202020204" pitchFamily="34" charset="0"/>
              </a:rPr>
              <a:t>La biomasse </a:t>
            </a:r>
          </a:p>
        </p:txBody>
      </p:sp>
      <p:sp>
        <p:nvSpPr>
          <p:cNvPr id="19484" name="ZoneTexte 6">
            <a:extLst>
              <a:ext uri="{FF2B5EF4-FFF2-40B4-BE49-F238E27FC236}">
                <a16:creationId xmlns:a16="http://schemas.microsoft.com/office/drawing/2014/main" id="{5049AA0E-195B-DC00-1B4F-359E43CB1056}"/>
              </a:ext>
            </a:extLst>
          </p:cNvPr>
          <p:cNvSpPr txBox="1">
            <a:spLocks noChangeArrowheads="1"/>
          </p:cNvSpPr>
          <p:nvPr/>
        </p:nvSpPr>
        <p:spPr bwMode="auto">
          <a:xfrm>
            <a:off x="2292350" y="3284538"/>
            <a:ext cx="2651125" cy="4318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200" b="1" dirty="0">
                <a:solidFill>
                  <a:srgbClr val="2F5597"/>
                </a:solidFill>
                <a:latin typeface="+mn-lt"/>
                <a:cs typeface="Arial" panose="020B0604020202020204" pitchFamily="34" charset="0"/>
              </a:rPr>
              <a:t>L’énergie solaire</a:t>
            </a:r>
          </a:p>
        </p:txBody>
      </p:sp>
      <p:sp>
        <p:nvSpPr>
          <p:cNvPr id="19482" name="ZoneTexte 46">
            <a:extLst>
              <a:ext uri="{FF2B5EF4-FFF2-40B4-BE49-F238E27FC236}">
                <a16:creationId xmlns:a16="http://schemas.microsoft.com/office/drawing/2014/main" id="{37189B83-62A6-99EA-2EC9-D0AB9937DA97}"/>
              </a:ext>
            </a:extLst>
          </p:cNvPr>
          <p:cNvSpPr txBox="1">
            <a:spLocks noChangeArrowheads="1"/>
          </p:cNvSpPr>
          <p:nvPr/>
        </p:nvSpPr>
        <p:spPr bwMode="auto">
          <a:xfrm>
            <a:off x="5606415" y="3272473"/>
            <a:ext cx="2165350" cy="76835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200" b="1" dirty="0">
                <a:solidFill>
                  <a:srgbClr val="2F5597"/>
                </a:solidFill>
                <a:latin typeface="+mn-lt"/>
                <a:cs typeface="Arial" panose="020B0604020202020204" pitchFamily="34" charset="0"/>
              </a:rPr>
              <a:t>L’énergie du vent</a:t>
            </a:r>
            <a:br>
              <a:rPr lang="fr-FR" altLang="fr-FR" sz="2200" b="1" dirty="0">
                <a:solidFill>
                  <a:srgbClr val="2F5597"/>
                </a:solidFill>
                <a:latin typeface="+mn-lt"/>
                <a:cs typeface="Arial" panose="020B0604020202020204" pitchFamily="34" charset="0"/>
              </a:rPr>
            </a:br>
            <a:r>
              <a:rPr lang="fr-FR" altLang="fr-FR" sz="2200" b="1" dirty="0">
                <a:solidFill>
                  <a:srgbClr val="2F5597"/>
                </a:solidFill>
                <a:latin typeface="+mn-lt"/>
                <a:cs typeface="Arial" panose="020B0604020202020204" pitchFamily="34" charset="0"/>
              </a:rPr>
              <a:t> (éolienne)</a:t>
            </a:r>
          </a:p>
        </p:txBody>
      </p:sp>
      <p:sp>
        <p:nvSpPr>
          <p:cNvPr id="32" name="Carré corné Info">
            <a:extLst>
              <a:ext uri="{FF2B5EF4-FFF2-40B4-BE49-F238E27FC236}">
                <a16:creationId xmlns:a16="http://schemas.microsoft.com/office/drawing/2014/main" id="{668B80CE-E2CD-E9FF-155D-161F7E02AF3D}"/>
              </a:ext>
            </a:extLst>
          </p:cNvPr>
          <p:cNvSpPr/>
          <p:nvPr/>
        </p:nvSpPr>
        <p:spPr>
          <a:xfrm>
            <a:off x="58367" y="4097338"/>
            <a:ext cx="1354138" cy="2199772"/>
          </a:xfrm>
          <a:prstGeom prst="foldedCorner">
            <a:avLst/>
          </a:prstGeom>
          <a:solidFill>
            <a:schemeClr val="bg1"/>
          </a:solidFill>
          <a:ln w="28575">
            <a:solidFill>
              <a:srgbClr val="7DA7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rgbClr val="7DA760"/>
                </a:solidFill>
              </a:rPr>
              <a:t> </a:t>
            </a:r>
          </a:p>
          <a:p>
            <a:pPr marL="228600" indent="-228600">
              <a:buFontTx/>
              <a:buAutoNum type="arabicPeriod"/>
              <a:defRPr/>
            </a:pPr>
            <a:r>
              <a:rPr lang="fr-FR" sz="1100" b="1" dirty="0">
                <a:solidFill>
                  <a:srgbClr val="7DA760"/>
                </a:solidFill>
              </a:rPr>
              <a:t>L’énergie solaire </a:t>
            </a:r>
          </a:p>
          <a:p>
            <a:pPr marL="228600" indent="-228600">
              <a:buFontTx/>
              <a:buAutoNum type="arabicPeriod"/>
              <a:defRPr/>
            </a:pPr>
            <a:r>
              <a:rPr lang="fr-FR" sz="1100" b="1" dirty="0">
                <a:solidFill>
                  <a:srgbClr val="7DA760"/>
                </a:solidFill>
              </a:rPr>
              <a:t>L’énergie du vent (éolienne)</a:t>
            </a:r>
          </a:p>
          <a:p>
            <a:pPr marL="228600" indent="-228600">
              <a:buFontTx/>
              <a:buAutoNum type="arabicPeriod"/>
              <a:defRPr/>
            </a:pPr>
            <a:r>
              <a:rPr lang="fr-FR" sz="1100" b="1" dirty="0">
                <a:solidFill>
                  <a:srgbClr val="7DA760"/>
                </a:solidFill>
              </a:rPr>
              <a:t>L’énergie hydraulique</a:t>
            </a:r>
          </a:p>
          <a:p>
            <a:pPr marL="228600" indent="-228600">
              <a:buFontTx/>
              <a:buAutoNum type="arabicPeriod"/>
              <a:defRPr/>
            </a:pPr>
            <a:r>
              <a:rPr lang="fr-FR" sz="1100" b="1" dirty="0">
                <a:solidFill>
                  <a:srgbClr val="7DA760"/>
                </a:solidFill>
              </a:rPr>
              <a:t>L’énergie animale et humaine </a:t>
            </a:r>
          </a:p>
          <a:p>
            <a:pPr marL="228600" indent="-228600">
              <a:buFontTx/>
              <a:buAutoNum type="arabicPeriod"/>
              <a:defRPr/>
            </a:pPr>
            <a:r>
              <a:rPr lang="fr-FR" sz="1100" b="1" dirty="0">
                <a:solidFill>
                  <a:srgbClr val="7DA760"/>
                </a:solidFill>
              </a:rPr>
              <a:t>Les énergies géothermique/ aérothermique </a:t>
            </a:r>
          </a:p>
          <a:p>
            <a:pPr marL="228600" indent="-228600">
              <a:buFontTx/>
              <a:buAutoNum type="arabicPeriod"/>
              <a:defRPr/>
            </a:pPr>
            <a:r>
              <a:rPr lang="fr-FR" sz="1100" b="1" strike="sngStrike" dirty="0">
                <a:solidFill>
                  <a:srgbClr val="7DA760"/>
                </a:solidFill>
              </a:rPr>
              <a:t>La biomasse</a:t>
            </a:r>
          </a:p>
        </p:txBody>
      </p:sp>
      <p:sp>
        <p:nvSpPr>
          <p:cNvPr id="150560" name="Espace réservé du numéro de diapositive 1">
            <a:extLst>
              <a:ext uri="{FF2B5EF4-FFF2-40B4-BE49-F238E27FC236}">
                <a16:creationId xmlns:a16="http://schemas.microsoft.com/office/drawing/2014/main" id="{762043C0-12E9-28FC-C346-A72ECF8AE35D}"/>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a:solidFill>
                  <a:schemeClr val="bg1"/>
                </a:solidFill>
              </a:rPr>
              <a:t>M</a:t>
            </a:r>
            <a:r>
              <a:rPr lang="fr-FR" altLang="fr-FR" sz="1800" b="1" baseline="30000">
                <a:solidFill>
                  <a:schemeClr val="bg1"/>
                </a:solidFill>
              </a:rPr>
              <a:t>8</a:t>
            </a:r>
            <a:r>
              <a:rPr lang="fr-FR" altLang="fr-FR" sz="1800" b="1">
                <a:solidFill>
                  <a:srgbClr val="CFEDEF"/>
                </a:solidFill>
              </a:rPr>
              <a:t> - </a:t>
            </a:r>
            <a:fld id="{BD236E75-6F71-48EF-8A4E-F34220D91147}" type="slidenum">
              <a:rPr lang="fr-FR" altLang="fr-FR" sz="1800" b="1"/>
              <a:pPr eaLnBrk="1" hangingPunct="1">
                <a:lnSpc>
                  <a:spcPct val="100000"/>
                </a:lnSpc>
                <a:spcBef>
                  <a:spcPct val="0"/>
                </a:spcBef>
                <a:buFontTx/>
                <a:buNone/>
              </a:pPr>
              <a:t>63</a:t>
            </a:fld>
            <a:endParaRPr lang="fr-FR" altLang="fr-FR" sz="1800" b="1"/>
          </a:p>
        </p:txBody>
      </p:sp>
      <p:grpSp>
        <p:nvGrpSpPr>
          <p:cNvPr id="33" name="Groupe N6">
            <a:extLst>
              <a:ext uri="{FF2B5EF4-FFF2-40B4-BE49-F238E27FC236}">
                <a16:creationId xmlns:a16="http://schemas.microsoft.com/office/drawing/2014/main" id="{E28E5E0E-7DCC-66C9-FFF3-F829286C0CE6}"/>
              </a:ext>
            </a:extLst>
          </p:cNvPr>
          <p:cNvGrpSpPr>
            <a:grpSpLocks/>
          </p:cNvGrpSpPr>
          <p:nvPr/>
        </p:nvGrpSpPr>
        <p:grpSpPr bwMode="auto">
          <a:xfrm>
            <a:off x="9687402" y="4814203"/>
            <a:ext cx="964614" cy="1060165"/>
            <a:chOff x="5868988" y="1155587"/>
            <a:chExt cx="1470025" cy="1015326"/>
          </a:xfrm>
          <a:solidFill>
            <a:schemeClr val="accent1"/>
          </a:solidFill>
        </p:grpSpPr>
        <p:sp>
          <p:nvSpPr>
            <p:cNvPr id="34" name="rond rouge">
              <a:extLst>
                <a:ext uri="{FF2B5EF4-FFF2-40B4-BE49-F238E27FC236}">
                  <a16:creationId xmlns:a16="http://schemas.microsoft.com/office/drawing/2014/main" id="{DC38B895-87E6-B8FB-F87B-307F2057DC9F}"/>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2" name="? bleu">
              <a:extLst>
                <a:ext uri="{FF2B5EF4-FFF2-40B4-BE49-F238E27FC236}">
                  <a16:creationId xmlns:a16="http://schemas.microsoft.com/office/drawing/2014/main" id="{D93B5C27-3EAE-251D-63F6-D20DAEA0BF7F}"/>
                </a:ext>
              </a:extLst>
            </p:cNvPr>
            <p:cNvSpPr>
              <a:spLocks noChangeArrowheads="1"/>
            </p:cNvSpPr>
            <p:nvPr/>
          </p:nvSpPr>
          <p:spPr bwMode="auto">
            <a:xfrm>
              <a:off x="6197375" y="1155587"/>
              <a:ext cx="865244" cy="1015326"/>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6000" b="1" dirty="0">
                  <a:solidFill>
                    <a:schemeClr val="bg1"/>
                  </a:solidFill>
                  <a:latin typeface="+mn-lt"/>
                </a:rPr>
                <a:t>6</a:t>
              </a:r>
            </a:p>
          </p:txBody>
        </p:sp>
      </p:grpSp>
      <p:grpSp>
        <p:nvGrpSpPr>
          <p:cNvPr id="43" name="Groupe N1">
            <a:extLst>
              <a:ext uri="{FF2B5EF4-FFF2-40B4-BE49-F238E27FC236}">
                <a16:creationId xmlns:a16="http://schemas.microsoft.com/office/drawing/2014/main" id="{5074C9CB-CF43-9C07-7687-2CE72B00CE62}"/>
              </a:ext>
            </a:extLst>
          </p:cNvPr>
          <p:cNvGrpSpPr>
            <a:grpSpLocks/>
          </p:cNvGrpSpPr>
          <p:nvPr/>
        </p:nvGrpSpPr>
        <p:grpSpPr bwMode="auto">
          <a:xfrm>
            <a:off x="3130140" y="2012928"/>
            <a:ext cx="975543" cy="1016000"/>
            <a:chOff x="5868988" y="1155587"/>
            <a:chExt cx="1470025" cy="1015663"/>
          </a:xfrm>
          <a:solidFill>
            <a:schemeClr val="accent1"/>
          </a:solidFill>
        </p:grpSpPr>
        <p:sp>
          <p:nvSpPr>
            <p:cNvPr id="44" name="rond rouge">
              <a:extLst>
                <a:ext uri="{FF2B5EF4-FFF2-40B4-BE49-F238E27FC236}">
                  <a16:creationId xmlns:a16="http://schemas.microsoft.com/office/drawing/2014/main" id="{E4499165-9CD4-C27A-49BD-0DD8A3B28566}"/>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6" name="? bleu">
              <a:extLst>
                <a:ext uri="{FF2B5EF4-FFF2-40B4-BE49-F238E27FC236}">
                  <a16:creationId xmlns:a16="http://schemas.microsoft.com/office/drawing/2014/main" id="{7C800EEC-4013-0CBF-0FFE-42B1C0336CDD}"/>
                </a:ext>
              </a:extLst>
            </p:cNvPr>
            <p:cNvSpPr>
              <a:spLocks noChangeArrowheads="1"/>
            </p:cNvSpPr>
            <p:nvPr/>
          </p:nvSpPr>
          <p:spPr bwMode="auto">
            <a:xfrm>
              <a:off x="6197375" y="1155587"/>
              <a:ext cx="574675" cy="1015663"/>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6000" b="1" dirty="0">
                  <a:solidFill>
                    <a:schemeClr val="bg1"/>
                  </a:solidFill>
                  <a:latin typeface="+mn-lt"/>
                </a:rPr>
                <a:t>1</a:t>
              </a:r>
            </a:p>
          </p:txBody>
        </p:sp>
      </p:grpSp>
      <p:grpSp>
        <p:nvGrpSpPr>
          <p:cNvPr id="47" name="Groupe N2">
            <a:extLst>
              <a:ext uri="{FF2B5EF4-FFF2-40B4-BE49-F238E27FC236}">
                <a16:creationId xmlns:a16="http://schemas.microsoft.com/office/drawing/2014/main" id="{7ADD78B7-6FE2-B878-7D85-0A75CFFC30DB}"/>
              </a:ext>
            </a:extLst>
          </p:cNvPr>
          <p:cNvGrpSpPr>
            <a:grpSpLocks/>
          </p:cNvGrpSpPr>
          <p:nvPr/>
        </p:nvGrpSpPr>
        <p:grpSpPr bwMode="auto">
          <a:xfrm>
            <a:off x="6182903" y="2059494"/>
            <a:ext cx="975543" cy="1015663"/>
            <a:chOff x="5868988" y="1155587"/>
            <a:chExt cx="1470025" cy="1015326"/>
          </a:xfrm>
          <a:solidFill>
            <a:schemeClr val="accent1"/>
          </a:solidFill>
        </p:grpSpPr>
        <p:sp>
          <p:nvSpPr>
            <p:cNvPr id="48" name="rond rouge">
              <a:extLst>
                <a:ext uri="{FF2B5EF4-FFF2-40B4-BE49-F238E27FC236}">
                  <a16:creationId xmlns:a16="http://schemas.microsoft.com/office/drawing/2014/main" id="{835201D3-9D18-89D8-9DC0-097FFAE1D936}"/>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9" name="? bleu">
              <a:extLst>
                <a:ext uri="{FF2B5EF4-FFF2-40B4-BE49-F238E27FC236}">
                  <a16:creationId xmlns:a16="http://schemas.microsoft.com/office/drawing/2014/main" id="{5F4D1131-15A9-134A-8114-71FB4C55B7D9}"/>
                </a:ext>
              </a:extLst>
            </p:cNvPr>
            <p:cNvSpPr>
              <a:spLocks noChangeArrowheads="1"/>
            </p:cNvSpPr>
            <p:nvPr/>
          </p:nvSpPr>
          <p:spPr bwMode="auto">
            <a:xfrm>
              <a:off x="6197375" y="1155587"/>
              <a:ext cx="865244" cy="1015326"/>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6000" b="1" dirty="0">
                  <a:solidFill>
                    <a:schemeClr val="bg1"/>
                  </a:solidFill>
                  <a:latin typeface="+mn-lt"/>
                </a:rPr>
                <a:t>2</a:t>
              </a:r>
            </a:p>
          </p:txBody>
        </p:sp>
      </p:grpSp>
      <p:grpSp>
        <p:nvGrpSpPr>
          <p:cNvPr id="50" name="Groupe N4">
            <a:extLst>
              <a:ext uri="{FF2B5EF4-FFF2-40B4-BE49-F238E27FC236}">
                <a16:creationId xmlns:a16="http://schemas.microsoft.com/office/drawing/2014/main" id="{14B08F80-1735-A13F-32FE-0C4814130A25}"/>
              </a:ext>
            </a:extLst>
          </p:cNvPr>
          <p:cNvGrpSpPr>
            <a:grpSpLocks/>
          </p:cNvGrpSpPr>
          <p:nvPr/>
        </p:nvGrpSpPr>
        <p:grpSpPr bwMode="auto">
          <a:xfrm>
            <a:off x="3127511" y="4801582"/>
            <a:ext cx="975544" cy="1042611"/>
            <a:chOff x="5894983" y="1155587"/>
            <a:chExt cx="1470025" cy="1015326"/>
          </a:xfrm>
          <a:solidFill>
            <a:schemeClr val="accent1"/>
          </a:solidFill>
        </p:grpSpPr>
        <p:sp>
          <p:nvSpPr>
            <p:cNvPr id="51" name="rond rouge">
              <a:extLst>
                <a:ext uri="{FF2B5EF4-FFF2-40B4-BE49-F238E27FC236}">
                  <a16:creationId xmlns:a16="http://schemas.microsoft.com/office/drawing/2014/main" id="{F849C502-9A4A-B48E-7193-FD0F27ECAA4D}"/>
                </a:ext>
              </a:extLst>
            </p:cNvPr>
            <p:cNvSpPr/>
            <p:nvPr/>
          </p:nvSpPr>
          <p:spPr>
            <a:xfrm>
              <a:off x="5894983" y="122101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2" name="? bleu">
              <a:extLst>
                <a:ext uri="{FF2B5EF4-FFF2-40B4-BE49-F238E27FC236}">
                  <a16:creationId xmlns:a16="http://schemas.microsoft.com/office/drawing/2014/main" id="{DD86D3A0-8EA3-AAB2-2259-56D537EDFFC7}"/>
                </a:ext>
              </a:extLst>
            </p:cNvPr>
            <p:cNvSpPr>
              <a:spLocks noChangeArrowheads="1"/>
            </p:cNvSpPr>
            <p:nvPr/>
          </p:nvSpPr>
          <p:spPr bwMode="auto">
            <a:xfrm>
              <a:off x="6197375" y="1155587"/>
              <a:ext cx="865244" cy="1015326"/>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6000" b="1" dirty="0">
                  <a:solidFill>
                    <a:schemeClr val="bg1"/>
                  </a:solidFill>
                  <a:latin typeface="+mn-lt"/>
                </a:rPr>
                <a:t>4</a:t>
              </a:r>
            </a:p>
          </p:txBody>
        </p:sp>
      </p:grpSp>
      <p:grpSp>
        <p:nvGrpSpPr>
          <p:cNvPr id="53" name="Groupe N5">
            <a:extLst>
              <a:ext uri="{FF2B5EF4-FFF2-40B4-BE49-F238E27FC236}">
                <a16:creationId xmlns:a16="http://schemas.microsoft.com/office/drawing/2014/main" id="{2601E473-04B2-B05D-B464-16AFEB36C419}"/>
              </a:ext>
            </a:extLst>
          </p:cNvPr>
          <p:cNvGrpSpPr>
            <a:grpSpLocks/>
          </p:cNvGrpSpPr>
          <p:nvPr/>
        </p:nvGrpSpPr>
        <p:grpSpPr bwMode="auto">
          <a:xfrm>
            <a:off x="6318747" y="4841242"/>
            <a:ext cx="975543" cy="1015663"/>
            <a:chOff x="5868988" y="1186956"/>
            <a:chExt cx="1470025" cy="1015326"/>
          </a:xfrm>
          <a:solidFill>
            <a:schemeClr val="accent1"/>
          </a:solidFill>
        </p:grpSpPr>
        <p:sp>
          <p:nvSpPr>
            <p:cNvPr id="54" name="rond rouge">
              <a:extLst>
                <a:ext uri="{FF2B5EF4-FFF2-40B4-BE49-F238E27FC236}">
                  <a16:creationId xmlns:a16="http://schemas.microsoft.com/office/drawing/2014/main" id="{E6A8E22F-9847-87CE-3218-5FDE7275C506}"/>
                </a:ext>
              </a:extLst>
            </p:cNvPr>
            <p:cNvSpPr/>
            <p:nvPr/>
          </p:nvSpPr>
          <p:spPr>
            <a:xfrm>
              <a:off x="5868988" y="1236777"/>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5" name="? bleu">
              <a:extLst>
                <a:ext uri="{FF2B5EF4-FFF2-40B4-BE49-F238E27FC236}">
                  <a16:creationId xmlns:a16="http://schemas.microsoft.com/office/drawing/2014/main" id="{F408E6D9-186F-878A-76E5-0ABF25CE6A02}"/>
                </a:ext>
              </a:extLst>
            </p:cNvPr>
            <p:cNvSpPr>
              <a:spLocks noChangeArrowheads="1"/>
            </p:cNvSpPr>
            <p:nvPr/>
          </p:nvSpPr>
          <p:spPr bwMode="auto">
            <a:xfrm>
              <a:off x="6197375" y="1186956"/>
              <a:ext cx="865244" cy="1015326"/>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6000" b="1" dirty="0">
                  <a:solidFill>
                    <a:schemeClr val="bg1"/>
                  </a:solidFill>
                  <a:latin typeface="+mn-lt"/>
                </a:rPr>
                <a:t>5</a:t>
              </a:r>
            </a:p>
          </p:txBody>
        </p:sp>
      </p:grpSp>
      <p:grpSp>
        <p:nvGrpSpPr>
          <p:cNvPr id="56" name="Groupe N3">
            <a:extLst>
              <a:ext uri="{FF2B5EF4-FFF2-40B4-BE49-F238E27FC236}">
                <a16:creationId xmlns:a16="http://schemas.microsoft.com/office/drawing/2014/main" id="{23F92CAF-978C-C087-ED24-3CE36085EAE8}"/>
              </a:ext>
            </a:extLst>
          </p:cNvPr>
          <p:cNvGrpSpPr>
            <a:grpSpLocks/>
          </p:cNvGrpSpPr>
          <p:nvPr/>
        </p:nvGrpSpPr>
        <p:grpSpPr bwMode="auto">
          <a:xfrm>
            <a:off x="9497965" y="2176752"/>
            <a:ext cx="1041400" cy="1016000"/>
            <a:chOff x="5703888" y="3735388"/>
            <a:chExt cx="995362" cy="841154"/>
          </a:xfrm>
        </p:grpSpPr>
        <p:sp>
          <p:nvSpPr>
            <p:cNvPr id="57" name="rond noir">
              <a:extLst>
                <a:ext uri="{FF2B5EF4-FFF2-40B4-BE49-F238E27FC236}">
                  <a16:creationId xmlns:a16="http://schemas.microsoft.com/office/drawing/2014/main" id="{E70BFD02-2982-F420-9DA9-E7BCF3D5C057}"/>
                </a:ext>
              </a:extLst>
            </p:cNvPr>
            <p:cNvSpPr/>
            <p:nvPr/>
          </p:nvSpPr>
          <p:spPr>
            <a:xfrm>
              <a:off x="5703888" y="3745902"/>
              <a:ext cx="995362" cy="78201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a:p>
          </p:txBody>
        </p:sp>
        <p:sp>
          <p:nvSpPr>
            <p:cNvPr id="58" name="? noir">
              <a:extLst>
                <a:ext uri="{FF2B5EF4-FFF2-40B4-BE49-F238E27FC236}">
                  <a16:creationId xmlns:a16="http://schemas.microsoft.com/office/drawing/2014/main" id="{433A1698-FFF7-646E-D0C7-2100B9C26D13}"/>
                </a:ext>
              </a:extLst>
            </p:cNvPr>
            <p:cNvSpPr>
              <a:spLocks noChangeArrowheads="1"/>
            </p:cNvSpPr>
            <p:nvPr/>
          </p:nvSpPr>
          <p:spPr bwMode="auto">
            <a:xfrm>
              <a:off x="5948177" y="3735388"/>
              <a:ext cx="490094" cy="841154"/>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6000" b="1" dirty="0">
                  <a:solidFill>
                    <a:schemeClr val="bg1"/>
                  </a:solidFill>
                  <a:latin typeface="+mn-lt"/>
                </a:rPr>
                <a:t>3</a:t>
              </a:r>
            </a:p>
          </p:txBody>
        </p:sp>
      </p:grpSp>
      <p:pic>
        <p:nvPicPr>
          <p:cNvPr id="2" name="Picto retour">
            <a:hlinkClick r:id="rId14" action="ppaction://hlinksldjump"/>
            <a:extLst>
              <a:ext uri="{FF2B5EF4-FFF2-40B4-BE49-F238E27FC236}">
                <a16:creationId xmlns:a16="http://schemas.microsoft.com/office/drawing/2014/main" id="{7C9EF6E5-BFF9-B8AB-0908-DF008F2A9E64}"/>
              </a:ext>
            </a:extLst>
          </p:cNvPr>
          <p:cNvPicPr>
            <a:picLocks noChangeAspect="1"/>
          </p:cNvPicPr>
          <p:nvPr/>
        </p:nvPicPr>
        <p:blipFill>
          <a:blip r:embed="rId15"/>
          <a:stretch>
            <a:fillRect/>
          </a:stretch>
        </p:blipFill>
        <p:spPr>
          <a:xfrm>
            <a:off x="11136871" y="5613293"/>
            <a:ext cx="884206" cy="749808"/>
          </a:xfrm>
          <a:prstGeom prst="rect">
            <a:avLst/>
          </a:prstGeom>
        </p:spPr>
      </p:pic>
      <p:sp>
        <p:nvSpPr>
          <p:cNvPr id="4" name="texte">
            <a:extLst>
              <a:ext uri="{FF2B5EF4-FFF2-40B4-BE49-F238E27FC236}">
                <a16:creationId xmlns:a16="http://schemas.microsoft.com/office/drawing/2014/main" id="{9432D9F7-DF75-8AEC-EEE8-74763033C493}"/>
              </a:ext>
            </a:extLst>
          </p:cNvPr>
          <p:cNvSpPr txBox="1"/>
          <p:nvPr/>
        </p:nvSpPr>
        <p:spPr>
          <a:xfrm>
            <a:off x="6279" y="6548231"/>
            <a:ext cx="1476445" cy="276999"/>
          </a:xfrm>
          <a:prstGeom prst="rect">
            <a:avLst/>
          </a:prstGeom>
          <a:noFill/>
        </p:spPr>
        <p:txBody>
          <a:bodyPr wrap="square">
            <a:spAutoFit/>
          </a:bodyPr>
          <a:lstStyle/>
          <a:p>
            <a:pPr algn="ctr"/>
            <a:r>
              <a:rPr lang="fr-FR" sz="1200" dirty="0">
                <a:solidFill>
                  <a:srgbClr val="2F5597"/>
                </a:solidFill>
              </a:rPr>
              <a:t>S - E - H - AH - GA - B</a:t>
            </a:r>
          </a:p>
        </p:txBody>
      </p:sp>
      <p:pic>
        <p:nvPicPr>
          <p:cNvPr id="22" name="Image 7">
            <a:extLst>
              <a:ext uri="{FF2B5EF4-FFF2-40B4-BE49-F238E27FC236}">
                <a16:creationId xmlns:a16="http://schemas.microsoft.com/office/drawing/2014/main" id="{BB756CFC-CB06-614C-FCE1-196FD321FB56}"/>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323594"/>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3594"/>
                  </p:tgtEl>
                </p:cond>
              </p:nextCondLst>
            </p:seq>
            <p:seq concurrent="1" nextAc="seek">
              <p:cTn id="11" restart="whenNotActive" fill="hold" evtFilter="cancelBubble" nodeType="interactiveSeq">
                <p:stCondLst>
                  <p:cond evt="onClick" delay="0">
                    <p:tgtEl>
                      <p:spTgt spid="47"/>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47"/>
                                        </p:tgtEl>
                                      </p:cBhvr>
                                    </p:animEffect>
                                    <p:set>
                                      <p:cBhvr>
                                        <p:cTn id="16" dur="1" fill="hold">
                                          <p:stCondLst>
                                            <p:cond delay="499"/>
                                          </p:stCondLst>
                                        </p:cTn>
                                        <p:tgtEl>
                                          <p:spTgt spid="47"/>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482"/>
                                        </p:tgtEl>
                                        <p:attrNameLst>
                                          <p:attrName>style.visibility</p:attrName>
                                        </p:attrNameLst>
                                      </p:cBhvr>
                                      <p:to>
                                        <p:strVal val="visible"/>
                                      </p:to>
                                    </p:set>
                                  </p:childTnLst>
                                </p:cTn>
                              </p:par>
                              <p:par>
                                <p:cTn id="21" presetID="53" presetClass="entr" presetSubtype="16"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animEffect transition="in" filter="fade">
                                      <p:cBhvr>
                                        <p:cTn id="25" dur="500"/>
                                        <p:tgtEl>
                                          <p:spTgt spid="13"/>
                                        </p:tgtEl>
                                      </p:cBhvr>
                                    </p:animEffect>
                                  </p:childTnLst>
                                </p:cTn>
                              </p:par>
                            </p:childTnLst>
                          </p:cTn>
                        </p:par>
                      </p:childTnLst>
                    </p:cTn>
                  </p:par>
                </p:childTnLst>
              </p:cTn>
              <p:nextCondLst>
                <p:cond evt="onClick" delay="0">
                  <p:tgtEl>
                    <p:spTgt spid="47"/>
                  </p:tgtEl>
                </p:cond>
              </p:nextCondLst>
            </p:seq>
            <p:seq concurrent="1" nextAc="seek">
              <p:cTn id="26" restart="whenNotActive" fill="hold" evtFilter="cancelBubble" nodeType="interactiveSeq">
                <p:stCondLst>
                  <p:cond evt="onClick" delay="0">
                    <p:tgtEl>
                      <p:spTgt spid="43"/>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43"/>
                                        </p:tgtEl>
                                      </p:cBhvr>
                                    </p:animEffect>
                                    <p:set>
                                      <p:cBhvr>
                                        <p:cTn id="31" dur="1" fill="hold">
                                          <p:stCondLst>
                                            <p:cond delay="499"/>
                                          </p:stCondLst>
                                        </p:cTn>
                                        <p:tgtEl>
                                          <p:spTgt spid="43"/>
                                        </p:tgtEl>
                                        <p:attrNameLst>
                                          <p:attrName>style.visibility</p:attrName>
                                        </p:attrNameLst>
                                      </p:cBhvr>
                                      <p:to>
                                        <p:strVal val="hidden"/>
                                      </p:to>
                                    </p:set>
                                  </p:childTnLst>
                                </p:cTn>
                              </p:par>
                              <p:par>
                                <p:cTn id="32" presetID="1" presetClass="entr" presetSubtype="0"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9484"/>
                                        </p:tgtEl>
                                        <p:attrNameLst>
                                          <p:attrName>style.visibility</p:attrName>
                                        </p:attrNameLst>
                                      </p:cBhvr>
                                      <p:to>
                                        <p:strVal val="visible"/>
                                      </p:to>
                                    </p:set>
                                  </p:childTnLst>
                                </p:cTn>
                              </p:par>
                              <p:par>
                                <p:cTn id="36" presetID="53" presetClass="entr" presetSubtype="16"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p:cTn id="38" dur="500" fill="hold"/>
                                        <p:tgtEl>
                                          <p:spTgt spid="17"/>
                                        </p:tgtEl>
                                        <p:attrNameLst>
                                          <p:attrName>ppt_w</p:attrName>
                                        </p:attrNameLst>
                                      </p:cBhvr>
                                      <p:tavLst>
                                        <p:tav tm="0">
                                          <p:val>
                                            <p:fltVal val="0"/>
                                          </p:val>
                                        </p:tav>
                                        <p:tav tm="100000">
                                          <p:val>
                                            <p:strVal val="#ppt_w"/>
                                          </p:val>
                                        </p:tav>
                                      </p:tavLst>
                                    </p:anim>
                                    <p:anim calcmode="lin" valueType="num">
                                      <p:cBhvr>
                                        <p:cTn id="39" dur="500" fill="hold"/>
                                        <p:tgtEl>
                                          <p:spTgt spid="17"/>
                                        </p:tgtEl>
                                        <p:attrNameLst>
                                          <p:attrName>ppt_h</p:attrName>
                                        </p:attrNameLst>
                                      </p:cBhvr>
                                      <p:tavLst>
                                        <p:tav tm="0">
                                          <p:val>
                                            <p:fltVal val="0"/>
                                          </p:val>
                                        </p:tav>
                                        <p:tav tm="100000">
                                          <p:val>
                                            <p:strVal val="#ppt_h"/>
                                          </p:val>
                                        </p:tav>
                                      </p:tavLst>
                                    </p:anim>
                                    <p:animEffect transition="in" filter="fade">
                                      <p:cBhvr>
                                        <p:cTn id="40" dur="500"/>
                                        <p:tgtEl>
                                          <p:spTgt spid="17"/>
                                        </p:tgtEl>
                                      </p:cBhvr>
                                    </p:animEffect>
                                  </p:childTnLst>
                                </p:cTn>
                              </p:par>
                            </p:childTnLst>
                          </p:cTn>
                        </p:par>
                      </p:childTnLst>
                    </p:cTn>
                  </p:par>
                </p:childTnLst>
              </p:cTn>
              <p:nextCondLst>
                <p:cond evt="onClick" delay="0">
                  <p:tgtEl>
                    <p:spTgt spid="43"/>
                  </p:tgtEl>
                </p:cond>
              </p:nextCondLst>
            </p:seq>
            <p:seq concurrent="1" nextAc="seek">
              <p:cTn id="41" restart="whenNotActive" fill="hold" evtFilter="cancelBubble" nodeType="interactiveSeq">
                <p:stCondLst>
                  <p:cond evt="onClick" delay="0">
                    <p:tgtEl>
                      <p:spTgt spid="53"/>
                    </p:tgtEl>
                  </p:cond>
                </p:stCondLst>
                <p:endSync evt="end" delay="0">
                  <p:rtn val="all"/>
                </p:endSync>
                <p:childTnLst>
                  <p:par>
                    <p:cTn id="42" fill="hold">
                      <p:stCondLst>
                        <p:cond delay="0"/>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53"/>
                                        </p:tgtEl>
                                      </p:cBhvr>
                                    </p:animEffect>
                                    <p:set>
                                      <p:cBhvr>
                                        <p:cTn id="46" dur="1" fill="hold">
                                          <p:stCondLst>
                                            <p:cond delay="499"/>
                                          </p:stCondLst>
                                        </p:cTn>
                                        <p:tgtEl>
                                          <p:spTgt spid="53"/>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9492"/>
                                        </p:tgtEl>
                                        <p:attrNameLst>
                                          <p:attrName>style.visibility</p:attrName>
                                        </p:attrNameLst>
                                      </p:cBhvr>
                                      <p:to>
                                        <p:strVal val="visible"/>
                                      </p:to>
                                    </p:set>
                                  </p:childTnLst>
                                </p:cTn>
                              </p:par>
                              <p:par>
                                <p:cTn id="51" presetID="53" presetClass="entr" presetSubtype="16" fill="hold" nodeType="withEffect">
                                  <p:stCondLst>
                                    <p:cond delay="0"/>
                                  </p:stCondLst>
                                  <p:childTnLst>
                                    <p:set>
                                      <p:cBhvr>
                                        <p:cTn id="52" dur="1" fill="hold">
                                          <p:stCondLst>
                                            <p:cond delay="0"/>
                                          </p:stCondLst>
                                        </p:cTn>
                                        <p:tgtEl>
                                          <p:spTgt spid="5"/>
                                        </p:tgtEl>
                                        <p:attrNameLst>
                                          <p:attrName>style.visibility</p:attrName>
                                        </p:attrNameLst>
                                      </p:cBhvr>
                                      <p:to>
                                        <p:strVal val="visible"/>
                                      </p:to>
                                    </p:set>
                                    <p:anim calcmode="lin" valueType="num">
                                      <p:cBhvr>
                                        <p:cTn id="53" dur="500" fill="hold"/>
                                        <p:tgtEl>
                                          <p:spTgt spid="5"/>
                                        </p:tgtEl>
                                        <p:attrNameLst>
                                          <p:attrName>ppt_w</p:attrName>
                                        </p:attrNameLst>
                                      </p:cBhvr>
                                      <p:tavLst>
                                        <p:tav tm="0">
                                          <p:val>
                                            <p:fltVal val="0"/>
                                          </p:val>
                                        </p:tav>
                                        <p:tav tm="100000">
                                          <p:val>
                                            <p:strVal val="#ppt_w"/>
                                          </p:val>
                                        </p:tav>
                                      </p:tavLst>
                                    </p:anim>
                                    <p:anim calcmode="lin" valueType="num">
                                      <p:cBhvr>
                                        <p:cTn id="54" dur="500" fill="hold"/>
                                        <p:tgtEl>
                                          <p:spTgt spid="5"/>
                                        </p:tgtEl>
                                        <p:attrNameLst>
                                          <p:attrName>ppt_h</p:attrName>
                                        </p:attrNameLst>
                                      </p:cBhvr>
                                      <p:tavLst>
                                        <p:tav tm="0">
                                          <p:val>
                                            <p:fltVal val="0"/>
                                          </p:val>
                                        </p:tav>
                                        <p:tav tm="100000">
                                          <p:val>
                                            <p:strVal val="#ppt_h"/>
                                          </p:val>
                                        </p:tav>
                                      </p:tavLst>
                                    </p:anim>
                                    <p:animEffect transition="in" filter="fade">
                                      <p:cBhvr>
                                        <p:cTn id="55" dur="500"/>
                                        <p:tgtEl>
                                          <p:spTgt spid="5"/>
                                        </p:tgtEl>
                                      </p:cBhvr>
                                    </p:animEffect>
                                  </p:childTnLst>
                                </p:cTn>
                              </p:par>
                            </p:childTnLst>
                          </p:cTn>
                        </p:par>
                      </p:childTnLst>
                    </p:cTn>
                  </p:par>
                </p:childTnLst>
              </p:cTn>
              <p:nextCondLst>
                <p:cond evt="onClick" delay="0">
                  <p:tgtEl>
                    <p:spTgt spid="53"/>
                  </p:tgtEl>
                </p:cond>
              </p:nextCondLst>
            </p:seq>
            <p:seq concurrent="1" nextAc="seek">
              <p:cTn id="56" restart="whenNotActive" fill="hold" evtFilter="cancelBubble" nodeType="interactiveSeq">
                <p:stCondLst>
                  <p:cond evt="onClick" delay="0">
                    <p:tgtEl>
                      <p:spTgt spid="50"/>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50"/>
                                        </p:tgtEl>
                                      </p:cBhvr>
                                    </p:animEffect>
                                    <p:set>
                                      <p:cBhvr>
                                        <p:cTn id="61" dur="1" fill="hold">
                                          <p:stCondLst>
                                            <p:cond delay="499"/>
                                          </p:stCondLst>
                                        </p:cTn>
                                        <p:tgtEl>
                                          <p:spTgt spid="50"/>
                                        </p:tgtEl>
                                        <p:attrNameLst>
                                          <p:attrName>style.visibility</p:attrName>
                                        </p:attrNameLst>
                                      </p:cBhvr>
                                      <p:to>
                                        <p:strVal val="hidden"/>
                                      </p:to>
                                    </p:set>
                                  </p:childTnLst>
                                </p:cTn>
                              </p:par>
                              <p:par>
                                <p:cTn id="62" presetID="1" presetClass="entr" presetSubtype="0" fill="hold" nodeType="withEffect">
                                  <p:stCondLst>
                                    <p:cond delay="0"/>
                                  </p:stCondLst>
                                  <p:childTnLst>
                                    <p:set>
                                      <p:cBhvr>
                                        <p:cTn id="63" dur="1" fill="hold">
                                          <p:stCondLst>
                                            <p:cond delay="0"/>
                                          </p:stCondLst>
                                        </p:cTn>
                                        <p:tgtEl>
                                          <p:spTgt spid="15"/>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19490"/>
                                        </p:tgtEl>
                                        <p:attrNameLst>
                                          <p:attrName>style.visibility</p:attrName>
                                        </p:attrNameLst>
                                      </p:cBhvr>
                                      <p:to>
                                        <p:strVal val="visible"/>
                                      </p:to>
                                    </p:set>
                                  </p:childTnLst>
                                </p:cTn>
                              </p:par>
                              <p:par>
                                <p:cTn id="66" presetID="53" presetClass="entr" presetSubtype="16" fill="hold" nodeType="withEffect">
                                  <p:stCondLst>
                                    <p:cond delay="0"/>
                                  </p:stCondLst>
                                  <p:childTnLst>
                                    <p:set>
                                      <p:cBhvr>
                                        <p:cTn id="67" dur="1" fill="hold">
                                          <p:stCondLst>
                                            <p:cond delay="0"/>
                                          </p:stCondLst>
                                        </p:cTn>
                                        <p:tgtEl>
                                          <p:spTgt spid="14"/>
                                        </p:tgtEl>
                                        <p:attrNameLst>
                                          <p:attrName>style.visibility</p:attrName>
                                        </p:attrNameLst>
                                      </p:cBhvr>
                                      <p:to>
                                        <p:strVal val="visible"/>
                                      </p:to>
                                    </p:set>
                                    <p:anim calcmode="lin" valueType="num">
                                      <p:cBhvr>
                                        <p:cTn id="68" dur="500" fill="hold"/>
                                        <p:tgtEl>
                                          <p:spTgt spid="14"/>
                                        </p:tgtEl>
                                        <p:attrNameLst>
                                          <p:attrName>ppt_w</p:attrName>
                                        </p:attrNameLst>
                                      </p:cBhvr>
                                      <p:tavLst>
                                        <p:tav tm="0">
                                          <p:val>
                                            <p:fltVal val="0"/>
                                          </p:val>
                                        </p:tav>
                                        <p:tav tm="100000">
                                          <p:val>
                                            <p:strVal val="#ppt_w"/>
                                          </p:val>
                                        </p:tav>
                                      </p:tavLst>
                                    </p:anim>
                                    <p:anim calcmode="lin" valueType="num">
                                      <p:cBhvr>
                                        <p:cTn id="69" dur="500" fill="hold"/>
                                        <p:tgtEl>
                                          <p:spTgt spid="14"/>
                                        </p:tgtEl>
                                        <p:attrNameLst>
                                          <p:attrName>ppt_h</p:attrName>
                                        </p:attrNameLst>
                                      </p:cBhvr>
                                      <p:tavLst>
                                        <p:tav tm="0">
                                          <p:val>
                                            <p:fltVal val="0"/>
                                          </p:val>
                                        </p:tav>
                                        <p:tav tm="100000">
                                          <p:val>
                                            <p:strVal val="#ppt_h"/>
                                          </p:val>
                                        </p:tav>
                                      </p:tavLst>
                                    </p:anim>
                                    <p:animEffect transition="in" filter="fade">
                                      <p:cBhvr>
                                        <p:cTn id="70" dur="500"/>
                                        <p:tgtEl>
                                          <p:spTgt spid="14"/>
                                        </p:tgtEl>
                                      </p:cBhvr>
                                    </p:animEffect>
                                  </p:childTnLst>
                                </p:cTn>
                              </p:par>
                            </p:childTnLst>
                          </p:cTn>
                        </p:par>
                      </p:childTnLst>
                    </p:cTn>
                  </p:par>
                </p:childTnLst>
              </p:cTn>
              <p:nextCondLst>
                <p:cond evt="onClick" delay="0">
                  <p:tgtEl>
                    <p:spTgt spid="50"/>
                  </p:tgtEl>
                </p:cond>
              </p:nextCondLst>
            </p:seq>
            <p:seq concurrent="1" nextAc="seek">
              <p:cTn id="71" restart="whenNotActive" fill="hold" evtFilter="cancelBubble" nodeType="interactiveSeq">
                <p:stCondLst>
                  <p:cond evt="onClick" delay="0">
                    <p:tgtEl>
                      <p:spTgt spid="33"/>
                    </p:tgtEl>
                  </p:cond>
                </p:stCondLst>
                <p:endSync evt="end" delay="0">
                  <p:rtn val="all"/>
                </p:endSync>
                <p:childTnLst>
                  <p:par>
                    <p:cTn id="72" fill="hold">
                      <p:stCondLst>
                        <p:cond delay="0"/>
                      </p:stCondLst>
                      <p:childTnLst>
                        <p:par>
                          <p:cTn id="73" fill="hold">
                            <p:stCondLst>
                              <p:cond delay="0"/>
                            </p:stCondLst>
                            <p:childTnLst>
                              <p:par>
                                <p:cTn id="74" presetID="10" presetClass="exit" presetSubtype="0" fill="hold" nodeType="clickEffect">
                                  <p:stCondLst>
                                    <p:cond delay="0"/>
                                  </p:stCondLst>
                                  <p:childTnLst>
                                    <p:animEffect transition="out" filter="fade">
                                      <p:cBhvr>
                                        <p:cTn id="75" dur="500"/>
                                        <p:tgtEl>
                                          <p:spTgt spid="33"/>
                                        </p:tgtEl>
                                      </p:cBhvr>
                                    </p:animEffect>
                                    <p:set>
                                      <p:cBhvr>
                                        <p:cTn id="76" dur="1" fill="hold">
                                          <p:stCondLst>
                                            <p:cond delay="499"/>
                                          </p:stCondLst>
                                        </p:cTn>
                                        <p:tgtEl>
                                          <p:spTgt spid="33"/>
                                        </p:tgtEl>
                                        <p:attrNameLst>
                                          <p:attrName>style.visibility</p:attrName>
                                        </p:attrNameLst>
                                      </p:cBhvr>
                                      <p:to>
                                        <p:strVal val="hidden"/>
                                      </p:to>
                                    </p:set>
                                  </p:childTnLst>
                                </p:cTn>
                              </p:par>
                              <p:par>
                                <p:cTn id="77" presetID="10" presetClass="entr" presetSubtype="0" fill="hold" nodeType="with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fade">
                                      <p:cBhvr>
                                        <p:cTn id="79" dur="500"/>
                                        <p:tgtEl>
                                          <p:spTgt spid="19"/>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19487"/>
                                        </p:tgtEl>
                                        <p:attrNameLst>
                                          <p:attrName>style.visibility</p:attrName>
                                        </p:attrNameLst>
                                      </p:cBhvr>
                                      <p:to>
                                        <p:strVal val="visible"/>
                                      </p:to>
                                    </p:set>
                                    <p:animEffect transition="in" filter="fade">
                                      <p:cBhvr>
                                        <p:cTn id="82" dur="500"/>
                                        <p:tgtEl>
                                          <p:spTgt spid="19487"/>
                                        </p:tgtEl>
                                      </p:cBhvr>
                                    </p:animEffect>
                                  </p:childTnLst>
                                </p:cTn>
                              </p:par>
                              <p:par>
                                <p:cTn id="83" presetID="53" presetClass="entr" presetSubtype="16" fill="hold" nodeType="withEffect">
                                  <p:stCondLst>
                                    <p:cond delay="0"/>
                                  </p:stCondLst>
                                  <p:childTnLst>
                                    <p:set>
                                      <p:cBhvr>
                                        <p:cTn id="84" dur="1" fill="hold">
                                          <p:stCondLst>
                                            <p:cond delay="0"/>
                                          </p:stCondLst>
                                        </p:cTn>
                                        <p:tgtEl>
                                          <p:spTgt spid="6"/>
                                        </p:tgtEl>
                                        <p:attrNameLst>
                                          <p:attrName>style.visibility</p:attrName>
                                        </p:attrNameLst>
                                      </p:cBhvr>
                                      <p:to>
                                        <p:strVal val="visible"/>
                                      </p:to>
                                    </p:set>
                                    <p:anim calcmode="lin" valueType="num">
                                      <p:cBhvr>
                                        <p:cTn id="85" dur="500" fill="hold"/>
                                        <p:tgtEl>
                                          <p:spTgt spid="6"/>
                                        </p:tgtEl>
                                        <p:attrNameLst>
                                          <p:attrName>ppt_w</p:attrName>
                                        </p:attrNameLst>
                                      </p:cBhvr>
                                      <p:tavLst>
                                        <p:tav tm="0">
                                          <p:val>
                                            <p:fltVal val="0"/>
                                          </p:val>
                                        </p:tav>
                                        <p:tav tm="100000">
                                          <p:val>
                                            <p:strVal val="#ppt_w"/>
                                          </p:val>
                                        </p:tav>
                                      </p:tavLst>
                                    </p:anim>
                                    <p:anim calcmode="lin" valueType="num">
                                      <p:cBhvr>
                                        <p:cTn id="86" dur="500" fill="hold"/>
                                        <p:tgtEl>
                                          <p:spTgt spid="6"/>
                                        </p:tgtEl>
                                        <p:attrNameLst>
                                          <p:attrName>ppt_h</p:attrName>
                                        </p:attrNameLst>
                                      </p:cBhvr>
                                      <p:tavLst>
                                        <p:tav tm="0">
                                          <p:val>
                                            <p:fltVal val="0"/>
                                          </p:val>
                                        </p:tav>
                                        <p:tav tm="100000">
                                          <p:val>
                                            <p:strVal val="#ppt_h"/>
                                          </p:val>
                                        </p:tav>
                                      </p:tavLst>
                                    </p:anim>
                                    <p:animEffect transition="in" filter="fade">
                                      <p:cBhvr>
                                        <p:cTn id="87" dur="500"/>
                                        <p:tgtEl>
                                          <p:spTgt spid="6"/>
                                        </p:tgtEl>
                                      </p:cBhvr>
                                    </p:animEffect>
                                  </p:childTnLst>
                                </p:cTn>
                              </p:par>
                            </p:childTnLst>
                          </p:cTn>
                        </p:par>
                      </p:childTnLst>
                    </p:cTn>
                  </p:par>
                </p:childTnLst>
              </p:cTn>
              <p:nextCondLst>
                <p:cond evt="onClick" delay="0">
                  <p:tgtEl>
                    <p:spTgt spid="33"/>
                  </p:tgtEl>
                </p:cond>
              </p:nextCondLst>
            </p:seq>
            <p:seq concurrent="1" nextAc="seek">
              <p:cTn id="88" restart="whenNotActive" fill="hold" evtFilter="cancelBubble" nodeType="interactiveSeq">
                <p:stCondLst>
                  <p:cond evt="onClick" delay="0">
                    <p:tgtEl>
                      <p:spTgt spid="56"/>
                    </p:tgtEl>
                  </p:cond>
                </p:stCondLst>
                <p:endSync evt="end" delay="0">
                  <p:rtn val="all"/>
                </p:endSync>
                <p:childTnLst>
                  <p:par>
                    <p:cTn id="89" fill="hold">
                      <p:stCondLst>
                        <p:cond delay="0"/>
                      </p:stCondLst>
                      <p:childTnLst>
                        <p:par>
                          <p:cTn id="90" fill="hold">
                            <p:stCondLst>
                              <p:cond delay="0"/>
                            </p:stCondLst>
                            <p:childTnLst>
                              <p:par>
                                <p:cTn id="91" presetID="1" presetClass="exit" presetSubtype="0" fill="hold" nodeType="clickEffect">
                                  <p:stCondLst>
                                    <p:cond delay="0"/>
                                  </p:stCondLst>
                                  <p:childTnLst>
                                    <p:set>
                                      <p:cBhvr>
                                        <p:cTn id="92" dur="1" fill="hold">
                                          <p:stCondLst>
                                            <p:cond delay="0"/>
                                          </p:stCondLst>
                                        </p:cTn>
                                        <p:tgtEl>
                                          <p:spTgt spid="56"/>
                                        </p:tgtEl>
                                        <p:attrNameLst>
                                          <p:attrName>style.visibility</p:attrName>
                                        </p:attrNameLst>
                                      </p:cBhvr>
                                      <p:to>
                                        <p:strVal val="hidden"/>
                                      </p:to>
                                    </p:set>
                                  </p:childTnLst>
                                </p:cTn>
                              </p:par>
                              <p:par>
                                <p:cTn id="93" presetID="1" presetClass="entr" presetSubtype="0" fill="hold" nodeType="withEffect">
                                  <p:stCondLst>
                                    <p:cond delay="0"/>
                                  </p:stCondLst>
                                  <p:childTnLst>
                                    <p:set>
                                      <p:cBhvr>
                                        <p:cTn id="94" dur="1" fill="hold">
                                          <p:stCondLst>
                                            <p:cond delay="0"/>
                                          </p:stCondLst>
                                        </p:cTn>
                                        <p:tgtEl>
                                          <p:spTgt spid="9"/>
                                        </p:tgtEl>
                                        <p:attrNameLst>
                                          <p:attrName>style.visibility</p:attrName>
                                        </p:attrNameLst>
                                      </p:cBhvr>
                                      <p:to>
                                        <p:strVal val="visible"/>
                                      </p:to>
                                    </p:set>
                                  </p:childTnLst>
                                </p:cTn>
                              </p:par>
                              <p:par>
                                <p:cTn id="95" presetID="53" presetClass="entr" presetSubtype="16" fill="hold" nodeType="withEffect">
                                  <p:stCondLst>
                                    <p:cond delay="0"/>
                                  </p:stCondLst>
                                  <p:childTnLst>
                                    <p:set>
                                      <p:cBhvr>
                                        <p:cTn id="96" dur="1" fill="hold">
                                          <p:stCondLst>
                                            <p:cond delay="0"/>
                                          </p:stCondLst>
                                        </p:cTn>
                                        <p:tgtEl>
                                          <p:spTgt spid="20"/>
                                        </p:tgtEl>
                                        <p:attrNameLst>
                                          <p:attrName>style.visibility</p:attrName>
                                        </p:attrNameLst>
                                      </p:cBhvr>
                                      <p:to>
                                        <p:strVal val="visible"/>
                                      </p:to>
                                    </p:set>
                                    <p:anim calcmode="lin" valueType="num">
                                      <p:cBhvr>
                                        <p:cTn id="97" dur="500" fill="hold"/>
                                        <p:tgtEl>
                                          <p:spTgt spid="20"/>
                                        </p:tgtEl>
                                        <p:attrNameLst>
                                          <p:attrName>ppt_w</p:attrName>
                                        </p:attrNameLst>
                                      </p:cBhvr>
                                      <p:tavLst>
                                        <p:tav tm="0">
                                          <p:val>
                                            <p:fltVal val="0"/>
                                          </p:val>
                                        </p:tav>
                                        <p:tav tm="100000">
                                          <p:val>
                                            <p:strVal val="#ppt_w"/>
                                          </p:val>
                                        </p:tav>
                                      </p:tavLst>
                                    </p:anim>
                                    <p:anim calcmode="lin" valueType="num">
                                      <p:cBhvr>
                                        <p:cTn id="98" dur="500" fill="hold"/>
                                        <p:tgtEl>
                                          <p:spTgt spid="20"/>
                                        </p:tgtEl>
                                        <p:attrNameLst>
                                          <p:attrName>ppt_h</p:attrName>
                                        </p:attrNameLst>
                                      </p:cBhvr>
                                      <p:tavLst>
                                        <p:tav tm="0">
                                          <p:val>
                                            <p:fltVal val="0"/>
                                          </p:val>
                                        </p:tav>
                                        <p:tav tm="100000">
                                          <p:val>
                                            <p:strVal val="#ppt_h"/>
                                          </p:val>
                                        </p:tav>
                                      </p:tavLst>
                                    </p:anim>
                                    <p:animEffect transition="in" filter="fade">
                                      <p:cBhvr>
                                        <p:cTn id="99" dur="500"/>
                                        <p:tgtEl>
                                          <p:spTgt spid="20"/>
                                        </p:tgtEl>
                                      </p:cBhvr>
                                    </p:animEffect>
                                  </p:childTnLst>
                                </p:cTn>
                              </p:par>
                              <p:par>
                                <p:cTn id="100" presetID="1" presetClass="entr" presetSubtype="0" fill="hold" grpId="0" nodeType="withEffect">
                                  <p:stCondLst>
                                    <p:cond delay="0"/>
                                  </p:stCondLst>
                                  <p:childTnLst>
                                    <p:set>
                                      <p:cBhvr>
                                        <p:cTn id="101" dur="1" fill="hold">
                                          <p:stCondLst>
                                            <p:cond delay="0"/>
                                          </p:stCondLst>
                                        </p:cTn>
                                        <p:tgtEl>
                                          <p:spTgt spid="19488"/>
                                        </p:tgtEl>
                                        <p:attrNameLst>
                                          <p:attrName>style.visibility</p:attrName>
                                        </p:attrNameLst>
                                      </p:cBhvr>
                                      <p:to>
                                        <p:strVal val="visible"/>
                                      </p:to>
                                    </p:set>
                                  </p:childTnLst>
                                </p:cTn>
                              </p:par>
                            </p:childTnLst>
                          </p:cTn>
                        </p:par>
                      </p:childTnLst>
                    </p:cTn>
                  </p:par>
                </p:childTnLst>
              </p:cTn>
              <p:nextCondLst>
                <p:cond evt="onClick" delay="0">
                  <p:tgtEl>
                    <p:spTgt spid="56"/>
                  </p:tgtEl>
                </p:cond>
              </p:nextCondLst>
            </p:seq>
          </p:childTnLst>
        </p:cTn>
      </p:par>
    </p:tnLst>
    <p:bldLst>
      <p:bldP spid="19492" grpId="0"/>
      <p:bldP spid="19490" grpId="0"/>
      <p:bldP spid="19488" grpId="0"/>
      <p:bldP spid="19487" grpId="0"/>
      <p:bldP spid="19484" grpId="0"/>
      <p:bldP spid="19482" grpId="0"/>
      <p:bldP spid="32" grpId="0" animBg="1"/>
      <p:bldP spid="32" grpId="1" animBg="1"/>
    </p:bld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 name="Rectangle 2">
            <a:extLst>
              <a:ext uri="{FF2B5EF4-FFF2-40B4-BE49-F238E27FC236}">
                <a16:creationId xmlns:a16="http://schemas.microsoft.com/office/drawing/2014/main" id="{BF0F6E9D-8B37-C19F-5BE1-F719B7896939}"/>
              </a:ext>
            </a:extLst>
          </p:cNvPr>
          <p:cNvSpPr/>
          <p:nvPr/>
        </p:nvSpPr>
        <p:spPr>
          <a:xfrm>
            <a:off x="1482725" y="-15875"/>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500" b="1" dirty="0">
                <a:solidFill>
                  <a:schemeClr val="accent5">
                    <a:lumMod val="75000"/>
                  </a:schemeClr>
                </a:solidFill>
                <a:cs typeface="Arial" charset="0"/>
              </a:rPr>
              <a:t>A quoi nous sert principalement l’énergie ?</a:t>
            </a:r>
          </a:p>
        </p:txBody>
      </p:sp>
      <p:sp>
        <p:nvSpPr>
          <p:cNvPr id="46" name="Rectangle 1">
            <a:extLst>
              <a:ext uri="{FF2B5EF4-FFF2-40B4-BE49-F238E27FC236}">
                <a16:creationId xmlns:a16="http://schemas.microsoft.com/office/drawing/2014/main" id="{4D057E8D-A4B7-3CF8-0803-5724FB1F314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329732" name="Image 42">
            <a:extLst>
              <a:ext uri="{FF2B5EF4-FFF2-40B4-BE49-F238E27FC236}">
                <a16:creationId xmlns:a16="http://schemas.microsoft.com/office/drawing/2014/main" id="{F9B41213-5292-963B-9903-FDABF9D14ED2}"/>
              </a:ext>
            </a:extLst>
          </p:cNvPr>
          <p:cNvPicPr>
            <a:picLocks noChangeAspect="1"/>
          </p:cNvPicPr>
          <p:nvPr/>
        </p:nvPicPr>
        <p:blipFill>
          <a:blip r:embed="rId3"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p:spPr>
      </p:pic>
      <p:pic>
        <p:nvPicPr>
          <p:cNvPr id="151557" name="PictoVideo">
            <a:extLst>
              <a:ext uri="{FF2B5EF4-FFF2-40B4-BE49-F238E27FC236}">
                <a16:creationId xmlns:a16="http://schemas.microsoft.com/office/drawing/2014/main" id="{29A53C6F-23A9-D020-69A3-D46479987AC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A6441CE3-28BA-C4A4-0127-60112B04159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F2017978-B0C2-3D6C-1B22-F24F276E273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sp>
        <p:nvSpPr>
          <p:cNvPr id="10" name="ZtxtP-Guide">
            <a:extLst>
              <a:ext uri="{FF2B5EF4-FFF2-40B4-BE49-F238E27FC236}">
                <a16:creationId xmlns:a16="http://schemas.microsoft.com/office/drawing/2014/main" id="{5643A3A5-9513-B677-BD16-44BEE0B35D7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6129B9C1-FA25-3E5A-BB90-C77CC9EB4C33}"/>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1562" name="PictoVideo">
            <a:extLst>
              <a:ext uri="{FF2B5EF4-FFF2-40B4-BE49-F238E27FC236}">
                <a16:creationId xmlns:a16="http://schemas.microsoft.com/office/drawing/2014/main" id="{7E924988-B45F-3AC4-AE73-4C2165775218}"/>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638" name="eclairage">
            <a:extLst>
              <a:ext uri="{FF2B5EF4-FFF2-40B4-BE49-F238E27FC236}">
                <a16:creationId xmlns:a16="http://schemas.microsoft.com/office/drawing/2014/main" id="{869B1821-F207-8FB4-C846-093539D98E60}"/>
              </a:ext>
            </a:extLst>
          </p:cNvPr>
          <p:cNvGrpSpPr>
            <a:grpSpLocks/>
          </p:cNvGrpSpPr>
          <p:nvPr/>
        </p:nvGrpSpPr>
        <p:grpSpPr bwMode="auto">
          <a:xfrm>
            <a:off x="5821391" y="1414463"/>
            <a:ext cx="2062875" cy="2414370"/>
            <a:chOff x="5525136" y="1681248"/>
            <a:chExt cx="2062849" cy="2415226"/>
          </a:xfrm>
        </p:grpSpPr>
        <p:pic>
          <p:nvPicPr>
            <p:cNvPr id="151592" name="Image 48">
              <a:extLst>
                <a:ext uri="{FF2B5EF4-FFF2-40B4-BE49-F238E27FC236}">
                  <a16:creationId xmlns:a16="http://schemas.microsoft.com/office/drawing/2014/main" id="{AECB632E-A596-C0E3-672B-2B4742A87BD2}"/>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525136" y="1681248"/>
              <a:ext cx="1871233" cy="1977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xt1">
              <a:extLst>
                <a:ext uri="{FF2B5EF4-FFF2-40B4-BE49-F238E27FC236}">
                  <a16:creationId xmlns:a16="http://schemas.microsoft.com/office/drawing/2014/main" id="{AEB092A6-1735-6B1B-68F8-93F61F95F286}"/>
                </a:ext>
              </a:extLst>
            </p:cNvPr>
            <p:cNvSpPr>
              <a:spLocks noChangeArrowheads="1"/>
            </p:cNvSpPr>
            <p:nvPr/>
          </p:nvSpPr>
          <p:spPr bwMode="auto">
            <a:xfrm>
              <a:off x="5559186" y="3665434"/>
              <a:ext cx="2028799" cy="43104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200" b="1" dirty="0">
                  <a:solidFill>
                    <a:srgbClr val="2F5597"/>
                  </a:solidFill>
                </a:rPr>
                <a:t>A nous éclairer</a:t>
              </a:r>
            </a:p>
          </p:txBody>
        </p:sp>
      </p:grpSp>
      <p:grpSp>
        <p:nvGrpSpPr>
          <p:cNvPr id="3" name="Groupe 2">
            <a:extLst>
              <a:ext uri="{FF2B5EF4-FFF2-40B4-BE49-F238E27FC236}">
                <a16:creationId xmlns:a16="http://schemas.microsoft.com/office/drawing/2014/main" id="{828EC970-EF47-2D16-48E9-4FAB667F1D62}"/>
              </a:ext>
            </a:extLst>
          </p:cNvPr>
          <p:cNvGrpSpPr>
            <a:grpSpLocks/>
          </p:cNvGrpSpPr>
          <p:nvPr/>
        </p:nvGrpSpPr>
        <p:grpSpPr bwMode="auto">
          <a:xfrm>
            <a:off x="9337517" y="1779588"/>
            <a:ext cx="2028825" cy="2096174"/>
            <a:chOff x="9293225" y="1779954"/>
            <a:chExt cx="2028825" cy="2095808"/>
          </a:xfrm>
        </p:grpSpPr>
        <p:pic>
          <p:nvPicPr>
            <p:cNvPr id="151590" name="Image 16">
              <a:extLst>
                <a:ext uri="{FF2B5EF4-FFF2-40B4-BE49-F238E27FC236}">
                  <a16:creationId xmlns:a16="http://schemas.microsoft.com/office/drawing/2014/main" id="{EE82AF39-430A-A278-31CF-B05B18D4610D}"/>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633054" y="1779954"/>
              <a:ext cx="1239838"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xt1">
              <a:extLst>
                <a:ext uri="{FF2B5EF4-FFF2-40B4-BE49-F238E27FC236}">
                  <a16:creationId xmlns:a16="http://schemas.microsoft.com/office/drawing/2014/main" id="{FBCF0370-209A-D01A-86C4-4372B3744D47}"/>
                </a:ext>
              </a:extLst>
            </p:cNvPr>
            <p:cNvSpPr>
              <a:spLocks noChangeArrowheads="1"/>
            </p:cNvSpPr>
            <p:nvPr/>
          </p:nvSpPr>
          <p:spPr bwMode="auto">
            <a:xfrm>
              <a:off x="9293225" y="3444950"/>
              <a:ext cx="2028825" cy="43081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200" b="1" dirty="0">
                  <a:solidFill>
                    <a:srgbClr val="2F5597"/>
                  </a:solidFill>
                </a:rPr>
                <a:t>Au lavage</a:t>
              </a:r>
            </a:p>
          </p:txBody>
        </p:sp>
      </p:grpSp>
      <p:grpSp>
        <p:nvGrpSpPr>
          <p:cNvPr id="26644" name="Chau">
            <a:extLst>
              <a:ext uri="{FF2B5EF4-FFF2-40B4-BE49-F238E27FC236}">
                <a16:creationId xmlns:a16="http://schemas.microsoft.com/office/drawing/2014/main" id="{D0F38E53-E5DE-BEAF-762E-B6439C0F2776}"/>
              </a:ext>
            </a:extLst>
          </p:cNvPr>
          <p:cNvGrpSpPr>
            <a:grpSpLocks/>
          </p:cNvGrpSpPr>
          <p:nvPr/>
        </p:nvGrpSpPr>
        <p:grpSpPr bwMode="auto">
          <a:xfrm>
            <a:off x="1950244" y="1466850"/>
            <a:ext cx="2840037" cy="2375575"/>
            <a:chOff x="9007588" y="1719804"/>
            <a:chExt cx="2571750" cy="2231849"/>
          </a:xfrm>
        </p:grpSpPr>
        <p:pic>
          <p:nvPicPr>
            <p:cNvPr id="151588" name="Img3">
              <a:extLst>
                <a:ext uri="{FF2B5EF4-FFF2-40B4-BE49-F238E27FC236}">
                  <a16:creationId xmlns:a16="http://schemas.microsoft.com/office/drawing/2014/main" id="{1505F5E6-4CBB-33E7-649B-C610FCC3D9B2}"/>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9286603" y="1719804"/>
              <a:ext cx="1897358" cy="1897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Txt3">
              <a:extLst>
                <a:ext uri="{FF2B5EF4-FFF2-40B4-BE49-F238E27FC236}">
                  <a16:creationId xmlns:a16="http://schemas.microsoft.com/office/drawing/2014/main" id="{6E2E89C9-BE19-B804-ED07-E79DBA62462A}"/>
                </a:ext>
              </a:extLst>
            </p:cNvPr>
            <p:cNvSpPr>
              <a:spLocks noChangeArrowheads="1"/>
            </p:cNvSpPr>
            <p:nvPr/>
          </p:nvSpPr>
          <p:spPr bwMode="auto">
            <a:xfrm>
              <a:off x="9007588" y="3546835"/>
              <a:ext cx="2571750" cy="40481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200" b="1" dirty="0">
                  <a:solidFill>
                    <a:srgbClr val="2F5597"/>
                  </a:solidFill>
                </a:rPr>
                <a:t>A nous chauffer </a:t>
              </a:r>
            </a:p>
          </p:txBody>
        </p:sp>
      </p:grpSp>
      <p:grpSp>
        <p:nvGrpSpPr>
          <p:cNvPr id="5" name="Groupe 4">
            <a:extLst>
              <a:ext uri="{FF2B5EF4-FFF2-40B4-BE49-F238E27FC236}">
                <a16:creationId xmlns:a16="http://schemas.microsoft.com/office/drawing/2014/main" id="{8053D0F9-1C98-7BD5-700C-0AF2B0BE6485}"/>
              </a:ext>
            </a:extLst>
          </p:cNvPr>
          <p:cNvGrpSpPr>
            <a:grpSpLocks/>
          </p:cNvGrpSpPr>
          <p:nvPr/>
        </p:nvGrpSpPr>
        <p:grpSpPr bwMode="auto">
          <a:xfrm>
            <a:off x="1982787" y="4200525"/>
            <a:ext cx="2774950" cy="2463800"/>
            <a:chOff x="1545909" y="4201161"/>
            <a:chExt cx="2774950" cy="2463839"/>
          </a:xfrm>
        </p:grpSpPr>
        <p:pic>
          <p:nvPicPr>
            <p:cNvPr id="151586" name="Picture 2">
              <a:extLst>
                <a:ext uri="{FF2B5EF4-FFF2-40B4-BE49-F238E27FC236}">
                  <a16:creationId xmlns:a16="http://schemas.microsoft.com/office/drawing/2014/main" id="{3381F9F3-9F6F-2465-8F03-20C770E9BA6F}"/>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575762" y="4201161"/>
              <a:ext cx="1049338"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Txt1">
              <a:extLst>
                <a:ext uri="{FF2B5EF4-FFF2-40B4-BE49-F238E27FC236}">
                  <a16:creationId xmlns:a16="http://schemas.microsoft.com/office/drawing/2014/main" id="{CC121238-7FED-9907-73A5-BD1B66CF77C8}"/>
                </a:ext>
              </a:extLst>
            </p:cNvPr>
            <p:cNvSpPr>
              <a:spLocks noChangeArrowheads="1"/>
            </p:cNvSpPr>
            <p:nvPr/>
          </p:nvSpPr>
          <p:spPr bwMode="auto">
            <a:xfrm>
              <a:off x="1545909" y="6234781"/>
              <a:ext cx="2774950" cy="430219"/>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200" b="1" dirty="0">
                  <a:solidFill>
                    <a:srgbClr val="2F5597"/>
                  </a:solidFill>
                </a:rPr>
                <a:t>A produire du froid</a:t>
              </a:r>
            </a:p>
          </p:txBody>
        </p:sp>
      </p:grpSp>
      <p:grpSp>
        <p:nvGrpSpPr>
          <p:cNvPr id="9" name="Groupe 8">
            <a:extLst>
              <a:ext uri="{FF2B5EF4-FFF2-40B4-BE49-F238E27FC236}">
                <a16:creationId xmlns:a16="http://schemas.microsoft.com/office/drawing/2014/main" id="{8029237A-A3A0-A958-F405-5899202E1104}"/>
              </a:ext>
            </a:extLst>
          </p:cNvPr>
          <p:cNvGrpSpPr>
            <a:grpSpLocks/>
          </p:cNvGrpSpPr>
          <p:nvPr/>
        </p:nvGrpSpPr>
        <p:grpSpPr bwMode="auto">
          <a:xfrm>
            <a:off x="5453698" y="4376738"/>
            <a:ext cx="2497137" cy="2254924"/>
            <a:chOff x="5849938" y="4376738"/>
            <a:chExt cx="2497137" cy="2254924"/>
          </a:xfrm>
        </p:grpSpPr>
        <p:pic>
          <p:nvPicPr>
            <p:cNvPr id="151584" name="image volcans">
              <a:extLst>
                <a:ext uri="{FF2B5EF4-FFF2-40B4-BE49-F238E27FC236}">
                  <a16:creationId xmlns:a16="http://schemas.microsoft.com/office/drawing/2014/main" id="{F01F8DAB-D8CF-AD9F-6B17-862D76BAFB7E}"/>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849938" y="4376738"/>
              <a:ext cx="2497137" cy="2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 name="Txt1">
              <a:extLst>
                <a:ext uri="{FF2B5EF4-FFF2-40B4-BE49-F238E27FC236}">
                  <a16:creationId xmlns:a16="http://schemas.microsoft.com/office/drawing/2014/main" id="{78DEAA0C-7CF1-3C2A-BF00-D385DD9F5E1A}"/>
                </a:ext>
              </a:extLst>
            </p:cNvPr>
            <p:cNvSpPr>
              <a:spLocks noChangeArrowheads="1"/>
            </p:cNvSpPr>
            <p:nvPr/>
          </p:nvSpPr>
          <p:spPr bwMode="auto">
            <a:xfrm>
              <a:off x="5964238" y="6200775"/>
              <a:ext cx="2278062" cy="430887"/>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200" b="1" dirty="0">
                  <a:solidFill>
                    <a:srgbClr val="2F5597"/>
                  </a:solidFill>
                </a:rPr>
                <a:t>A nous déplacer</a:t>
              </a:r>
            </a:p>
          </p:txBody>
        </p:sp>
      </p:grpSp>
      <p:grpSp>
        <p:nvGrpSpPr>
          <p:cNvPr id="6" name="Groupe 5">
            <a:extLst>
              <a:ext uri="{FF2B5EF4-FFF2-40B4-BE49-F238E27FC236}">
                <a16:creationId xmlns:a16="http://schemas.microsoft.com/office/drawing/2014/main" id="{56658F79-ACD2-5515-D4E6-F1539A7B0481}"/>
              </a:ext>
            </a:extLst>
          </p:cNvPr>
          <p:cNvGrpSpPr>
            <a:grpSpLocks/>
          </p:cNvGrpSpPr>
          <p:nvPr/>
        </p:nvGrpSpPr>
        <p:grpSpPr bwMode="auto">
          <a:xfrm>
            <a:off x="8973185" y="4366587"/>
            <a:ext cx="2686641" cy="2294563"/>
            <a:chOff x="9293225" y="4366587"/>
            <a:chExt cx="2686641" cy="2294563"/>
          </a:xfrm>
        </p:grpSpPr>
        <p:grpSp>
          <p:nvGrpSpPr>
            <p:cNvPr id="151580" name="Groupe 61">
              <a:extLst>
                <a:ext uri="{FF2B5EF4-FFF2-40B4-BE49-F238E27FC236}">
                  <a16:creationId xmlns:a16="http://schemas.microsoft.com/office/drawing/2014/main" id="{F8C29735-33D4-5B33-D9D9-0CA2FDE62A2D}"/>
                </a:ext>
              </a:extLst>
            </p:cNvPr>
            <p:cNvGrpSpPr>
              <a:grpSpLocks/>
            </p:cNvGrpSpPr>
            <p:nvPr/>
          </p:nvGrpSpPr>
          <p:grpSpPr bwMode="auto">
            <a:xfrm>
              <a:off x="9293225" y="4679950"/>
              <a:ext cx="2100263" cy="1981200"/>
              <a:chOff x="8282749" y="3914775"/>
              <a:chExt cx="3445243" cy="3013046"/>
            </a:xfrm>
          </p:grpSpPr>
          <p:pic>
            <p:nvPicPr>
              <p:cNvPr id="151582" name="Image 1">
                <a:extLst>
                  <a:ext uri="{FF2B5EF4-FFF2-40B4-BE49-F238E27FC236}">
                    <a16:creationId xmlns:a16="http://schemas.microsoft.com/office/drawing/2014/main" id="{D023350A-0C4D-CFD0-5D07-28C9FB01E2DB}"/>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8282749" y="3914775"/>
                <a:ext cx="2000114" cy="301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Rectangle à coins arrondis 63">
                <a:extLst>
                  <a:ext uri="{FF2B5EF4-FFF2-40B4-BE49-F238E27FC236}">
                    <a16:creationId xmlns:a16="http://schemas.microsoft.com/office/drawing/2014/main" id="{78723129-01D4-8ADC-A33B-74244274D869}"/>
                  </a:ext>
                </a:extLst>
              </p:cNvPr>
              <p:cNvSpPr/>
              <p:nvPr/>
            </p:nvSpPr>
            <p:spPr bwMode="auto">
              <a:xfrm rot="5400000">
                <a:off x="10108900" y="4012251"/>
                <a:ext cx="1673110" cy="1565073"/>
              </a:xfrm>
              <a:prstGeom prst="wedgeRoundRectCallout">
                <a:avLst>
                  <a:gd name="adj1" fmla="val 30219"/>
                  <a:gd name="adj2" fmla="val 75547"/>
                  <a:gd name="adj3" fmla="val 16667"/>
                </a:avLst>
              </a:prstGeom>
              <a:noFill/>
              <a:ln>
                <a:noFill/>
              </a:ln>
            </p:spPr>
            <p:txBody>
              <a:bodyPr anchor="ctr">
                <a:spAutoFit/>
              </a:bodyPr>
              <a:lstStyle/>
              <a:p>
                <a:pPr algn="ctr">
                  <a:defRPr/>
                </a:pPr>
                <a:endParaRPr lang="fr-FR" sz="1400" b="1" dirty="0">
                  <a:solidFill>
                    <a:schemeClr val="bg1"/>
                  </a:solidFill>
                  <a:latin typeface="+mn-lt"/>
                  <a:cs typeface="Arial" panose="020B0604020202020204" pitchFamily="34" charset="0"/>
                </a:endParaRPr>
              </a:p>
            </p:txBody>
          </p:sp>
        </p:grpSp>
        <p:sp>
          <p:nvSpPr>
            <p:cNvPr id="63" name="texte dans le carré">
              <a:extLst>
                <a:ext uri="{FF2B5EF4-FFF2-40B4-BE49-F238E27FC236}">
                  <a16:creationId xmlns:a16="http://schemas.microsoft.com/office/drawing/2014/main" id="{5E274B57-643F-4028-5E90-8375E5424E75}"/>
                </a:ext>
              </a:extLst>
            </p:cNvPr>
            <p:cNvSpPr/>
            <p:nvPr/>
          </p:nvSpPr>
          <p:spPr bwMode="auto">
            <a:xfrm>
              <a:off x="10459041" y="4366587"/>
              <a:ext cx="1520825" cy="1254125"/>
            </a:xfrm>
            <a:prstGeom prst="wedgeRoundRectCallout">
              <a:avLst>
                <a:gd name="adj1" fmla="val -61687"/>
                <a:gd name="adj2" fmla="val -3864"/>
                <a:gd name="adj3" fmla="val 16667"/>
              </a:avLst>
            </a:prstGeom>
            <a:noFill/>
            <a:ln w="19050">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1400" b="1" dirty="0">
                  <a:solidFill>
                    <a:srgbClr val="2F5597"/>
                  </a:solidFill>
                  <a:cs typeface="Arial" charset="0"/>
                </a:rPr>
                <a:t>Et à d’autres choses encore, comme la fabrication par exemple.</a:t>
              </a:r>
            </a:p>
          </p:txBody>
        </p:sp>
      </p:grpSp>
      <p:sp>
        <p:nvSpPr>
          <p:cNvPr id="2" name="Rectangle 1">
            <a:extLst>
              <a:ext uri="{FF2B5EF4-FFF2-40B4-BE49-F238E27FC236}">
                <a16:creationId xmlns:a16="http://schemas.microsoft.com/office/drawing/2014/main" id="{5114AB6B-7B69-C952-5CB3-61202443B055}"/>
              </a:ext>
            </a:extLst>
          </p:cNvPr>
          <p:cNvSpPr/>
          <p:nvPr/>
        </p:nvSpPr>
        <p:spPr>
          <a:xfrm>
            <a:off x="1100138" y="6564313"/>
            <a:ext cx="6096000" cy="307975"/>
          </a:xfrm>
          <a:prstGeom prst="rect">
            <a:avLst/>
          </a:prstGeom>
        </p:spPr>
        <p:txBody>
          <a:bodyPr>
            <a:spAutoFit/>
          </a:bodyPr>
          <a:lstStyle/>
          <a:p>
            <a:pPr>
              <a:defRPr/>
            </a:pPr>
            <a:r>
              <a:rPr lang="fr-FR" sz="700" dirty="0">
                <a:solidFill>
                  <a:schemeClr val="bg2">
                    <a:lumMod val="75000"/>
                  </a:schemeClr>
                </a:solidFill>
              </a:rPr>
              <a:t>Source : ADEME</a:t>
            </a:r>
          </a:p>
          <a:p>
            <a:pPr>
              <a:defRPr/>
            </a:pPr>
            <a:r>
              <a:rPr lang="fr-FR" sz="700" dirty="0">
                <a:solidFill>
                  <a:schemeClr val="bg2">
                    <a:lumMod val="75000"/>
                  </a:schemeClr>
                </a:solidFill>
              </a:rPr>
              <a:t>https://www.ademe.fr/expertises/energies-renouvelables-enr-production-reseaux-stockage</a:t>
            </a:r>
          </a:p>
        </p:txBody>
      </p:sp>
      <p:pic>
        <p:nvPicPr>
          <p:cNvPr id="151577" name="PictoGuide">
            <a:extLst>
              <a:ext uri="{FF2B5EF4-FFF2-40B4-BE49-F238E27FC236}">
                <a16:creationId xmlns:a16="http://schemas.microsoft.com/office/drawing/2014/main" id="{1869ACDE-9BCD-5EEA-1ADC-EC79D2EA56F3}"/>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Carré corné Info">
            <a:extLst>
              <a:ext uri="{FF2B5EF4-FFF2-40B4-BE49-F238E27FC236}">
                <a16:creationId xmlns:a16="http://schemas.microsoft.com/office/drawing/2014/main" id="{5E5B06E3-1604-1347-5084-0D74CB517D2B}"/>
              </a:ext>
            </a:extLst>
          </p:cNvPr>
          <p:cNvSpPr/>
          <p:nvPr/>
        </p:nvSpPr>
        <p:spPr>
          <a:xfrm>
            <a:off x="107950" y="4790233"/>
            <a:ext cx="1463675" cy="1416050"/>
          </a:xfrm>
          <a:prstGeom prst="foldedCorner">
            <a:avLst/>
          </a:prstGeom>
          <a:solidFill>
            <a:schemeClr val="bg1"/>
          </a:solidFill>
          <a:ln w="28575">
            <a:solidFill>
              <a:srgbClr val="7DA7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rgbClr val="7DA760"/>
                </a:solidFill>
              </a:rPr>
              <a:t> </a:t>
            </a:r>
          </a:p>
          <a:p>
            <a:pPr marL="228600" indent="-228600">
              <a:buFontTx/>
              <a:buAutoNum type="arabicPeriod"/>
              <a:defRPr/>
            </a:pPr>
            <a:r>
              <a:rPr lang="fr-FR" sz="1100" b="1" dirty="0">
                <a:solidFill>
                  <a:srgbClr val="7DA760"/>
                </a:solidFill>
              </a:rPr>
              <a:t>Le chauffage </a:t>
            </a:r>
          </a:p>
          <a:p>
            <a:pPr marL="228600" indent="-228600">
              <a:buFontTx/>
              <a:buAutoNum type="arabicPeriod"/>
              <a:defRPr/>
            </a:pPr>
            <a:r>
              <a:rPr lang="fr-FR" sz="1100" b="1" dirty="0">
                <a:solidFill>
                  <a:srgbClr val="7DA760"/>
                </a:solidFill>
              </a:rPr>
              <a:t>L’éclairage</a:t>
            </a:r>
          </a:p>
          <a:p>
            <a:pPr marL="228600" indent="-228600">
              <a:buFontTx/>
              <a:buAutoNum type="arabicPeriod"/>
              <a:defRPr/>
            </a:pPr>
            <a:r>
              <a:rPr lang="fr-FR" sz="1100" b="1" dirty="0">
                <a:solidFill>
                  <a:srgbClr val="7DA760"/>
                </a:solidFill>
              </a:rPr>
              <a:t>Le lavage</a:t>
            </a:r>
          </a:p>
          <a:p>
            <a:pPr marL="228600" indent="-228600">
              <a:buFontTx/>
              <a:buAutoNum type="arabicPeriod"/>
              <a:defRPr/>
            </a:pPr>
            <a:r>
              <a:rPr lang="fr-FR" sz="1100" b="1" dirty="0">
                <a:solidFill>
                  <a:srgbClr val="7DA760"/>
                </a:solidFill>
              </a:rPr>
              <a:t>La production de froid </a:t>
            </a:r>
          </a:p>
          <a:p>
            <a:pPr marL="228600" indent="-228600">
              <a:buFontTx/>
              <a:buAutoNum type="arabicPeriod"/>
              <a:defRPr/>
            </a:pPr>
            <a:r>
              <a:rPr lang="fr-FR" sz="1100" b="1" dirty="0">
                <a:solidFill>
                  <a:srgbClr val="7DA760"/>
                </a:solidFill>
              </a:rPr>
              <a:t>Les déplacements</a:t>
            </a:r>
          </a:p>
          <a:p>
            <a:pPr marL="228600" indent="-228600">
              <a:buFontTx/>
              <a:buAutoNum type="arabicPeriod"/>
              <a:defRPr/>
            </a:pPr>
            <a:r>
              <a:rPr lang="fr-FR" sz="1100" b="1" dirty="0">
                <a:solidFill>
                  <a:srgbClr val="7DA760"/>
                </a:solidFill>
              </a:rPr>
              <a:t>Et d’autres encore</a:t>
            </a:r>
          </a:p>
        </p:txBody>
      </p:sp>
      <p:sp>
        <p:nvSpPr>
          <p:cNvPr id="151579" name="Espace réservé du numéro de diapositive 1">
            <a:extLst>
              <a:ext uri="{FF2B5EF4-FFF2-40B4-BE49-F238E27FC236}">
                <a16:creationId xmlns:a16="http://schemas.microsoft.com/office/drawing/2014/main" id="{DFF40D40-648B-46E6-1398-2C67ADA5EDAF}"/>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a:solidFill>
                  <a:schemeClr val="bg1"/>
                </a:solidFill>
              </a:rPr>
              <a:t>M</a:t>
            </a:r>
            <a:r>
              <a:rPr lang="fr-FR" altLang="fr-FR" sz="1800" b="1" baseline="30000">
                <a:solidFill>
                  <a:schemeClr val="bg1"/>
                </a:solidFill>
              </a:rPr>
              <a:t>8</a:t>
            </a:r>
            <a:r>
              <a:rPr lang="fr-FR" altLang="fr-FR" sz="1800" b="1">
                <a:solidFill>
                  <a:srgbClr val="CFEDEF"/>
                </a:solidFill>
              </a:rPr>
              <a:t> - </a:t>
            </a:r>
            <a:fld id="{0E4EEFFB-85B6-46DA-8484-BA8A9A10F473}" type="slidenum">
              <a:rPr lang="fr-FR" altLang="fr-FR" sz="1800" b="1"/>
              <a:pPr eaLnBrk="1" hangingPunct="1">
                <a:lnSpc>
                  <a:spcPct val="100000"/>
                </a:lnSpc>
                <a:spcBef>
                  <a:spcPct val="0"/>
                </a:spcBef>
                <a:buFontTx/>
                <a:buNone/>
              </a:pPr>
              <a:t>64</a:t>
            </a:fld>
            <a:endParaRPr lang="fr-FR" altLang="fr-FR" sz="1800" b="1"/>
          </a:p>
        </p:txBody>
      </p:sp>
      <p:grpSp>
        <p:nvGrpSpPr>
          <p:cNvPr id="43" name="Groupe N6">
            <a:extLst>
              <a:ext uri="{FF2B5EF4-FFF2-40B4-BE49-F238E27FC236}">
                <a16:creationId xmlns:a16="http://schemas.microsoft.com/office/drawing/2014/main" id="{E28E5E0E-7DCC-66C9-FFF3-F829286C0CE6}"/>
              </a:ext>
            </a:extLst>
          </p:cNvPr>
          <p:cNvGrpSpPr>
            <a:grpSpLocks/>
          </p:cNvGrpSpPr>
          <p:nvPr/>
        </p:nvGrpSpPr>
        <p:grpSpPr bwMode="auto">
          <a:xfrm>
            <a:off x="9814958" y="4961080"/>
            <a:ext cx="964614" cy="1060165"/>
            <a:chOff x="5868988" y="1155587"/>
            <a:chExt cx="1470025" cy="1015326"/>
          </a:xfrm>
          <a:solidFill>
            <a:schemeClr val="accent1"/>
          </a:solidFill>
        </p:grpSpPr>
        <p:sp>
          <p:nvSpPr>
            <p:cNvPr id="47" name="rond rouge">
              <a:extLst>
                <a:ext uri="{FF2B5EF4-FFF2-40B4-BE49-F238E27FC236}">
                  <a16:creationId xmlns:a16="http://schemas.microsoft.com/office/drawing/2014/main" id="{DC38B895-87E6-B8FB-F87B-307F2057DC9F}"/>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8" name="? bleu">
              <a:extLst>
                <a:ext uri="{FF2B5EF4-FFF2-40B4-BE49-F238E27FC236}">
                  <a16:creationId xmlns:a16="http://schemas.microsoft.com/office/drawing/2014/main" id="{D93B5C27-3EAE-251D-63F6-D20DAEA0BF7F}"/>
                </a:ext>
              </a:extLst>
            </p:cNvPr>
            <p:cNvSpPr>
              <a:spLocks noChangeArrowheads="1"/>
            </p:cNvSpPr>
            <p:nvPr/>
          </p:nvSpPr>
          <p:spPr bwMode="auto">
            <a:xfrm>
              <a:off x="6197375" y="1155587"/>
              <a:ext cx="865244" cy="1015326"/>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6000" b="1" dirty="0">
                  <a:solidFill>
                    <a:schemeClr val="bg1"/>
                  </a:solidFill>
                  <a:latin typeface="+mn-lt"/>
                </a:rPr>
                <a:t>6</a:t>
              </a:r>
            </a:p>
          </p:txBody>
        </p:sp>
      </p:grpSp>
      <p:grpSp>
        <p:nvGrpSpPr>
          <p:cNvPr id="49" name="Groupe N1">
            <a:extLst>
              <a:ext uri="{FF2B5EF4-FFF2-40B4-BE49-F238E27FC236}">
                <a16:creationId xmlns:a16="http://schemas.microsoft.com/office/drawing/2014/main" id="{5074C9CB-CF43-9C07-7687-2CE72B00CE62}"/>
              </a:ext>
            </a:extLst>
          </p:cNvPr>
          <p:cNvGrpSpPr>
            <a:grpSpLocks/>
          </p:cNvGrpSpPr>
          <p:nvPr/>
        </p:nvGrpSpPr>
        <p:grpSpPr bwMode="auto">
          <a:xfrm>
            <a:off x="2856823" y="2176801"/>
            <a:ext cx="975543" cy="1016000"/>
            <a:chOff x="5868988" y="1155587"/>
            <a:chExt cx="1470025" cy="1015663"/>
          </a:xfrm>
          <a:solidFill>
            <a:schemeClr val="accent1"/>
          </a:solidFill>
        </p:grpSpPr>
        <p:sp>
          <p:nvSpPr>
            <p:cNvPr id="50" name="rond rouge">
              <a:extLst>
                <a:ext uri="{FF2B5EF4-FFF2-40B4-BE49-F238E27FC236}">
                  <a16:creationId xmlns:a16="http://schemas.microsoft.com/office/drawing/2014/main" id="{E4499165-9CD4-C27A-49BD-0DD8A3B28566}"/>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1" name="? bleu">
              <a:extLst>
                <a:ext uri="{FF2B5EF4-FFF2-40B4-BE49-F238E27FC236}">
                  <a16:creationId xmlns:a16="http://schemas.microsoft.com/office/drawing/2014/main" id="{7C800EEC-4013-0CBF-0FFE-42B1C0336CDD}"/>
                </a:ext>
              </a:extLst>
            </p:cNvPr>
            <p:cNvSpPr>
              <a:spLocks noChangeArrowheads="1"/>
            </p:cNvSpPr>
            <p:nvPr/>
          </p:nvSpPr>
          <p:spPr bwMode="auto">
            <a:xfrm>
              <a:off x="6197375" y="1155587"/>
              <a:ext cx="574675" cy="1015663"/>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6000" b="1" dirty="0">
                  <a:solidFill>
                    <a:schemeClr val="bg1"/>
                  </a:solidFill>
                  <a:latin typeface="+mn-lt"/>
                </a:rPr>
                <a:t>1</a:t>
              </a:r>
            </a:p>
          </p:txBody>
        </p:sp>
      </p:grpSp>
      <p:grpSp>
        <p:nvGrpSpPr>
          <p:cNvPr id="52" name="Groupe N2">
            <a:extLst>
              <a:ext uri="{FF2B5EF4-FFF2-40B4-BE49-F238E27FC236}">
                <a16:creationId xmlns:a16="http://schemas.microsoft.com/office/drawing/2014/main" id="{7ADD78B7-6FE2-B878-7D85-0A75CFFC30DB}"/>
              </a:ext>
            </a:extLst>
          </p:cNvPr>
          <p:cNvGrpSpPr>
            <a:grpSpLocks/>
          </p:cNvGrpSpPr>
          <p:nvPr/>
        </p:nvGrpSpPr>
        <p:grpSpPr bwMode="auto">
          <a:xfrm>
            <a:off x="6382084" y="2187399"/>
            <a:ext cx="975543" cy="1015663"/>
            <a:chOff x="5868988" y="1155587"/>
            <a:chExt cx="1470025" cy="1015326"/>
          </a:xfrm>
          <a:solidFill>
            <a:schemeClr val="accent1"/>
          </a:solidFill>
        </p:grpSpPr>
        <p:sp>
          <p:nvSpPr>
            <p:cNvPr id="57" name="rond rouge">
              <a:extLst>
                <a:ext uri="{FF2B5EF4-FFF2-40B4-BE49-F238E27FC236}">
                  <a16:creationId xmlns:a16="http://schemas.microsoft.com/office/drawing/2014/main" id="{835201D3-9D18-89D8-9DC0-097FFAE1D936}"/>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8" name="? bleu">
              <a:extLst>
                <a:ext uri="{FF2B5EF4-FFF2-40B4-BE49-F238E27FC236}">
                  <a16:creationId xmlns:a16="http://schemas.microsoft.com/office/drawing/2014/main" id="{5F4D1131-15A9-134A-8114-71FB4C55B7D9}"/>
                </a:ext>
              </a:extLst>
            </p:cNvPr>
            <p:cNvSpPr>
              <a:spLocks noChangeArrowheads="1"/>
            </p:cNvSpPr>
            <p:nvPr/>
          </p:nvSpPr>
          <p:spPr bwMode="auto">
            <a:xfrm>
              <a:off x="6197375" y="1155587"/>
              <a:ext cx="865244" cy="1015326"/>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6000" b="1" dirty="0">
                  <a:solidFill>
                    <a:schemeClr val="bg1"/>
                  </a:solidFill>
                  <a:latin typeface="+mn-lt"/>
                </a:rPr>
                <a:t>2</a:t>
              </a:r>
            </a:p>
          </p:txBody>
        </p:sp>
      </p:grpSp>
      <p:grpSp>
        <p:nvGrpSpPr>
          <p:cNvPr id="59" name="Groupe N4">
            <a:extLst>
              <a:ext uri="{FF2B5EF4-FFF2-40B4-BE49-F238E27FC236}">
                <a16:creationId xmlns:a16="http://schemas.microsoft.com/office/drawing/2014/main" id="{14B08F80-1735-A13F-32FE-0C4814130A25}"/>
              </a:ext>
            </a:extLst>
          </p:cNvPr>
          <p:cNvGrpSpPr>
            <a:grpSpLocks/>
          </p:cNvGrpSpPr>
          <p:nvPr/>
        </p:nvGrpSpPr>
        <p:grpSpPr bwMode="auto">
          <a:xfrm>
            <a:off x="3047977" y="4903128"/>
            <a:ext cx="975544" cy="1042611"/>
            <a:chOff x="5894983" y="1155587"/>
            <a:chExt cx="1470025" cy="1015326"/>
          </a:xfrm>
          <a:solidFill>
            <a:schemeClr val="accent1"/>
          </a:solidFill>
        </p:grpSpPr>
        <p:sp>
          <p:nvSpPr>
            <p:cNvPr id="60" name="rond rouge">
              <a:extLst>
                <a:ext uri="{FF2B5EF4-FFF2-40B4-BE49-F238E27FC236}">
                  <a16:creationId xmlns:a16="http://schemas.microsoft.com/office/drawing/2014/main" id="{F849C502-9A4A-B48E-7193-FD0F27ECAA4D}"/>
                </a:ext>
              </a:extLst>
            </p:cNvPr>
            <p:cNvSpPr/>
            <p:nvPr/>
          </p:nvSpPr>
          <p:spPr>
            <a:xfrm>
              <a:off x="5894983" y="122101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62" name="? bleu">
              <a:extLst>
                <a:ext uri="{FF2B5EF4-FFF2-40B4-BE49-F238E27FC236}">
                  <a16:creationId xmlns:a16="http://schemas.microsoft.com/office/drawing/2014/main" id="{DD86D3A0-8EA3-AAB2-2259-56D537EDFFC7}"/>
                </a:ext>
              </a:extLst>
            </p:cNvPr>
            <p:cNvSpPr>
              <a:spLocks noChangeArrowheads="1"/>
            </p:cNvSpPr>
            <p:nvPr/>
          </p:nvSpPr>
          <p:spPr bwMode="auto">
            <a:xfrm>
              <a:off x="6197375" y="1155587"/>
              <a:ext cx="865244" cy="1015326"/>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6000" b="1" dirty="0">
                  <a:solidFill>
                    <a:schemeClr val="bg1"/>
                  </a:solidFill>
                  <a:latin typeface="+mn-lt"/>
                </a:rPr>
                <a:t>4</a:t>
              </a:r>
            </a:p>
          </p:txBody>
        </p:sp>
      </p:grpSp>
      <p:grpSp>
        <p:nvGrpSpPr>
          <p:cNvPr id="67" name="Groupe N5">
            <a:extLst>
              <a:ext uri="{FF2B5EF4-FFF2-40B4-BE49-F238E27FC236}">
                <a16:creationId xmlns:a16="http://schemas.microsoft.com/office/drawing/2014/main" id="{2601E473-04B2-B05D-B464-16AFEB36C419}"/>
              </a:ext>
            </a:extLst>
          </p:cNvPr>
          <p:cNvGrpSpPr>
            <a:grpSpLocks/>
          </p:cNvGrpSpPr>
          <p:nvPr/>
        </p:nvGrpSpPr>
        <p:grpSpPr bwMode="auto">
          <a:xfrm>
            <a:off x="6382084" y="4943812"/>
            <a:ext cx="975543" cy="1015663"/>
            <a:chOff x="5868988" y="1186956"/>
            <a:chExt cx="1470025" cy="1015326"/>
          </a:xfrm>
          <a:solidFill>
            <a:schemeClr val="accent1"/>
          </a:solidFill>
        </p:grpSpPr>
        <p:sp>
          <p:nvSpPr>
            <p:cNvPr id="68" name="rond rouge">
              <a:extLst>
                <a:ext uri="{FF2B5EF4-FFF2-40B4-BE49-F238E27FC236}">
                  <a16:creationId xmlns:a16="http://schemas.microsoft.com/office/drawing/2014/main" id="{E6A8E22F-9847-87CE-3218-5FDE7275C506}"/>
                </a:ext>
              </a:extLst>
            </p:cNvPr>
            <p:cNvSpPr/>
            <p:nvPr/>
          </p:nvSpPr>
          <p:spPr>
            <a:xfrm>
              <a:off x="5868988" y="1236777"/>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69" name="? bleu">
              <a:extLst>
                <a:ext uri="{FF2B5EF4-FFF2-40B4-BE49-F238E27FC236}">
                  <a16:creationId xmlns:a16="http://schemas.microsoft.com/office/drawing/2014/main" id="{F408E6D9-186F-878A-76E5-0ABF25CE6A02}"/>
                </a:ext>
              </a:extLst>
            </p:cNvPr>
            <p:cNvSpPr>
              <a:spLocks noChangeArrowheads="1"/>
            </p:cNvSpPr>
            <p:nvPr/>
          </p:nvSpPr>
          <p:spPr bwMode="auto">
            <a:xfrm>
              <a:off x="6197375" y="1186956"/>
              <a:ext cx="865244" cy="1015326"/>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6000" b="1" dirty="0">
                  <a:solidFill>
                    <a:schemeClr val="bg1"/>
                  </a:solidFill>
                  <a:latin typeface="+mn-lt"/>
                </a:rPr>
                <a:t>5</a:t>
              </a:r>
            </a:p>
          </p:txBody>
        </p:sp>
      </p:grpSp>
      <p:grpSp>
        <p:nvGrpSpPr>
          <p:cNvPr id="70" name="Groupe N3">
            <a:extLst>
              <a:ext uri="{FF2B5EF4-FFF2-40B4-BE49-F238E27FC236}">
                <a16:creationId xmlns:a16="http://schemas.microsoft.com/office/drawing/2014/main" id="{23F92CAF-978C-C087-ED24-3CE36085EAE8}"/>
              </a:ext>
            </a:extLst>
          </p:cNvPr>
          <p:cNvGrpSpPr>
            <a:grpSpLocks/>
          </p:cNvGrpSpPr>
          <p:nvPr/>
        </p:nvGrpSpPr>
        <p:grpSpPr bwMode="auto">
          <a:xfrm>
            <a:off x="9793623" y="2187399"/>
            <a:ext cx="1041400" cy="1016000"/>
            <a:chOff x="5703888" y="3735388"/>
            <a:chExt cx="995362" cy="841154"/>
          </a:xfrm>
        </p:grpSpPr>
        <p:sp>
          <p:nvSpPr>
            <p:cNvPr id="71" name="rond noir">
              <a:extLst>
                <a:ext uri="{FF2B5EF4-FFF2-40B4-BE49-F238E27FC236}">
                  <a16:creationId xmlns:a16="http://schemas.microsoft.com/office/drawing/2014/main" id="{E70BFD02-2982-F420-9DA9-E7BCF3D5C057}"/>
                </a:ext>
              </a:extLst>
            </p:cNvPr>
            <p:cNvSpPr/>
            <p:nvPr/>
          </p:nvSpPr>
          <p:spPr>
            <a:xfrm>
              <a:off x="5703888" y="3745902"/>
              <a:ext cx="995362" cy="78201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a:p>
          </p:txBody>
        </p:sp>
        <p:sp>
          <p:nvSpPr>
            <p:cNvPr id="72" name="? noir">
              <a:extLst>
                <a:ext uri="{FF2B5EF4-FFF2-40B4-BE49-F238E27FC236}">
                  <a16:creationId xmlns:a16="http://schemas.microsoft.com/office/drawing/2014/main" id="{433A1698-FFF7-646E-D0C7-2100B9C26D13}"/>
                </a:ext>
              </a:extLst>
            </p:cNvPr>
            <p:cNvSpPr>
              <a:spLocks noChangeArrowheads="1"/>
            </p:cNvSpPr>
            <p:nvPr/>
          </p:nvSpPr>
          <p:spPr bwMode="auto">
            <a:xfrm>
              <a:off x="5948177" y="3735388"/>
              <a:ext cx="490094" cy="841154"/>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6000" b="1" dirty="0">
                  <a:solidFill>
                    <a:schemeClr val="bg1"/>
                  </a:solidFill>
                  <a:latin typeface="+mn-lt"/>
                </a:rPr>
                <a:t>3</a:t>
              </a:r>
            </a:p>
          </p:txBody>
        </p:sp>
      </p:grpSp>
      <p:pic>
        <p:nvPicPr>
          <p:cNvPr id="4" name="Picto retour">
            <a:hlinkClick r:id="rId13" action="ppaction://hlinksldjump"/>
            <a:extLst>
              <a:ext uri="{FF2B5EF4-FFF2-40B4-BE49-F238E27FC236}">
                <a16:creationId xmlns:a16="http://schemas.microsoft.com/office/drawing/2014/main" id="{936ED7D7-07BD-347E-DAB8-4BC249F2D4BD}"/>
              </a:ext>
            </a:extLst>
          </p:cNvPr>
          <p:cNvPicPr>
            <a:picLocks noChangeAspect="1"/>
          </p:cNvPicPr>
          <p:nvPr/>
        </p:nvPicPr>
        <p:blipFill>
          <a:blip r:embed="rId14"/>
          <a:stretch>
            <a:fillRect/>
          </a:stretch>
        </p:blipFill>
        <p:spPr>
          <a:xfrm>
            <a:off x="11323273" y="5584571"/>
            <a:ext cx="884206" cy="749808"/>
          </a:xfrm>
          <a:prstGeom prst="rect">
            <a:avLst/>
          </a:prstGeom>
        </p:spPr>
      </p:pic>
      <p:pic>
        <p:nvPicPr>
          <p:cNvPr id="14" name="Image 7">
            <a:extLst>
              <a:ext uri="{FF2B5EF4-FFF2-40B4-BE49-F238E27FC236}">
                <a16:creationId xmlns:a16="http://schemas.microsoft.com/office/drawing/2014/main" id="{A7EEA2A5-0421-496C-7D48-5E77CC800B2A}"/>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32973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329732"/>
                  </p:tgtEl>
                </p:cond>
              </p:nextCondLst>
            </p:seq>
            <p:seq concurrent="1" nextAc="seek">
              <p:cTn id="11" restart="whenNotActive" fill="hold" evtFilter="cancelBubble" nodeType="interactiveSeq">
                <p:stCondLst>
                  <p:cond evt="onClick" delay="0">
                    <p:tgtEl>
                      <p:spTgt spid="52"/>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52"/>
                                        </p:tgtEl>
                                      </p:cBhvr>
                                    </p:animEffect>
                                    <p:set>
                                      <p:cBhvr>
                                        <p:cTn id="16" dur="1" fill="hold">
                                          <p:stCondLst>
                                            <p:cond delay="499"/>
                                          </p:stCondLst>
                                        </p:cTn>
                                        <p:tgtEl>
                                          <p:spTgt spid="52"/>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26638"/>
                                        </p:tgtEl>
                                        <p:attrNameLst>
                                          <p:attrName>style.visibility</p:attrName>
                                        </p:attrNameLst>
                                      </p:cBhvr>
                                      <p:to>
                                        <p:strVal val="visible"/>
                                      </p:to>
                                    </p:set>
                                  </p:childTnLst>
                                </p:cTn>
                              </p:par>
                            </p:childTnLst>
                          </p:cTn>
                        </p:par>
                      </p:childTnLst>
                    </p:cTn>
                  </p:par>
                </p:childTnLst>
              </p:cTn>
              <p:nextCondLst>
                <p:cond evt="onClick" delay="0">
                  <p:tgtEl>
                    <p:spTgt spid="52"/>
                  </p:tgtEl>
                </p:cond>
              </p:nextCondLst>
            </p:seq>
            <p:seq concurrent="1" nextAc="seek">
              <p:cTn id="19" restart="whenNotActive" fill="hold" evtFilter="cancelBubble" nodeType="interactiveSeq">
                <p:stCondLst>
                  <p:cond evt="onClick" delay="0">
                    <p:tgtEl>
                      <p:spTgt spid="49"/>
                    </p:tgtEl>
                  </p:cond>
                </p:stCondLst>
                <p:endSync evt="end" delay="0">
                  <p:rtn val="all"/>
                </p:endSync>
                <p:childTnLst>
                  <p:par>
                    <p:cTn id="20" fill="hold">
                      <p:stCondLst>
                        <p:cond delay="0"/>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49"/>
                                        </p:tgtEl>
                                      </p:cBhvr>
                                    </p:animEffect>
                                    <p:set>
                                      <p:cBhvr>
                                        <p:cTn id="24" dur="1" fill="hold">
                                          <p:stCondLst>
                                            <p:cond delay="499"/>
                                          </p:stCondLst>
                                        </p:cTn>
                                        <p:tgtEl>
                                          <p:spTgt spid="4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6644"/>
                                        </p:tgtEl>
                                        <p:attrNameLst>
                                          <p:attrName>style.visibility</p:attrName>
                                        </p:attrNameLst>
                                      </p:cBhvr>
                                      <p:to>
                                        <p:strVal val="visible"/>
                                      </p:to>
                                    </p:set>
                                  </p:childTnLst>
                                </p:cTn>
                              </p:par>
                            </p:childTnLst>
                          </p:cTn>
                        </p:par>
                      </p:childTnLst>
                    </p:cTn>
                  </p:par>
                </p:childTnLst>
              </p:cTn>
              <p:nextCondLst>
                <p:cond evt="onClick" delay="0">
                  <p:tgtEl>
                    <p:spTgt spid="49"/>
                  </p:tgtEl>
                </p:cond>
              </p:nextCondLst>
            </p:seq>
            <p:seq concurrent="1" nextAc="seek">
              <p:cTn id="27" restart="whenNotActive" fill="hold" evtFilter="cancelBubble" nodeType="interactiveSeq">
                <p:stCondLst>
                  <p:cond evt="onClick" delay="0">
                    <p:tgtEl>
                      <p:spTgt spid="67"/>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67"/>
                                        </p:tgtEl>
                                      </p:cBhvr>
                                    </p:animEffect>
                                    <p:set>
                                      <p:cBhvr>
                                        <p:cTn id="32" dur="1" fill="hold">
                                          <p:stCondLst>
                                            <p:cond delay="499"/>
                                          </p:stCondLst>
                                        </p:cTn>
                                        <p:tgtEl>
                                          <p:spTgt spid="67"/>
                                        </p:tgtEl>
                                        <p:attrNameLst>
                                          <p:attrName>style.visibility</p:attrName>
                                        </p:attrNameLst>
                                      </p:cBhvr>
                                      <p:to>
                                        <p:strVal val="hidden"/>
                                      </p:to>
                                    </p:set>
                                  </p:childTnLst>
                                </p:cTn>
                              </p:par>
                              <p:par>
                                <p:cTn id="33" presetID="1"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67"/>
                  </p:tgtEl>
                </p:cond>
              </p:nextCondLst>
            </p:seq>
            <p:seq concurrent="1" nextAc="seek">
              <p:cTn id="35" restart="whenNotActive" fill="hold" evtFilter="cancelBubble" nodeType="interactiveSeq">
                <p:stCondLst>
                  <p:cond evt="onClick" delay="0">
                    <p:tgtEl>
                      <p:spTgt spid="59"/>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59"/>
                                        </p:tgtEl>
                                      </p:cBhvr>
                                    </p:animEffect>
                                    <p:set>
                                      <p:cBhvr>
                                        <p:cTn id="40" dur="1" fill="hold">
                                          <p:stCondLst>
                                            <p:cond delay="499"/>
                                          </p:stCondLst>
                                        </p:cTn>
                                        <p:tgtEl>
                                          <p:spTgt spid="59"/>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59"/>
                  </p:tgtEl>
                </p:cond>
              </p:nextCondLst>
            </p:seq>
            <p:seq concurrent="1" nextAc="seek">
              <p:cTn id="43" restart="whenNotActive" fill="hold" evtFilter="cancelBubble" nodeType="interactiveSeq">
                <p:stCondLst>
                  <p:cond evt="onClick" delay="0">
                    <p:tgtEl>
                      <p:spTgt spid="43"/>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43"/>
                                        </p:tgtEl>
                                      </p:cBhvr>
                                    </p:animEffect>
                                    <p:set>
                                      <p:cBhvr>
                                        <p:cTn id="48" dur="1" fill="hold">
                                          <p:stCondLst>
                                            <p:cond delay="499"/>
                                          </p:stCondLst>
                                        </p:cTn>
                                        <p:tgtEl>
                                          <p:spTgt spid="43"/>
                                        </p:tgtEl>
                                        <p:attrNameLst>
                                          <p:attrName>style.visibility</p:attrName>
                                        </p:attrNameLst>
                                      </p:cBhvr>
                                      <p:to>
                                        <p:strVal val="hidden"/>
                                      </p:to>
                                    </p:set>
                                  </p:childTnLst>
                                </p:cTn>
                              </p:par>
                              <p:par>
                                <p:cTn id="49" presetID="1" presetClass="entr" presetSubtype="0" fill="hold" nodeType="withEffect">
                                  <p:stCondLst>
                                    <p:cond delay="0"/>
                                  </p:stCondLst>
                                  <p:childTnLst>
                                    <p:set>
                                      <p:cBhvr>
                                        <p:cTn id="50"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43"/>
                  </p:tgtEl>
                </p:cond>
              </p:nextCondLst>
            </p:seq>
            <p:seq concurrent="1" nextAc="seek">
              <p:cTn id="51" restart="whenNotActive" fill="hold" evtFilter="cancelBubble" nodeType="interactiveSeq">
                <p:stCondLst>
                  <p:cond evt="onClick" delay="0">
                    <p:tgtEl>
                      <p:spTgt spid="70"/>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nodeType="clickEffect">
                                  <p:stCondLst>
                                    <p:cond delay="0"/>
                                  </p:stCondLst>
                                  <p:childTnLst>
                                    <p:set>
                                      <p:cBhvr>
                                        <p:cTn id="55" dur="1" fill="hold">
                                          <p:stCondLst>
                                            <p:cond delay="0"/>
                                          </p:stCondLst>
                                        </p:cTn>
                                        <p:tgtEl>
                                          <p:spTgt spid="70"/>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70"/>
                  </p:tgtEl>
                </p:cond>
              </p:nextCondLst>
            </p:seq>
          </p:childTnLst>
        </p:cTn>
      </p:par>
    </p:tnLst>
    <p:bldLst>
      <p:bldP spid="41" grpId="0" animBg="1"/>
      <p:bldP spid="41" grpId="1"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218821-EFD5-AE23-54AC-DF981A876413}"/>
              </a:ext>
            </a:extLst>
          </p:cNvPr>
          <p:cNvSpPr>
            <a:spLocks noGrp="1"/>
          </p:cNvSpPr>
          <p:nvPr>
            <p:ph type="title"/>
          </p:nvPr>
        </p:nvSpPr>
        <p:spPr/>
        <p:txBody>
          <a:bodyPr/>
          <a:lstStyle/>
          <a:p>
            <a:r>
              <a:rPr lang="fr-FR" dirty="0">
                <a:solidFill>
                  <a:schemeClr val="accent1">
                    <a:lumMod val="75000"/>
                  </a:schemeClr>
                </a:solidFill>
              </a:rPr>
              <a:t>Les messages clés à retenir</a:t>
            </a:r>
          </a:p>
        </p:txBody>
      </p:sp>
      <p:sp>
        <p:nvSpPr>
          <p:cNvPr id="6" name="ZoneTexte 5">
            <a:extLst>
              <a:ext uri="{FF2B5EF4-FFF2-40B4-BE49-F238E27FC236}">
                <a16:creationId xmlns:a16="http://schemas.microsoft.com/office/drawing/2014/main" id="{66D8017E-FC41-1BF3-B2B6-0995C8B149F2}"/>
              </a:ext>
            </a:extLst>
          </p:cNvPr>
          <p:cNvSpPr txBox="1"/>
          <p:nvPr/>
        </p:nvSpPr>
        <p:spPr>
          <a:xfrm>
            <a:off x="5162777" y="1226848"/>
            <a:ext cx="6926442" cy="5170646"/>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200" b="0" i="0" u="none" strike="noStrike" kern="1200" cap="none" spc="0" normalizeH="0" baseline="0" noProof="0" dirty="0">
                <a:ln>
                  <a:noFill/>
                </a:ln>
                <a:solidFill>
                  <a:srgbClr val="2F5597"/>
                </a:solidFill>
                <a:effectLst/>
                <a:uLnTx/>
                <a:uFillTx/>
                <a:latin typeface="Calibri" panose="020F0502020204030204"/>
                <a:ea typeface="+mn-ea"/>
                <a:cs typeface="+mn-cs"/>
              </a:rPr>
              <a:t>Depuis la naissance de notre planète (il y a environ 4,5 milliards d’années), le climat a beaucoup évolué.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200" b="0" i="0" u="none" strike="noStrike" kern="1200" cap="none" spc="0" normalizeH="0" baseline="0" noProof="0" dirty="0">
              <a:ln>
                <a:noFill/>
              </a:ln>
              <a:solidFill>
                <a:srgbClr val="2F5597"/>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200" b="0" i="0" u="none" strike="noStrike" kern="1200" cap="none" spc="0" normalizeH="0" baseline="0" noProof="0" dirty="0">
                <a:ln>
                  <a:noFill/>
                </a:ln>
                <a:solidFill>
                  <a:srgbClr val="2F5597"/>
                </a:solidFill>
                <a:effectLst/>
                <a:uLnTx/>
                <a:uFillTx/>
                <a:latin typeface="Calibri" panose="020F0502020204030204"/>
                <a:ea typeface="+mn-ea"/>
                <a:cs typeface="+mn-cs"/>
              </a:rPr>
              <a:t>Les humains ne sont arrivés que très récemment dans l’histoire de la Terre (il y a seulement 2,5 millions d’années).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200" b="1" i="0" u="none" strike="noStrike" kern="1200" cap="none" spc="0" normalizeH="0" baseline="0" noProof="0" dirty="0">
              <a:ln>
                <a:noFill/>
              </a:ln>
              <a:solidFill>
                <a:srgbClr val="0070C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20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Aujourd’hui, bien que l’évolution du climat fasse partie du cycle naturel de la planète, </a:t>
            </a:r>
            <a:r>
              <a:rPr kumimoji="0" lang="fr-FR" sz="22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les activités humaines accélèrent de plus en plus ces changements</a:t>
            </a:r>
            <a:r>
              <a:rPr kumimoji="0" lang="fr-FR" sz="22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22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2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Il est important </a:t>
            </a:r>
            <a:r>
              <a:rPr kumimoji="0" lang="fr-FR" sz="22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d’agir en même temps pour améliorer la qualité de l’air que nous respirons et lutter contre le dérèglement climatique (via l’adaptation et l’atténuation).</a:t>
            </a:r>
          </a:p>
        </p:txBody>
      </p:sp>
      <p:pic>
        <p:nvPicPr>
          <p:cNvPr id="9" name="Image">
            <a:extLst>
              <a:ext uri="{FF2B5EF4-FFF2-40B4-BE49-F238E27FC236}">
                <a16:creationId xmlns:a16="http://schemas.microsoft.com/office/drawing/2014/main" id="{316691CD-6526-F649-9328-9F5C8A68318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99528" y="1760707"/>
            <a:ext cx="3453854" cy="4796301"/>
          </a:xfrm>
          <a:prstGeom prst="rect">
            <a:avLst/>
          </a:prstGeom>
        </p:spPr>
      </p:pic>
    </p:spTree>
    <p:extLst>
      <p:ext uri="{BB962C8B-B14F-4D97-AF65-F5344CB8AC3E}">
        <p14:creationId xmlns:p14="http://schemas.microsoft.com/office/powerpoint/2010/main" val="23880243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E99AED0D-36A1-439E-AA71-CBFF1A28F0F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sp>
        <p:nvSpPr>
          <p:cNvPr id="5" name="ZoneTexte 30">
            <a:extLst>
              <a:ext uri="{FF2B5EF4-FFF2-40B4-BE49-F238E27FC236}">
                <a16:creationId xmlns:a16="http://schemas.microsoft.com/office/drawing/2014/main" id="{AD627075-B6C9-4626-B7EE-996943484E8B}"/>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pic>
        <p:nvPicPr>
          <p:cNvPr id="6" name="Image 7">
            <a:extLst>
              <a:ext uri="{FF2B5EF4-FFF2-40B4-BE49-F238E27FC236}">
                <a16:creationId xmlns:a16="http://schemas.microsoft.com/office/drawing/2014/main" id="{8122C6E4-2F46-40DD-8818-69F01472B1EE}"/>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a:extLst>
              <a:ext uri="{FF2B5EF4-FFF2-40B4-BE49-F238E27FC236}">
                <a16:creationId xmlns:a16="http://schemas.microsoft.com/office/drawing/2014/main" id="{E04071A4-7F73-4144-999E-1AB7DB51CE87}"/>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000" b="1" dirty="0">
                <a:solidFill>
                  <a:schemeClr val="accent1">
                    <a:lumMod val="75000"/>
                  </a:schemeClr>
                </a:solidFill>
              </a:rPr>
              <a:t>Qu’est-ce que le module L’Air et Moi « L’air et le climat » ? </a:t>
            </a:r>
          </a:p>
        </p:txBody>
      </p:sp>
      <p:sp>
        <p:nvSpPr>
          <p:cNvPr id="9" name="Espace réservé du contenu 4">
            <a:extLst>
              <a:ext uri="{FF2B5EF4-FFF2-40B4-BE49-F238E27FC236}">
                <a16:creationId xmlns:a16="http://schemas.microsoft.com/office/drawing/2014/main" id="{E3295130-A31C-4BF8-BA1A-A16D6F591D90}"/>
              </a:ext>
            </a:extLst>
          </p:cNvPr>
          <p:cNvSpPr txBox="1">
            <a:spLocks/>
          </p:cNvSpPr>
          <p:nvPr/>
        </p:nvSpPr>
        <p:spPr>
          <a:xfrm>
            <a:off x="5378150" y="1473993"/>
            <a:ext cx="6813850" cy="5221288"/>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fr-FR" sz="2400" b="0" i="0" u="none" strike="noStrike" kern="1200" cap="none" spc="0" normalizeH="0" baseline="0" noProof="0" dirty="0">
                <a:ln>
                  <a:noFill/>
                </a:ln>
                <a:solidFill>
                  <a:schemeClr val="accent5">
                    <a:lumMod val="75000"/>
                  </a:schemeClr>
                </a:solidFill>
                <a:effectLst/>
                <a:uLnTx/>
                <a:uFillTx/>
                <a:ea typeface="+mn-ea"/>
                <a:cs typeface="Calibri" panose="020F0502020204030204" pitchFamily="34" charset="0"/>
              </a:rPr>
              <a:t>Le principal objectif du module « L’Air et Moi : l’air et le climat » est de </a:t>
            </a:r>
            <a:r>
              <a:rPr kumimoji="0" lang="fr-FR" sz="2400" b="1" i="0" u="none" strike="noStrike" kern="1200" cap="none" spc="0" normalizeH="0" baseline="0" noProof="0" dirty="0">
                <a:ln>
                  <a:noFill/>
                </a:ln>
                <a:solidFill>
                  <a:schemeClr val="accent5">
                    <a:lumMod val="75000"/>
                  </a:schemeClr>
                </a:solidFill>
                <a:effectLst/>
                <a:uLnTx/>
                <a:uFillTx/>
                <a:ea typeface="+mn-ea"/>
                <a:cs typeface="Calibri" panose="020F0502020204030204" pitchFamily="34" charset="0"/>
              </a:rPr>
              <a:t>sensibiliser les enfants au lien air-climat et de participer à les rendre acteurs.</a:t>
            </a:r>
            <a:endParaRPr kumimoji="0" lang="fr-FR" sz="2400" b="0" i="0" u="none" strike="noStrike" kern="1200" cap="none" spc="0" normalizeH="0" baseline="0" noProof="0" dirty="0">
              <a:ln>
                <a:noFill/>
              </a:ln>
              <a:solidFill>
                <a:schemeClr val="accent5">
                  <a:lumMod val="75000"/>
                </a:schemeClr>
              </a:solidFill>
              <a:effectLst/>
              <a:uLnTx/>
              <a:uFillTx/>
              <a:ea typeface="+mn-ea"/>
              <a:cs typeface="Calibri" panose="020F0502020204030204" pitchFamily="34" charset="0"/>
            </a:endParaRPr>
          </a:p>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fr-FR" sz="2400" b="0" i="0" u="none" strike="noStrike" kern="1200" cap="none" spc="0" normalizeH="0" baseline="0" noProof="0" dirty="0">
                <a:ln>
                  <a:noFill/>
                </a:ln>
                <a:solidFill>
                  <a:schemeClr val="accent5">
                    <a:lumMod val="75000"/>
                  </a:schemeClr>
                </a:solidFill>
                <a:effectLst/>
                <a:uLnTx/>
                <a:uFillTx/>
                <a:ea typeface="+mn-ea"/>
                <a:cs typeface="Calibri" panose="020F0502020204030204" pitchFamily="34" charset="0"/>
              </a:rPr>
              <a:t>Ce projet se construit de manière coopérative grâce à 3 comités : </a:t>
            </a:r>
          </a:p>
          <a:p>
            <a:pPr marL="3429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schemeClr val="accent5">
                    <a:lumMod val="75000"/>
                  </a:schemeClr>
                </a:solidFill>
                <a:effectLst/>
                <a:uLnTx/>
                <a:uFillTx/>
                <a:ea typeface="+mn-ea"/>
                <a:cs typeface="Calibri" panose="020F0502020204030204" pitchFamily="34" charset="0"/>
              </a:rPr>
              <a:t>pédagogique (élèves, enseignants…)</a:t>
            </a:r>
          </a:p>
          <a:p>
            <a:pPr marL="3429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schemeClr val="accent5">
                    <a:lumMod val="75000"/>
                  </a:schemeClr>
                </a:solidFill>
                <a:effectLst/>
                <a:uLnTx/>
                <a:uFillTx/>
                <a:ea typeface="+mn-ea"/>
                <a:cs typeface="Calibri" panose="020F0502020204030204" pitchFamily="34" charset="0"/>
              </a:rPr>
              <a:t>scientifique (experts…) </a:t>
            </a:r>
          </a:p>
          <a:p>
            <a:pPr marL="3429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schemeClr val="accent5">
                    <a:lumMod val="75000"/>
                  </a:schemeClr>
                </a:solidFill>
                <a:effectLst/>
                <a:uLnTx/>
                <a:uFillTx/>
                <a:ea typeface="+mn-ea"/>
                <a:cs typeface="Calibri" panose="020F0502020204030204" pitchFamily="34" charset="0"/>
              </a:rPr>
              <a:t>utilisateur (animateurs…)</a:t>
            </a:r>
          </a:p>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fr-FR" sz="2400" b="0" i="0" u="none" strike="noStrike" kern="1200" cap="none" spc="0" normalizeH="0" baseline="0" noProof="0" dirty="0">
                <a:ln>
                  <a:noFill/>
                </a:ln>
                <a:solidFill>
                  <a:schemeClr val="accent5">
                    <a:lumMod val="75000"/>
                  </a:schemeClr>
                </a:solidFill>
                <a:effectLst/>
                <a:uLnTx/>
                <a:uFillTx/>
                <a:ea typeface="+mn-ea"/>
                <a:cs typeface="Calibri" panose="020F0502020204030204" pitchFamily="34" charset="0"/>
              </a:rPr>
              <a:t>Nous récoltons ainsi, tout au long de la construction des outils pédagogiques, des avis précieux. </a:t>
            </a:r>
          </a:p>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fr-FR" sz="2400" b="1" i="0" u="none" strike="noStrike" kern="1200" cap="none" spc="0" normalizeH="0" baseline="0" noProof="0" dirty="0">
                <a:ln>
                  <a:noFill/>
                </a:ln>
                <a:solidFill>
                  <a:schemeClr val="accent5">
                    <a:lumMod val="75000"/>
                  </a:schemeClr>
                </a:solidFill>
                <a:effectLst/>
                <a:uLnTx/>
                <a:uFillTx/>
                <a:ea typeface="+mn-ea"/>
                <a:cs typeface="Calibri" panose="020F0502020204030204" pitchFamily="34" charset="0"/>
              </a:rPr>
              <a:t>Nous avons besoin de vous pour améliorer ce diaporama !</a:t>
            </a:r>
            <a:endParaRPr kumimoji="0" lang="fr-FR" sz="2400" b="0" i="0" u="none" strike="noStrike" kern="1200" cap="none" spc="0" normalizeH="0" baseline="0" noProof="0" dirty="0">
              <a:ln>
                <a:noFill/>
              </a:ln>
              <a:solidFill>
                <a:schemeClr val="accent5">
                  <a:lumMod val="75000"/>
                </a:schemeClr>
              </a:solidFill>
              <a:effectLst/>
              <a:uLnTx/>
              <a:uFillTx/>
              <a:ea typeface="+mn-ea"/>
              <a:cs typeface="+mn-cs"/>
            </a:endParaRPr>
          </a:p>
        </p:txBody>
      </p:sp>
      <p:graphicFrame>
        <p:nvGraphicFramePr>
          <p:cNvPr id="13" name="Objet 12">
            <a:extLst>
              <a:ext uri="{FF2B5EF4-FFF2-40B4-BE49-F238E27FC236}">
                <a16:creationId xmlns:a16="http://schemas.microsoft.com/office/drawing/2014/main" id="{F8E8852D-51C6-4914-95D8-F7882D729388}"/>
              </a:ext>
            </a:extLst>
          </p:cNvPr>
          <p:cNvGraphicFramePr>
            <a:graphicFrameLocks noChangeAspect="1"/>
          </p:cNvGraphicFramePr>
          <p:nvPr/>
        </p:nvGraphicFramePr>
        <p:xfrm>
          <a:off x="1919356" y="1222375"/>
          <a:ext cx="3109040" cy="3109040"/>
        </p:xfrm>
        <a:graphic>
          <a:graphicData uri="http://schemas.openxmlformats.org/presentationml/2006/ole">
            <mc:AlternateContent xmlns:mc="http://schemas.openxmlformats.org/markup-compatibility/2006">
              <mc:Choice xmlns:v="urn:schemas-microsoft-com:vml" Requires="v">
                <p:oleObj name="Image" r:id="rId3" imgW="4799880" imgH="4799880" progId="Photoshop.Image.13">
                  <p:embed/>
                </p:oleObj>
              </mc:Choice>
              <mc:Fallback>
                <p:oleObj name="Image" r:id="rId3" imgW="4799880" imgH="4799880" progId="Photoshop.Image.13">
                  <p:embed/>
                  <p:pic>
                    <p:nvPicPr>
                      <p:cNvPr id="13" name="Objet 12">
                        <a:extLst>
                          <a:ext uri="{FF2B5EF4-FFF2-40B4-BE49-F238E27FC236}">
                            <a16:creationId xmlns:a16="http://schemas.microsoft.com/office/drawing/2014/main" id="{F8E8852D-51C6-4914-95D8-F7882D729388}"/>
                          </a:ext>
                        </a:extLst>
                      </p:cNvPr>
                      <p:cNvPicPr/>
                      <p:nvPr/>
                    </p:nvPicPr>
                    <p:blipFill>
                      <a:blip r:embed="rId4"/>
                      <a:stretch>
                        <a:fillRect/>
                      </a:stretch>
                    </p:blipFill>
                    <p:spPr>
                      <a:xfrm>
                        <a:off x="1919356" y="1222375"/>
                        <a:ext cx="3109040" cy="3109040"/>
                      </a:xfrm>
                      <a:prstGeom prst="rect">
                        <a:avLst/>
                      </a:prstGeom>
                    </p:spPr>
                  </p:pic>
                </p:oleObj>
              </mc:Fallback>
            </mc:AlternateContent>
          </a:graphicData>
        </a:graphic>
      </p:graphicFrame>
      <p:pic>
        <p:nvPicPr>
          <p:cNvPr id="10" name="Image 4">
            <a:extLst>
              <a:ext uri="{FF2B5EF4-FFF2-40B4-BE49-F238E27FC236}">
                <a16:creationId xmlns:a16="http://schemas.microsoft.com/office/drawing/2014/main" id="{62389B9F-40EE-40AA-A532-78A0F203D82C}"/>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600200" y="4331415"/>
            <a:ext cx="3747353" cy="2486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 37">
            <a:extLst>
              <a:ext uri="{FF2B5EF4-FFF2-40B4-BE49-F238E27FC236}">
                <a16:creationId xmlns:a16="http://schemas.microsoft.com/office/drawing/2014/main" id="{CD2FEAF2-9886-4CD9-89D9-987F6CABEDEA}"/>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91281" y="4670426"/>
            <a:ext cx="1303338" cy="204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6784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250"/>
                                  </p:stCondLst>
                                  <p:childTnLst>
                                    <p:set>
                                      <p:cBhvr>
                                        <p:cTn id="6"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FCFE000-678C-041C-D47F-0A40518C8F61}"/>
              </a:ext>
            </a:extLst>
          </p:cNvPr>
          <p:cNvSpPr>
            <a:spLocks noGrp="1"/>
          </p:cNvSpPr>
          <p:nvPr>
            <p:ph type="title"/>
          </p:nvPr>
        </p:nvSpPr>
        <p:spPr/>
        <p:txBody>
          <a:bodyPr/>
          <a:lstStyle/>
          <a:p>
            <a:r>
              <a:rPr lang="fr-FR" dirty="0">
                <a:solidFill>
                  <a:schemeClr val="accent1">
                    <a:lumMod val="75000"/>
                  </a:schemeClr>
                </a:solidFill>
              </a:rPr>
              <a:t>Guide du diaporama</a:t>
            </a:r>
          </a:p>
        </p:txBody>
      </p:sp>
      <p:sp>
        <p:nvSpPr>
          <p:cNvPr id="5" name="Espace réservé du contenu 2">
            <a:extLst>
              <a:ext uri="{FF2B5EF4-FFF2-40B4-BE49-F238E27FC236}">
                <a16:creationId xmlns:a16="http://schemas.microsoft.com/office/drawing/2014/main" id="{78978EDE-F0B4-F653-35EE-6C7C5083956E}"/>
              </a:ext>
            </a:extLst>
          </p:cNvPr>
          <p:cNvSpPr txBox="1">
            <a:spLocks/>
          </p:cNvSpPr>
          <p:nvPr/>
        </p:nvSpPr>
        <p:spPr>
          <a:xfrm>
            <a:off x="2451681" y="1368786"/>
            <a:ext cx="4380919" cy="5057414"/>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r-FR" sz="1800" dirty="0"/>
              <a:t>La présence de L’Abeille sur une diapositive invite l’enseignant à questionner les élèves. Il faut cliquer pour avoir la suite…</a:t>
            </a:r>
          </a:p>
          <a:p>
            <a:pPr marL="0" indent="0">
              <a:lnSpc>
                <a:spcPct val="100000"/>
              </a:lnSpc>
              <a:buFont typeface="Arial" panose="020B0604020202020204" pitchFamily="34" charset="0"/>
              <a:buNone/>
            </a:pPr>
            <a:r>
              <a:rPr lang="fr-FR" sz="1800" dirty="0"/>
              <a:t>En cliquant sur le « plus », un complément d’information apparaît sous forme de bulle. Pour faire disparaître la bulle, </a:t>
            </a:r>
            <a:r>
              <a:rPr lang="fr-FR" sz="1800" dirty="0" err="1"/>
              <a:t>re-cliquer</a:t>
            </a:r>
            <a:r>
              <a:rPr lang="fr-FR" sz="1800" dirty="0"/>
              <a:t> sur l’icône.</a:t>
            </a:r>
          </a:p>
          <a:p>
            <a:pPr marL="0" indent="0">
              <a:lnSpc>
                <a:spcPct val="100000"/>
              </a:lnSpc>
              <a:buFont typeface="Arial" panose="020B0604020202020204" pitchFamily="34" charset="0"/>
              <a:buNone/>
            </a:pPr>
            <a:r>
              <a:rPr lang="fr-FR" sz="1800" dirty="0"/>
              <a:t>En cliquant sur l’appareil photo, une photo apparaît. Pour revenir en arrière, il faut cliquer sur : </a:t>
            </a:r>
          </a:p>
          <a:p>
            <a:pPr marL="0" indent="0">
              <a:lnSpc>
                <a:spcPct val="100000"/>
              </a:lnSpc>
              <a:buFont typeface="Arial" panose="020B0604020202020204" pitchFamily="34" charset="0"/>
              <a:buNone/>
            </a:pPr>
            <a:r>
              <a:rPr lang="fr-FR" sz="1800" dirty="0"/>
              <a:t>En cliquant sur les numéros, la réponse à la question posée dans le titre apparaît.</a:t>
            </a:r>
          </a:p>
          <a:p>
            <a:pPr marL="0" indent="0">
              <a:lnSpc>
                <a:spcPct val="100000"/>
              </a:lnSpc>
              <a:buFont typeface="Arial" panose="020B0604020202020204" pitchFamily="34" charset="0"/>
              <a:buNone/>
            </a:pPr>
            <a:r>
              <a:rPr lang="fr-FR" sz="1800" dirty="0"/>
              <a:t>En cliquant sur cette icône, un « le savais-tu? » apparaît.</a:t>
            </a:r>
          </a:p>
          <a:p>
            <a:pPr marL="0" indent="0">
              <a:lnSpc>
                <a:spcPct val="100000"/>
              </a:lnSpc>
              <a:buFont typeface="Arial" panose="020B0604020202020204" pitchFamily="34" charset="0"/>
              <a:buNone/>
            </a:pPr>
            <a:r>
              <a:rPr lang="fr-FR" sz="1800" dirty="0"/>
              <a:t>En cliquant sur cette icône, une diapositive « exercice » apparaît.</a:t>
            </a:r>
          </a:p>
          <a:p>
            <a:pPr marL="0" indent="0">
              <a:buFont typeface="Arial" panose="020B0604020202020204" pitchFamily="34" charset="0"/>
              <a:buNone/>
            </a:pPr>
            <a:endParaRPr lang="fr-FR" sz="1800" dirty="0"/>
          </a:p>
        </p:txBody>
      </p:sp>
      <p:pic>
        <p:nvPicPr>
          <p:cNvPr id="6" name="Btn_Camera_Txt1">
            <a:extLst>
              <a:ext uri="{FF2B5EF4-FFF2-40B4-BE49-F238E27FC236}">
                <a16:creationId xmlns:a16="http://schemas.microsoft.com/office/drawing/2014/main" id="{38E45D68-3C97-9781-7D48-AA26800F7B4B}"/>
              </a:ext>
            </a:extLst>
          </p:cNvPr>
          <p:cNvPicPr preferRelativeResize="0">
            <a:picLocks/>
          </p:cNvPicPr>
          <p:nvPr/>
        </p:nvPicPr>
        <p:blipFill>
          <a:blip r:embed="rId2" cstate="screen">
            <a:extLst>
              <a:ext uri="{28A0092B-C50C-407E-A947-70E740481C1C}">
                <a14:useLocalDpi xmlns:a14="http://schemas.microsoft.com/office/drawing/2010/main"/>
              </a:ext>
            </a:extLst>
          </a:blip>
          <a:stretch>
            <a:fillRect/>
          </a:stretch>
        </p:blipFill>
        <p:spPr bwMode="auto">
          <a:xfrm>
            <a:off x="1704282" y="2374171"/>
            <a:ext cx="627253"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6">
            <a:extLst>
              <a:ext uri="{FF2B5EF4-FFF2-40B4-BE49-F238E27FC236}">
                <a16:creationId xmlns:a16="http://schemas.microsoft.com/office/drawing/2014/main" id="{8F5F1A0E-1D5E-AB41-A234-7FAA8250509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05703" y="5799488"/>
            <a:ext cx="427596" cy="362454"/>
          </a:xfrm>
          <a:prstGeom prst="rect">
            <a:avLst/>
          </a:prstGeom>
        </p:spPr>
      </p:pic>
      <p:pic>
        <p:nvPicPr>
          <p:cNvPr id="8" name="Image 7">
            <a:hlinkClick r:id="" action="ppaction://noaction"/>
            <a:extLst>
              <a:ext uri="{FF2B5EF4-FFF2-40B4-BE49-F238E27FC236}">
                <a16:creationId xmlns:a16="http://schemas.microsoft.com/office/drawing/2014/main" id="{9B893426-9D13-8BF4-9136-25C9E979EF1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8025" y="5141900"/>
            <a:ext cx="442953" cy="375472"/>
          </a:xfrm>
          <a:prstGeom prst="rect">
            <a:avLst/>
          </a:prstGeom>
        </p:spPr>
      </p:pic>
      <p:sp>
        <p:nvSpPr>
          <p:cNvPr id="9" name="Numéro 1">
            <a:extLst>
              <a:ext uri="{FF2B5EF4-FFF2-40B4-BE49-F238E27FC236}">
                <a16:creationId xmlns:a16="http://schemas.microsoft.com/office/drawing/2014/main" id="{8CA69486-CD26-0248-FB45-DC83C26513AA}"/>
              </a:ext>
            </a:extLst>
          </p:cNvPr>
          <p:cNvSpPr/>
          <p:nvPr/>
        </p:nvSpPr>
        <p:spPr bwMode="auto">
          <a:xfrm>
            <a:off x="1751157" y="4273091"/>
            <a:ext cx="548759" cy="54875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solidFill>
                  <a:schemeClr val="bg1"/>
                </a:solidFill>
              </a:rPr>
              <a:t>1</a:t>
            </a:r>
          </a:p>
        </p:txBody>
      </p:sp>
      <p:pic>
        <p:nvPicPr>
          <p:cNvPr id="10" name="Savoir +">
            <a:hlinkClick r:id="" action="ppaction://noaction"/>
            <a:extLst>
              <a:ext uri="{FF2B5EF4-FFF2-40B4-BE49-F238E27FC236}">
                <a16:creationId xmlns:a16="http://schemas.microsoft.com/office/drawing/2014/main" id="{0F8225A4-F1E5-8AFE-FD57-371C867E3B8C}"/>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924604" y="1545683"/>
            <a:ext cx="588503" cy="5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Espace réservé du contenu 2">
            <a:extLst>
              <a:ext uri="{FF2B5EF4-FFF2-40B4-BE49-F238E27FC236}">
                <a16:creationId xmlns:a16="http://schemas.microsoft.com/office/drawing/2014/main" id="{06726A02-AD9A-3FB7-163F-9FC6270342D2}"/>
              </a:ext>
            </a:extLst>
          </p:cNvPr>
          <p:cNvSpPr txBox="1">
            <a:spLocks/>
          </p:cNvSpPr>
          <p:nvPr/>
        </p:nvSpPr>
        <p:spPr>
          <a:xfrm>
            <a:off x="7621157" y="1297520"/>
            <a:ext cx="4380919" cy="527473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r-FR" sz="1800" dirty="0"/>
              <a:t>En cliquant sur  « en savoir + », un complément d’information apparaît sous forme de diapositives complémentaires. </a:t>
            </a:r>
          </a:p>
          <a:p>
            <a:pPr marL="0" indent="0">
              <a:lnSpc>
                <a:spcPct val="100000"/>
              </a:lnSpc>
              <a:buNone/>
            </a:pPr>
            <a:r>
              <a:rPr lang="fr-FR" sz="1800" dirty="0"/>
              <a:t>En cliquant sur cette icône, qui se trouve en bas à droite de chaque diapositive, vous retournez vers la diapositive initiale. </a:t>
            </a:r>
          </a:p>
          <a:p>
            <a:pPr marL="0" indent="0">
              <a:lnSpc>
                <a:spcPct val="100000"/>
              </a:lnSpc>
              <a:buNone/>
            </a:pPr>
            <a:r>
              <a:rPr lang="fr-FR" sz="1800" dirty="0"/>
              <a:t>Vrai ou Faux ?</a:t>
            </a:r>
          </a:p>
          <a:p>
            <a:pPr marL="0" indent="0">
              <a:lnSpc>
                <a:spcPct val="100000"/>
              </a:lnSpc>
              <a:buFont typeface="Arial" panose="020B0604020202020204" pitchFamily="34" charset="0"/>
              <a:buNone/>
            </a:pPr>
            <a:r>
              <a:rPr lang="fr-FR" sz="1800" dirty="0"/>
              <a:t>En cliquant sur cette icône, une information pour l’animateur apparaît. Si la couleur est verte, le lien de l’icone est actif.</a:t>
            </a:r>
          </a:p>
          <a:p>
            <a:pPr marL="0" indent="0">
              <a:lnSpc>
                <a:spcPct val="100000"/>
              </a:lnSpc>
              <a:buNone/>
            </a:pPr>
            <a:r>
              <a:rPr lang="fr-FR" sz="1800" dirty="0"/>
              <a:t>En cliquant sur cette icône, une diapositive avec complément pédagogique apparaît.</a:t>
            </a:r>
          </a:p>
          <a:p>
            <a:pPr marL="0" indent="0">
              <a:lnSpc>
                <a:spcPct val="100000"/>
              </a:lnSpc>
              <a:buNone/>
            </a:pPr>
            <a:r>
              <a:rPr lang="fr-FR" sz="1800" dirty="0"/>
              <a:t>En cliquant sur cette icône, une vidéo apparaît.</a:t>
            </a:r>
          </a:p>
          <a:p>
            <a:pPr marL="0" indent="0">
              <a:lnSpc>
                <a:spcPct val="100000"/>
              </a:lnSpc>
              <a:buNone/>
            </a:pPr>
            <a:r>
              <a:rPr lang="fr-FR" sz="1800" dirty="0"/>
              <a:t>En cliquant sur cette icône, une </a:t>
            </a:r>
            <a:br>
              <a:rPr lang="fr-FR" sz="1800" dirty="0"/>
            </a:br>
            <a:r>
              <a:rPr lang="fr-FR" sz="1800" dirty="0"/>
              <a:t>diapositive « exercice » apparaît.</a:t>
            </a:r>
          </a:p>
        </p:txBody>
      </p:sp>
      <p:pic>
        <p:nvPicPr>
          <p:cNvPr id="12" name="Image 11">
            <a:extLst>
              <a:ext uri="{FF2B5EF4-FFF2-40B4-BE49-F238E27FC236}">
                <a16:creationId xmlns:a16="http://schemas.microsoft.com/office/drawing/2014/main" id="{403138E1-0C18-8BFB-5431-B7A1DB38A0C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00459" y="2416954"/>
            <a:ext cx="636792" cy="540000"/>
          </a:xfrm>
          <a:prstGeom prst="rect">
            <a:avLst/>
          </a:prstGeom>
        </p:spPr>
      </p:pic>
      <p:pic>
        <p:nvPicPr>
          <p:cNvPr id="13" name="Image 12">
            <a:extLst>
              <a:ext uri="{FF2B5EF4-FFF2-40B4-BE49-F238E27FC236}">
                <a16:creationId xmlns:a16="http://schemas.microsoft.com/office/drawing/2014/main" id="{3AF6891D-FE2A-AD26-DE71-F3E2B50288D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691245" y="4085544"/>
            <a:ext cx="477464" cy="404890"/>
          </a:xfrm>
          <a:prstGeom prst="rect">
            <a:avLst/>
          </a:prstGeom>
        </p:spPr>
      </p:pic>
      <p:pic>
        <p:nvPicPr>
          <p:cNvPr id="14" name="Image 2">
            <a:hlinkClick r:id="" action="ppaction://noaction"/>
            <a:extLst>
              <a:ext uri="{FF2B5EF4-FFF2-40B4-BE49-F238E27FC236}">
                <a16:creationId xmlns:a16="http://schemas.microsoft.com/office/drawing/2014/main" id="{68522A04-C837-EFEE-196F-86A6E0F507EA}"/>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790294" y="3403830"/>
            <a:ext cx="534218"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upe OUI / NON">
            <a:extLst>
              <a:ext uri="{FF2B5EF4-FFF2-40B4-BE49-F238E27FC236}">
                <a16:creationId xmlns:a16="http://schemas.microsoft.com/office/drawing/2014/main" id="{793DDD63-282F-5D42-0D48-DB143DE2F8F0}"/>
              </a:ext>
            </a:extLst>
          </p:cNvPr>
          <p:cNvGrpSpPr>
            <a:grpSpLocks noChangeAspect="1"/>
          </p:cNvGrpSpPr>
          <p:nvPr/>
        </p:nvGrpSpPr>
        <p:grpSpPr bwMode="auto">
          <a:xfrm>
            <a:off x="6765300" y="3159000"/>
            <a:ext cx="907110" cy="540000"/>
            <a:chOff x="10661839" y="250057"/>
            <a:chExt cx="1283656" cy="765126"/>
          </a:xfrm>
        </p:grpSpPr>
        <p:pic>
          <p:nvPicPr>
            <p:cNvPr id="16" name="pouce 4 oui">
              <a:extLst>
                <a:ext uri="{FF2B5EF4-FFF2-40B4-BE49-F238E27FC236}">
                  <a16:creationId xmlns:a16="http://schemas.microsoft.com/office/drawing/2014/main" id="{165226AE-4CDA-BA45-5D9A-E4C26E90B0D7}"/>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ouce 1 non">
              <a:extLst>
                <a:ext uri="{FF2B5EF4-FFF2-40B4-BE49-F238E27FC236}">
                  <a16:creationId xmlns:a16="http://schemas.microsoft.com/office/drawing/2014/main" id="{666EB9E2-95B8-C692-C78A-90432E736F16}"/>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8" name="PictoVideo">
            <a:extLst>
              <a:ext uri="{FF2B5EF4-FFF2-40B4-BE49-F238E27FC236}">
                <a16:creationId xmlns:a16="http://schemas.microsoft.com/office/drawing/2014/main" id="{2CCA1BA0-5D6D-0FF9-1156-A092D70ACF81}"/>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6900690" y="5299966"/>
            <a:ext cx="636331"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oGuide">
            <a:extLst>
              <a:ext uri="{FF2B5EF4-FFF2-40B4-BE49-F238E27FC236}">
                <a16:creationId xmlns:a16="http://schemas.microsoft.com/office/drawing/2014/main" id="{43E898A2-4159-330D-69A0-71444982BF31}"/>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6901128" y="4627545"/>
            <a:ext cx="635455"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o Info">
            <a:extLst>
              <a:ext uri="{FF2B5EF4-FFF2-40B4-BE49-F238E27FC236}">
                <a16:creationId xmlns:a16="http://schemas.microsoft.com/office/drawing/2014/main" id="{DDB03047-5FA8-FBDB-B738-3E358C90D7D8}"/>
              </a:ext>
            </a:extLst>
          </p:cNvPr>
          <p:cNvPicPr>
            <a:picLocks noChangeAspect="1"/>
          </p:cNvPicPr>
          <p:nvPr/>
        </p:nvPicPr>
        <p:blipFill>
          <a:blip r:embed="rId13"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900942" y="3850285"/>
            <a:ext cx="635827" cy="540000"/>
          </a:xfrm>
          <a:prstGeom prst="rect">
            <a:avLst/>
          </a:prstGeom>
          <a:noFill/>
          <a:ln>
            <a:noFill/>
          </a:ln>
        </p:spPr>
      </p:pic>
      <p:pic>
        <p:nvPicPr>
          <p:cNvPr id="21" name="PictoVideo">
            <a:extLst>
              <a:ext uri="{FF2B5EF4-FFF2-40B4-BE49-F238E27FC236}">
                <a16:creationId xmlns:a16="http://schemas.microsoft.com/office/drawing/2014/main" id="{602F0974-AFE4-A9BD-91C9-D7E9AF071530}"/>
              </a:ext>
            </a:extLst>
          </p:cNvPr>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6900539" y="5952790"/>
            <a:ext cx="636632"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beille">
            <a:extLst>
              <a:ext uri="{FF2B5EF4-FFF2-40B4-BE49-F238E27FC236}">
                <a16:creationId xmlns:a16="http://schemas.microsoft.com/office/drawing/2014/main" id="{C361C7F4-095C-AE0B-BA44-ED757A85654F}"/>
              </a:ext>
            </a:extLst>
          </p:cNvPr>
          <p:cNvPicPr preferRelativeResize="0"/>
          <p:nvPr/>
        </p:nvPicPr>
        <p:blipFill rotWithShape="1">
          <a:blip r:embed="rId15" cstate="screen">
            <a:alphaModFix/>
            <a:extLst>
              <a:ext uri="{28A0092B-C50C-407E-A947-70E740481C1C}">
                <a14:useLocalDpi xmlns:a14="http://schemas.microsoft.com/office/drawing/2010/main"/>
              </a:ext>
            </a:extLst>
          </a:blip>
          <a:srcRect/>
          <a:stretch/>
        </p:blipFill>
        <p:spPr>
          <a:xfrm rot="20616039">
            <a:off x="1540840" y="1238377"/>
            <a:ext cx="954135" cy="1114191"/>
          </a:xfrm>
          <a:prstGeom prst="rect">
            <a:avLst/>
          </a:prstGeom>
          <a:noFill/>
          <a:ln>
            <a:noFill/>
          </a:ln>
        </p:spPr>
      </p:pic>
    </p:spTree>
    <p:extLst>
      <p:ext uri="{BB962C8B-B14F-4D97-AF65-F5344CB8AC3E}">
        <p14:creationId xmlns:p14="http://schemas.microsoft.com/office/powerpoint/2010/main" val="15655036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1682" name="Image 12">
            <a:hlinkClick r:id="rId2" action="ppaction://hlinksldjump"/>
            <a:extLst>
              <a:ext uri="{FF2B5EF4-FFF2-40B4-BE49-F238E27FC236}">
                <a16:creationId xmlns:a16="http://schemas.microsoft.com/office/drawing/2014/main" id="{F669269A-64C1-4617-AB12-24B8E44D59B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81988" y="0"/>
            <a:ext cx="10510012" cy="6883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ZoneTexte 9">
            <a:extLst>
              <a:ext uri="{FF2B5EF4-FFF2-40B4-BE49-F238E27FC236}">
                <a16:creationId xmlns:a16="http://schemas.microsoft.com/office/drawing/2014/main" id="{06C9648F-9E45-4E2D-8367-50946ADA7CC6}"/>
              </a:ext>
            </a:extLst>
          </p:cNvPr>
          <p:cNvSpPr txBox="1">
            <a:spLocks noChangeArrowheads="1"/>
          </p:cNvSpPr>
          <p:nvPr/>
        </p:nvSpPr>
        <p:spPr bwMode="auto">
          <a:xfrm>
            <a:off x="1669288" y="6247255"/>
            <a:ext cx="2017712" cy="400050"/>
          </a:xfrm>
          <a:prstGeom prst="rect">
            <a:avLst/>
          </a:prstGeom>
          <a:solidFill>
            <a:schemeClr val="bg1"/>
          </a:solidFill>
          <a:ln w="9525">
            <a:no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fr-FR" altLang="fr-FR" sz="2000" b="1" dirty="0">
                <a:solidFill>
                  <a:schemeClr val="accent1">
                    <a:lumMod val="75000"/>
                  </a:schemeClr>
                </a:solidFill>
              </a:rPr>
              <a:t>La baleine bleue</a:t>
            </a:r>
          </a:p>
        </p:txBody>
      </p:sp>
      <p:sp>
        <p:nvSpPr>
          <p:cNvPr id="9" name="ZoneTexte 8">
            <a:extLst>
              <a:ext uri="{FF2B5EF4-FFF2-40B4-BE49-F238E27FC236}">
                <a16:creationId xmlns:a16="http://schemas.microsoft.com/office/drawing/2014/main" id="{E46D4B82-809F-4378-A252-9D815AABFB81}"/>
              </a:ext>
            </a:extLst>
          </p:cNvPr>
          <p:cNvSpPr txBox="1"/>
          <p:nvPr/>
        </p:nvSpPr>
        <p:spPr>
          <a:xfrm rot="16200000">
            <a:off x="11533187" y="5678488"/>
            <a:ext cx="1127125" cy="215900"/>
          </a:xfrm>
          <a:prstGeom prst="rect">
            <a:avLst/>
          </a:prstGeom>
          <a:noFill/>
        </p:spPr>
        <p:txBody>
          <a:bodyPr wrap="none">
            <a:spAutoFit/>
          </a:bodyPr>
          <a:lstStyle/>
          <a:p>
            <a:pPr>
              <a:defRPr/>
            </a:pPr>
            <a:r>
              <a:rPr lang="fr-FR" sz="800" dirty="0">
                <a:solidFill>
                  <a:schemeClr val="bg1"/>
                </a:solidFill>
                <a:latin typeface="+mn-lt"/>
              </a:rPr>
              <a:t>© NOAA Photo Library</a:t>
            </a:r>
          </a:p>
        </p:txBody>
      </p:sp>
      <p:sp>
        <p:nvSpPr>
          <p:cNvPr id="10" name="Espace réservé du numéro de diapositive 1">
            <a:extLst>
              <a:ext uri="{FF2B5EF4-FFF2-40B4-BE49-F238E27FC236}">
                <a16:creationId xmlns:a16="http://schemas.microsoft.com/office/drawing/2014/main" id="{D82F6BF5-1367-47A1-89A2-7F7AE5F96B5E}"/>
              </a:ext>
            </a:extLst>
          </p:cNvPr>
          <p:cNvSpPr txBox="1">
            <a:spLocks/>
          </p:cNvSpPr>
          <p:nvPr/>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68</a:t>
            </a:fld>
            <a:endParaRPr lang="fr-FR" altLang="fr-FR" sz="1800" b="1" kern="1200" dirty="0">
              <a:solidFill>
                <a:schemeClr val="bg1"/>
              </a:solidFill>
              <a:latin typeface="Calibri" panose="020F0502020204030204" pitchFamily="34" charset="0"/>
              <a:ea typeface="+mn-ea"/>
              <a:cs typeface="+mn-cs"/>
            </a:endParaRPr>
          </a:p>
        </p:txBody>
      </p:sp>
      <p:pic>
        <p:nvPicPr>
          <p:cNvPr id="11" name="Pïcto retour">
            <a:hlinkClick r:id="rId4" action="ppaction://hlinksldjump"/>
            <a:extLst>
              <a:ext uri="{FF2B5EF4-FFF2-40B4-BE49-F238E27FC236}">
                <a16:creationId xmlns:a16="http://schemas.microsoft.com/office/drawing/2014/main" id="{21B8D088-C724-4BD4-AD11-DE903F958F52}"/>
              </a:ext>
            </a:extLst>
          </p:cNvPr>
          <p:cNvPicPr>
            <a:picLocks noChangeAspect="1"/>
          </p:cNvPicPr>
          <p:nvPr/>
        </p:nvPicPr>
        <p:blipFill>
          <a:blip r:embed="rId5"/>
          <a:stretch>
            <a:fillRect/>
          </a:stretch>
        </p:blipFill>
        <p:spPr>
          <a:xfrm>
            <a:off x="11234892" y="5493940"/>
            <a:ext cx="884206" cy="749808"/>
          </a:xfrm>
          <a:prstGeom prst="rect">
            <a:avLst/>
          </a:prstGeom>
        </p:spPr>
      </p:pic>
      <p:sp>
        <p:nvSpPr>
          <p:cNvPr id="12" name="Rectangle2">
            <a:extLst>
              <a:ext uri="{FF2B5EF4-FFF2-40B4-BE49-F238E27FC236}">
                <a16:creationId xmlns:a16="http://schemas.microsoft.com/office/drawing/2014/main" id="{B9F40983-909F-4A83-9673-9A2FE253D943}"/>
              </a:ext>
            </a:extLst>
          </p:cNvPr>
          <p:cNvSpPr/>
          <p:nvPr/>
        </p:nvSpPr>
        <p:spPr>
          <a:xfrm>
            <a:off x="1930021" y="138113"/>
            <a:ext cx="10013945" cy="2178368"/>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700" b="0" i="0" u="none" strike="noStrike" kern="1200" cap="none" spc="0" normalizeH="0" baseline="0" noProof="0" dirty="0">
                <a:ln>
                  <a:noFill/>
                </a:ln>
                <a:solidFill>
                  <a:srgbClr val="2F5597"/>
                </a:solidFill>
                <a:effectLst/>
                <a:uLnTx/>
                <a:uFillTx/>
                <a:latin typeface="Calibri" panose="020F0502020204030204"/>
                <a:ea typeface="+mn-ea"/>
                <a:cs typeface="+mn-cs"/>
              </a:rPr>
              <a:t>Mammifère marin, la baleine bleue peut dépasser les 30 mètres de long et 170 tonnes. C’est l’animal vivant le plus gros de nos jours. Il se nourrit essentiellement de krill, de petits crustacés et de petits poissons.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700" b="0" i="0" u="none" strike="noStrike" kern="1200" cap="none" spc="0" normalizeH="0" baseline="0" noProof="0" dirty="0">
                <a:ln>
                  <a:noFill/>
                </a:ln>
                <a:solidFill>
                  <a:srgbClr val="2F5597"/>
                </a:solidFill>
                <a:effectLst/>
                <a:uLnTx/>
                <a:uFillTx/>
                <a:latin typeface="Calibri" panose="020F0502020204030204"/>
                <a:ea typeface="+mn-ea"/>
                <a:cs typeface="+mn-cs"/>
              </a:rPr>
              <a:t>Espèce assez abondante au début du XX</a:t>
            </a:r>
            <a:r>
              <a:rPr kumimoji="0" lang="fr-FR" sz="1700" b="0" i="0" u="none" strike="noStrike" kern="1200" cap="none" spc="0" normalizeH="0" baseline="30000" noProof="0" dirty="0">
                <a:ln>
                  <a:noFill/>
                </a:ln>
                <a:solidFill>
                  <a:srgbClr val="2F5597"/>
                </a:solidFill>
                <a:effectLst/>
                <a:uLnTx/>
                <a:uFillTx/>
                <a:latin typeface="Calibri" panose="020F0502020204030204"/>
                <a:ea typeface="+mn-ea"/>
                <a:cs typeface="+mn-cs"/>
              </a:rPr>
              <a:t>ème</a:t>
            </a:r>
            <a:r>
              <a:rPr kumimoji="0" lang="fr-FR" sz="1700" b="0" i="0" u="none" strike="noStrike" kern="1200" cap="none" spc="0" normalizeH="0" baseline="0" noProof="0" dirty="0">
                <a:ln>
                  <a:noFill/>
                </a:ln>
                <a:solidFill>
                  <a:srgbClr val="2F5597"/>
                </a:solidFill>
                <a:effectLst/>
                <a:uLnTx/>
                <a:uFillTx/>
                <a:latin typeface="Calibri" panose="020F0502020204030204"/>
                <a:ea typeface="+mn-ea"/>
                <a:cs typeface="+mn-cs"/>
              </a:rPr>
              <a:t> siècle,</a:t>
            </a:r>
            <a:r>
              <a:rPr kumimoji="0" lang="fr-FR" sz="1700" b="0" i="0" u="none" strike="noStrike" kern="1200" cap="none" spc="0" normalizeH="0" noProof="0" dirty="0">
                <a:ln>
                  <a:noFill/>
                </a:ln>
                <a:solidFill>
                  <a:srgbClr val="2F5597"/>
                </a:solidFill>
                <a:effectLst/>
                <a:uLnTx/>
                <a:uFillTx/>
                <a:latin typeface="Calibri" panose="020F0502020204030204"/>
                <a:ea typeface="+mn-ea"/>
                <a:cs typeface="+mn-cs"/>
              </a:rPr>
              <a:t> la baleine bleue a</a:t>
            </a:r>
            <a:r>
              <a:rPr kumimoji="0" lang="fr-FR" sz="1700" b="0" i="0" u="none" strike="noStrike" kern="1200" cap="none" spc="0" normalizeH="0" baseline="0" noProof="0" dirty="0">
                <a:ln>
                  <a:noFill/>
                </a:ln>
                <a:solidFill>
                  <a:srgbClr val="2F5597"/>
                </a:solidFill>
                <a:effectLst/>
                <a:uLnTx/>
                <a:uFillTx/>
                <a:latin typeface="Calibri" panose="020F0502020204030204"/>
                <a:ea typeface="+mn-ea"/>
                <a:cs typeface="+mn-cs"/>
              </a:rPr>
              <a:t> pratiquement été exterminée par les baleiniers (chasseurs de baleines) en près de 40 ans.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700" b="0" i="0" u="none" strike="noStrike" kern="1200" cap="none" spc="0" normalizeH="0" baseline="0" noProof="0" dirty="0">
                <a:ln>
                  <a:noFill/>
                </a:ln>
                <a:solidFill>
                  <a:srgbClr val="2F5597"/>
                </a:solidFill>
                <a:effectLst/>
                <a:uLnTx/>
                <a:uFillTx/>
                <a:latin typeface="Calibri" panose="020F0502020204030204"/>
                <a:ea typeface="+mn-ea"/>
                <a:cs typeface="+mn-cs"/>
              </a:rPr>
              <a:t>Le dérèglement climatique et l'acidification des océans réduisent localement </a:t>
            </a:r>
            <a:r>
              <a:rPr lang="fr-FR" sz="1700" dirty="0">
                <a:solidFill>
                  <a:srgbClr val="2F5597"/>
                </a:solidFill>
                <a:latin typeface="Calibri" panose="020F0502020204030204"/>
              </a:rPr>
              <a:t>l</a:t>
            </a:r>
            <a:r>
              <a:rPr kumimoji="0" lang="fr-FR" sz="1700" b="0" i="0" u="none" strike="noStrike" kern="1200" cap="none" spc="0" normalizeH="0" baseline="0" noProof="0" dirty="0">
                <a:ln>
                  <a:noFill/>
                </a:ln>
                <a:solidFill>
                  <a:srgbClr val="2F5597"/>
                </a:solidFill>
                <a:effectLst/>
                <a:uLnTx/>
                <a:uFillTx/>
                <a:latin typeface="Calibri" panose="020F0502020204030204"/>
                <a:ea typeface="+mn-ea"/>
                <a:cs typeface="+mn-cs"/>
              </a:rPr>
              <a:t>es sources de nourriture des baleines bleues. En conséquence, les cycles migratoires de ces dernières s'allongent bien au-delà de </a:t>
            </a:r>
            <a:r>
              <a:rPr lang="fr-FR" sz="1700" dirty="0">
                <a:solidFill>
                  <a:srgbClr val="2F5597"/>
                </a:solidFill>
                <a:latin typeface="Calibri" panose="020F0502020204030204"/>
              </a:rPr>
              <a:t>leurs</a:t>
            </a:r>
            <a:r>
              <a:rPr kumimoji="0" lang="fr-FR" sz="1700" b="0" i="0" u="none" strike="noStrike" kern="1200" cap="none" spc="0" normalizeH="0" baseline="0" noProof="0" dirty="0">
                <a:ln>
                  <a:noFill/>
                </a:ln>
                <a:solidFill>
                  <a:srgbClr val="2F5597"/>
                </a:solidFill>
                <a:effectLst/>
                <a:uLnTx/>
                <a:uFillTx/>
                <a:latin typeface="Calibri" panose="020F0502020204030204"/>
                <a:ea typeface="+mn-ea"/>
                <a:cs typeface="+mn-cs"/>
              </a:rPr>
              <a:t> capacités. Épuisées, elles finissent parfois par s'échouer par centaines sur les côtes.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2F5597"/>
                </a:solidFill>
                <a:effectLst/>
                <a:uLnTx/>
                <a:uFillTx/>
                <a:latin typeface="Calibri" panose="020F0502020204030204"/>
                <a:ea typeface="+mn-ea"/>
                <a:cs typeface="+mn-cs"/>
              </a:rPr>
              <a:t>Source  : </a:t>
            </a:r>
            <a:r>
              <a:rPr lang="fr-FR" sz="1400" dirty="0">
                <a:solidFill>
                  <a:srgbClr val="2F5597"/>
                </a:solidFill>
                <a:latin typeface="Calibri" panose="020F0502020204030204"/>
              </a:rPr>
              <a:t>www.conservation-nature</a:t>
            </a:r>
            <a:r>
              <a:rPr kumimoji="0" lang="fr-FR" sz="1400" b="0" i="0" u="none" strike="noStrike" kern="1200" cap="none" spc="0" normalizeH="0" baseline="0" noProof="0" dirty="0">
                <a:ln>
                  <a:noFill/>
                </a:ln>
                <a:solidFill>
                  <a:srgbClr val="2F5597"/>
                </a:solidFill>
                <a:effectLst/>
                <a:uLnTx/>
                <a:uFillTx/>
                <a:latin typeface="Calibri" panose="020F0502020204030204"/>
                <a:ea typeface="+mn-ea"/>
                <a:cs typeface="+mn-cs"/>
              </a:rPr>
              <a:t>.fr</a:t>
            </a:r>
            <a:endParaRPr kumimoji="0" lang="fr-FR"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o + 2">
            <a:extLst>
              <a:ext uri="{FF2B5EF4-FFF2-40B4-BE49-F238E27FC236}">
                <a16:creationId xmlns:a16="http://schemas.microsoft.com/office/drawing/2014/main" id="{7C755267-04BB-4C14-ADB3-EDF6A7F6FC61}"/>
              </a:ext>
            </a:extLst>
          </p:cNvPr>
          <p:cNvPicPr preferRelativeResize="0">
            <a:picLocks/>
          </p:cNvPicPr>
          <p:nvPr/>
        </p:nvPicPr>
        <p:blipFill>
          <a:blip r:embed="rId6" cstate="screen">
            <a:extLst>
              <a:ext uri="{28A0092B-C50C-407E-A947-70E740481C1C}">
                <a14:useLocalDpi xmlns:a14="http://schemas.microsoft.com/office/drawing/2010/main"/>
              </a:ext>
            </a:extLst>
          </a:blip>
          <a:srcRect/>
          <a:stretch>
            <a:fillRect/>
          </a:stretch>
        </p:blipFill>
        <p:spPr bwMode="auto">
          <a:xfrm>
            <a:off x="3448034" y="6015275"/>
            <a:ext cx="550834" cy="439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2" grpId="0" animBg="1"/>
      <p:bldP spid="12" grpId="1" animBg="1"/>
    </p:bld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2706" name="Image 24">
            <a:hlinkClick r:id="rId2" action="ppaction://hlinksldjump"/>
            <a:extLst>
              <a:ext uri="{FF2B5EF4-FFF2-40B4-BE49-F238E27FC236}">
                <a16:creationId xmlns:a16="http://schemas.microsoft.com/office/drawing/2014/main" id="{EC5F898B-279F-4742-936D-47D04E7D1CA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31265" y="0"/>
            <a:ext cx="10460736" cy="6886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9" name="ZoneTexte 9">
            <a:extLst>
              <a:ext uri="{FF2B5EF4-FFF2-40B4-BE49-F238E27FC236}">
                <a16:creationId xmlns:a16="http://schemas.microsoft.com/office/drawing/2014/main" id="{3B9D3E26-01E4-4783-BD8D-A96EA6047929}"/>
              </a:ext>
            </a:extLst>
          </p:cNvPr>
          <p:cNvSpPr txBox="1">
            <a:spLocks noChangeArrowheads="1"/>
          </p:cNvSpPr>
          <p:nvPr/>
        </p:nvSpPr>
        <p:spPr bwMode="auto">
          <a:xfrm>
            <a:off x="1662974" y="6243748"/>
            <a:ext cx="1654158" cy="400110"/>
          </a:xfrm>
          <a:prstGeom prst="rect">
            <a:avLst/>
          </a:prstGeom>
          <a:solidFill>
            <a:schemeClr val="bg1"/>
          </a:solidFill>
          <a:ln w="9525">
            <a:no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fr-FR" altLang="fr-FR" sz="2000" b="1" dirty="0">
                <a:solidFill>
                  <a:schemeClr val="accent1">
                    <a:lumMod val="75000"/>
                  </a:schemeClr>
                </a:solidFill>
              </a:rPr>
              <a:t>L’ours polaire</a:t>
            </a:r>
          </a:p>
        </p:txBody>
      </p:sp>
      <p:sp>
        <p:nvSpPr>
          <p:cNvPr id="9" name="Espace réservé du numéro de diapositive 1">
            <a:extLst>
              <a:ext uri="{FF2B5EF4-FFF2-40B4-BE49-F238E27FC236}">
                <a16:creationId xmlns:a16="http://schemas.microsoft.com/office/drawing/2014/main" id="{41565DBE-32A4-450E-95D3-E4BC0A6E6955}"/>
              </a:ext>
            </a:extLst>
          </p:cNvPr>
          <p:cNvSpPr txBox="1">
            <a:spLocks/>
          </p:cNvSpPr>
          <p:nvPr/>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69</a:t>
            </a:fld>
            <a:endParaRPr lang="fr-FR" altLang="fr-FR" sz="1800" b="1" kern="1200" dirty="0">
              <a:solidFill>
                <a:schemeClr val="bg1"/>
              </a:solidFill>
              <a:latin typeface="Calibri" panose="020F0502020204030204" pitchFamily="34" charset="0"/>
              <a:ea typeface="+mn-ea"/>
              <a:cs typeface="+mn-cs"/>
            </a:endParaRPr>
          </a:p>
        </p:txBody>
      </p:sp>
      <p:pic>
        <p:nvPicPr>
          <p:cNvPr id="10" name="Pïcto retour">
            <a:hlinkClick r:id="rId2" action="ppaction://hlinksldjump"/>
            <a:extLst>
              <a:ext uri="{FF2B5EF4-FFF2-40B4-BE49-F238E27FC236}">
                <a16:creationId xmlns:a16="http://schemas.microsoft.com/office/drawing/2014/main" id="{1C45DBBD-8CCB-40B4-9495-4D67968B100E}"/>
              </a:ext>
            </a:extLst>
          </p:cNvPr>
          <p:cNvPicPr>
            <a:picLocks noChangeAspect="1"/>
          </p:cNvPicPr>
          <p:nvPr/>
        </p:nvPicPr>
        <p:blipFill>
          <a:blip r:embed="rId4"/>
          <a:stretch>
            <a:fillRect/>
          </a:stretch>
        </p:blipFill>
        <p:spPr>
          <a:xfrm>
            <a:off x="11234892" y="5493940"/>
            <a:ext cx="884206" cy="749808"/>
          </a:xfrm>
          <a:prstGeom prst="rect">
            <a:avLst/>
          </a:prstGeom>
        </p:spPr>
      </p:pic>
      <p:sp>
        <p:nvSpPr>
          <p:cNvPr id="11" name="Rectangle1">
            <a:extLst>
              <a:ext uri="{FF2B5EF4-FFF2-40B4-BE49-F238E27FC236}">
                <a16:creationId xmlns:a16="http://schemas.microsoft.com/office/drawing/2014/main" id="{5F603F65-19A7-48BB-819D-5CED75EE6784}"/>
              </a:ext>
            </a:extLst>
          </p:cNvPr>
          <p:cNvSpPr/>
          <p:nvPr/>
        </p:nvSpPr>
        <p:spPr>
          <a:xfrm>
            <a:off x="1862089" y="1578042"/>
            <a:ext cx="3658840" cy="4573521"/>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700" b="0" i="0" u="none" strike="noStrike" kern="1200" cap="none" spc="0" normalizeH="0" baseline="0" noProof="0" dirty="0">
                <a:ln>
                  <a:noFill/>
                </a:ln>
                <a:solidFill>
                  <a:srgbClr val="2F5597"/>
                </a:solidFill>
                <a:effectLst/>
                <a:uLnTx/>
                <a:uFillTx/>
                <a:latin typeface="Calibri" panose="020F0502020204030204"/>
                <a:ea typeface="+mn-ea"/>
                <a:cs typeface="+mn-cs"/>
              </a:rPr>
              <a:t>L’ours blanc, que l’on appelle plus souvent ours polaire, est le plus grand ursidé de la planète et sans conteste le plus grand prédateur de l’Arctique. A la tête de la chaîne alimentaire, il est un excellent indicateur de l’état de l’écosystème marin.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700" b="0" i="0" u="none" strike="noStrike" kern="1200" cap="none" spc="0" normalizeH="0" baseline="0" noProof="0" dirty="0">
              <a:ln>
                <a:noFill/>
              </a:ln>
              <a:solidFill>
                <a:srgbClr val="2F5597"/>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700" b="0" i="0" u="none" strike="noStrike" kern="1200" cap="none" spc="0" normalizeH="0" baseline="0" noProof="0" dirty="0">
                <a:ln>
                  <a:noFill/>
                </a:ln>
                <a:solidFill>
                  <a:srgbClr val="2F5597"/>
                </a:solidFill>
                <a:effectLst/>
                <a:uLnTx/>
                <a:uFillTx/>
                <a:latin typeface="Calibri" panose="020F0502020204030204"/>
                <a:ea typeface="+mn-ea"/>
                <a:cs typeface="+mn-cs"/>
              </a:rPr>
              <a:t>Il voit sa survie menacée par le réchauffement climatique. En effet, celui-ci entraîne la réduction de la superficie de la banquise d’été et de l’épaisseur des glaces en hiver, ce qui fragilise son terrain de chasse.</a:t>
            </a:r>
          </a:p>
        </p:txBody>
      </p:sp>
      <p:pic>
        <p:nvPicPr>
          <p:cNvPr id="12" name="Picto + 1">
            <a:extLst>
              <a:ext uri="{FF2B5EF4-FFF2-40B4-BE49-F238E27FC236}">
                <a16:creationId xmlns:a16="http://schemas.microsoft.com/office/drawing/2014/main" id="{CC4D5D2F-C988-4890-BAC1-23D3C276333A}"/>
              </a:ext>
            </a:extLst>
          </p:cNvPr>
          <p:cNvPicPr preferRelativeResize="0">
            <a:picLocks/>
          </p:cNvPicPr>
          <p:nvPr/>
        </p:nvPicPr>
        <p:blipFill>
          <a:blip r:embed="rId5" cstate="screen">
            <a:extLst>
              <a:ext uri="{28A0092B-C50C-407E-A947-70E740481C1C}">
                <a14:useLocalDpi xmlns:a14="http://schemas.microsoft.com/office/drawing/2010/main"/>
              </a:ext>
            </a:extLst>
          </a:blip>
          <a:srcRect/>
          <a:stretch>
            <a:fillRect/>
          </a:stretch>
        </p:blipFill>
        <p:spPr bwMode="auto">
          <a:xfrm>
            <a:off x="3078167" y="6053208"/>
            <a:ext cx="550834" cy="439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11" grpId="0" animBg="1"/>
      <p:bldP spid="11"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a:extLst>
              <a:ext uri="{FF2B5EF4-FFF2-40B4-BE49-F238E27FC236}">
                <a16:creationId xmlns:a16="http://schemas.microsoft.com/office/drawing/2014/main" id="{6C1EFD71-6A3E-EA5F-E051-2680D1D6D5DC}"/>
              </a:ext>
            </a:extLst>
          </p:cNvPr>
          <p:cNvSpPr>
            <a:spLocks noGrp="1"/>
          </p:cNvSpPr>
          <p:nvPr>
            <p:ph type="title"/>
          </p:nvPr>
        </p:nvSpPr>
        <p:spPr>
          <a:xfrm>
            <a:off x="1482724" y="0"/>
            <a:ext cx="10709275" cy="1932633"/>
          </a:xfrm>
          <a:solidFill>
            <a:srgbClr val="CFEDEF"/>
          </a:solidFill>
        </p:spPr>
        <p:txBody>
          <a:bodyPr>
            <a:normAutofit/>
          </a:bodyPr>
          <a:lstStyle/>
          <a:p>
            <a:r>
              <a:rPr lang="fr-FR" dirty="0">
                <a:solidFill>
                  <a:schemeClr val="accent1">
                    <a:lumMod val="75000"/>
                  </a:schemeClr>
                </a:solidFill>
              </a:rPr>
              <a:t>Saurais-tu replacer ces évènements sur la </a:t>
            </a:r>
            <a:br>
              <a:rPr lang="fr-FR" dirty="0">
                <a:solidFill>
                  <a:schemeClr val="accent1">
                    <a:lumMod val="75000"/>
                  </a:schemeClr>
                </a:solidFill>
              </a:rPr>
            </a:br>
            <a:r>
              <a:rPr lang="fr-FR" dirty="0">
                <a:solidFill>
                  <a:schemeClr val="accent1">
                    <a:lumMod val="75000"/>
                  </a:schemeClr>
                </a:solidFill>
              </a:rPr>
              <a:t>frise chronologique de l’histoire de la Terre ?</a:t>
            </a:r>
            <a:br>
              <a:rPr lang="fr-FR" dirty="0">
                <a:solidFill>
                  <a:schemeClr val="accent1">
                    <a:lumMod val="75000"/>
                  </a:schemeClr>
                </a:solidFill>
              </a:rPr>
            </a:br>
            <a:endParaRPr lang="fr-FR" dirty="0">
              <a:solidFill>
                <a:schemeClr val="accent1">
                  <a:lumMod val="75000"/>
                </a:schemeClr>
              </a:solidFill>
            </a:endParaRPr>
          </a:p>
        </p:txBody>
      </p:sp>
      <p:pic>
        <p:nvPicPr>
          <p:cNvPr id="66" name="image animaux marins">
            <a:extLst>
              <a:ext uri="{FF2B5EF4-FFF2-40B4-BE49-F238E27FC236}">
                <a16:creationId xmlns:a16="http://schemas.microsoft.com/office/drawing/2014/main" id="{31711701-4A98-A1E8-0B4B-2375D0620E5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8489433" y="3694865"/>
            <a:ext cx="928885" cy="734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image dino">
            <a:extLst>
              <a:ext uri="{FF2B5EF4-FFF2-40B4-BE49-F238E27FC236}">
                <a16:creationId xmlns:a16="http://schemas.microsoft.com/office/drawing/2014/main" id="{E7BCE452-A735-10AF-658B-049E490483A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bwMode="auto">
          <a:xfrm>
            <a:off x="8738260" y="2854515"/>
            <a:ext cx="2328986" cy="1711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bulle animaux terrestres">
            <a:extLst>
              <a:ext uri="{FF2B5EF4-FFF2-40B4-BE49-F238E27FC236}">
                <a16:creationId xmlns:a16="http://schemas.microsoft.com/office/drawing/2014/main" id="{E851A3B7-FEE7-C6DC-26FE-33AE26E87C9B}"/>
              </a:ext>
            </a:extLst>
          </p:cNvPr>
          <p:cNvSpPr/>
          <p:nvPr/>
        </p:nvSpPr>
        <p:spPr>
          <a:xfrm>
            <a:off x="7513983" y="2748018"/>
            <a:ext cx="2381038" cy="646332"/>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FBB907"/>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b="1" dirty="0">
                <a:solidFill>
                  <a:schemeClr val="bg1"/>
                </a:solidFill>
              </a:rPr>
              <a:t>1</a:t>
            </a:r>
            <a:r>
              <a:rPr lang="fr-FR" sz="1600" b="1" baseline="30000" dirty="0">
                <a:solidFill>
                  <a:schemeClr val="bg1"/>
                </a:solidFill>
              </a:rPr>
              <a:t>ers</a:t>
            </a:r>
            <a:r>
              <a:rPr lang="fr-FR" sz="1600" b="1" dirty="0">
                <a:solidFill>
                  <a:schemeClr val="bg1"/>
                </a:solidFill>
              </a:rPr>
              <a:t> animaux terrestres </a:t>
            </a:r>
          </a:p>
          <a:p>
            <a:pPr algn="ctr"/>
            <a:r>
              <a:rPr lang="fr-FR" sz="1400" dirty="0">
                <a:solidFill>
                  <a:schemeClr val="bg1"/>
                </a:solidFill>
              </a:rPr>
              <a:t>400 millions d’années</a:t>
            </a:r>
            <a:endParaRPr lang="fr-FR" sz="1600" dirty="0">
              <a:solidFill>
                <a:schemeClr val="bg1"/>
              </a:solidFill>
            </a:endParaRPr>
          </a:p>
        </p:txBody>
      </p:sp>
      <p:sp>
        <p:nvSpPr>
          <p:cNvPr id="98" name="bulle hommes">
            <a:extLst>
              <a:ext uri="{FF2B5EF4-FFF2-40B4-BE49-F238E27FC236}">
                <a16:creationId xmlns:a16="http://schemas.microsoft.com/office/drawing/2014/main" id="{4A7DA464-FA31-AF1E-DE9C-3B133FB57424}"/>
              </a:ext>
            </a:extLst>
          </p:cNvPr>
          <p:cNvSpPr/>
          <p:nvPr/>
        </p:nvSpPr>
        <p:spPr>
          <a:xfrm>
            <a:off x="10535808" y="4921502"/>
            <a:ext cx="1571030" cy="982550"/>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FBB907"/>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b="1" dirty="0">
                <a:solidFill>
                  <a:schemeClr val="bg1"/>
                </a:solidFill>
              </a:rPr>
              <a:t>Apparition des 1</a:t>
            </a:r>
            <a:r>
              <a:rPr lang="fr-FR" sz="1600" b="1" baseline="30000" dirty="0">
                <a:solidFill>
                  <a:schemeClr val="bg1"/>
                </a:solidFill>
              </a:rPr>
              <a:t>ers</a:t>
            </a:r>
            <a:r>
              <a:rPr lang="fr-FR" sz="1600" b="1" dirty="0">
                <a:solidFill>
                  <a:schemeClr val="bg1"/>
                </a:solidFill>
              </a:rPr>
              <a:t> Hommes</a:t>
            </a:r>
          </a:p>
          <a:p>
            <a:pPr algn="ctr"/>
            <a:r>
              <a:rPr lang="fr-FR" sz="1400" dirty="0">
                <a:solidFill>
                  <a:schemeClr val="bg1"/>
                </a:solidFill>
              </a:rPr>
              <a:t>2,5 à 2,8 millions d’années</a:t>
            </a:r>
          </a:p>
        </p:txBody>
      </p:sp>
      <p:pic>
        <p:nvPicPr>
          <p:cNvPr id="4" name="Image 3">
            <a:extLst>
              <a:ext uri="{FF2B5EF4-FFF2-40B4-BE49-F238E27FC236}">
                <a16:creationId xmlns:a16="http://schemas.microsoft.com/office/drawing/2014/main" id="{0EC4492F-10BE-D736-2E98-30D5E969E54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19792" y="3433364"/>
            <a:ext cx="1438982" cy="1014250"/>
          </a:xfrm>
          <a:prstGeom prst="rect">
            <a:avLst/>
          </a:prstGeom>
        </p:spPr>
      </p:pic>
      <p:grpSp>
        <p:nvGrpSpPr>
          <p:cNvPr id="108" name="frise chronologique">
            <a:extLst>
              <a:ext uri="{FF2B5EF4-FFF2-40B4-BE49-F238E27FC236}">
                <a16:creationId xmlns:a16="http://schemas.microsoft.com/office/drawing/2014/main" id="{3B9561A9-8553-3561-DF85-50E614C77677}"/>
              </a:ext>
            </a:extLst>
          </p:cNvPr>
          <p:cNvGrpSpPr/>
          <p:nvPr/>
        </p:nvGrpSpPr>
        <p:grpSpPr>
          <a:xfrm>
            <a:off x="1477685" y="3317388"/>
            <a:ext cx="9851916" cy="2994971"/>
            <a:chOff x="1482724" y="3252568"/>
            <a:chExt cx="10504498" cy="3122965"/>
          </a:xfrm>
        </p:grpSpPr>
        <p:cxnSp>
          <p:nvCxnSpPr>
            <p:cNvPr id="91" name="Connecteur droit 90">
              <a:extLst>
                <a:ext uri="{FF2B5EF4-FFF2-40B4-BE49-F238E27FC236}">
                  <a16:creationId xmlns:a16="http://schemas.microsoft.com/office/drawing/2014/main" id="{D7CC408F-A8CB-1F7B-BFED-56912A38C555}"/>
                </a:ext>
              </a:extLst>
            </p:cNvPr>
            <p:cNvCxnSpPr>
              <a:cxnSpLocks/>
            </p:cNvCxnSpPr>
            <p:nvPr/>
          </p:nvCxnSpPr>
          <p:spPr>
            <a:xfrm>
              <a:off x="11303393" y="4654246"/>
              <a:ext cx="0" cy="667299"/>
            </a:xfrm>
            <a:prstGeom prst="line">
              <a:avLst/>
            </a:prstGeom>
            <a:ln w="57150">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86" name="Connecteur droit 85">
              <a:extLst>
                <a:ext uri="{FF2B5EF4-FFF2-40B4-BE49-F238E27FC236}">
                  <a16:creationId xmlns:a16="http://schemas.microsoft.com/office/drawing/2014/main" id="{CE3B8822-6CB1-6610-F7F0-FFEAF7AF3B6A}"/>
                </a:ext>
              </a:extLst>
            </p:cNvPr>
            <p:cNvCxnSpPr>
              <a:cxnSpLocks/>
            </p:cNvCxnSpPr>
            <p:nvPr/>
          </p:nvCxnSpPr>
          <p:spPr>
            <a:xfrm>
              <a:off x="3804316" y="4579571"/>
              <a:ext cx="0" cy="576000"/>
            </a:xfrm>
            <a:prstGeom prst="line">
              <a:avLst/>
            </a:prstGeom>
            <a:ln w="57150">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88" name="Connecteur droit 87">
              <a:extLst>
                <a:ext uri="{FF2B5EF4-FFF2-40B4-BE49-F238E27FC236}">
                  <a16:creationId xmlns:a16="http://schemas.microsoft.com/office/drawing/2014/main" id="{4A9CC381-068F-7D1A-98C3-EA2ADA978C57}"/>
                </a:ext>
              </a:extLst>
            </p:cNvPr>
            <p:cNvCxnSpPr>
              <a:cxnSpLocks/>
            </p:cNvCxnSpPr>
            <p:nvPr/>
          </p:nvCxnSpPr>
          <p:spPr>
            <a:xfrm>
              <a:off x="5673472" y="4367257"/>
              <a:ext cx="0" cy="699180"/>
            </a:xfrm>
            <a:prstGeom prst="line">
              <a:avLst/>
            </a:prstGeom>
            <a:ln w="57150">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89" name="Connecteur droit 88">
              <a:extLst>
                <a:ext uri="{FF2B5EF4-FFF2-40B4-BE49-F238E27FC236}">
                  <a16:creationId xmlns:a16="http://schemas.microsoft.com/office/drawing/2014/main" id="{F5575BC2-E3D9-E4BF-9764-A829BB4F02C3}"/>
                </a:ext>
              </a:extLst>
            </p:cNvPr>
            <p:cNvCxnSpPr>
              <a:cxnSpLocks/>
            </p:cNvCxnSpPr>
            <p:nvPr/>
          </p:nvCxnSpPr>
          <p:spPr>
            <a:xfrm>
              <a:off x="9679215" y="4633169"/>
              <a:ext cx="0" cy="675693"/>
            </a:xfrm>
            <a:prstGeom prst="line">
              <a:avLst/>
            </a:prstGeom>
            <a:ln w="57150">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99" name="Connecteur droit 98">
              <a:extLst>
                <a:ext uri="{FF2B5EF4-FFF2-40B4-BE49-F238E27FC236}">
                  <a16:creationId xmlns:a16="http://schemas.microsoft.com/office/drawing/2014/main" id="{D0D15525-D70B-F26E-85B7-6E55C029CBF9}"/>
                </a:ext>
              </a:extLst>
            </p:cNvPr>
            <p:cNvCxnSpPr>
              <a:cxnSpLocks/>
            </p:cNvCxnSpPr>
            <p:nvPr/>
          </p:nvCxnSpPr>
          <p:spPr>
            <a:xfrm>
              <a:off x="10039928" y="3252568"/>
              <a:ext cx="0" cy="1149238"/>
            </a:xfrm>
            <a:prstGeom prst="line">
              <a:avLst/>
            </a:prstGeom>
            <a:ln w="57150">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90" name="Connecteur droit 89">
              <a:extLst>
                <a:ext uri="{FF2B5EF4-FFF2-40B4-BE49-F238E27FC236}">
                  <a16:creationId xmlns:a16="http://schemas.microsoft.com/office/drawing/2014/main" id="{C34550CF-0AE9-EA8E-EE52-2FAF0EC0BF9B}"/>
                </a:ext>
              </a:extLst>
            </p:cNvPr>
            <p:cNvCxnSpPr>
              <a:cxnSpLocks/>
            </p:cNvCxnSpPr>
            <p:nvPr/>
          </p:nvCxnSpPr>
          <p:spPr>
            <a:xfrm>
              <a:off x="10908156" y="4596070"/>
              <a:ext cx="0" cy="1779463"/>
            </a:xfrm>
            <a:prstGeom prst="line">
              <a:avLst/>
            </a:prstGeom>
            <a:ln w="57150">
              <a:solidFill>
                <a:srgbClr val="00B0F0"/>
              </a:solidFill>
              <a:prstDash val="sysDash"/>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50487F39-4069-F713-19CA-2FC8C386B273}"/>
                </a:ext>
              </a:extLst>
            </p:cNvPr>
            <p:cNvSpPr/>
            <p:nvPr/>
          </p:nvSpPr>
          <p:spPr>
            <a:xfrm>
              <a:off x="1482724" y="4331384"/>
              <a:ext cx="9959096" cy="327773"/>
            </a:xfrm>
            <a:prstGeom prst="rect">
              <a:avLst/>
            </a:prstGeom>
            <a:solidFill>
              <a:srgbClr val="FBB9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Triangle isocèle 42">
              <a:extLst>
                <a:ext uri="{FF2B5EF4-FFF2-40B4-BE49-F238E27FC236}">
                  <a16:creationId xmlns:a16="http://schemas.microsoft.com/office/drawing/2014/main" id="{E03B7FD9-5F57-89CE-DEE4-8A3EB55341C8}"/>
                </a:ext>
              </a:extLst>
            </p:cNvPr>
            <p:cNvSpPr/>
            <p:nvPr/>
          </p:nvSpPr>
          <p:spPr>
            <a:xfrm rot="5400000">
              <a:off x="11296307" y="4205022"/>
              <a:ext cx="836428" cy="545403"/>
            </a:xfrm>
            <a:prstGeom prst="triangle">
              <a:avLst/>
            </a:prstGeom>
            <a:solidFill>
              <a:srgbClr val="FBB9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97" name="bulle dinosaures">
            <a:extLst>
              <a:ext uri="{FF2B5EF4-FFF2-40B4-BE49-F238E27FC236}">
                <a16:creationId xmlns:a16="http://schemas.microsoft.com/office/drawing/2014/main" id="{508C735A-8679-BFC7-C783-BAD09258F9EA}"/>
              </a:ext>
            </a:extLst>
          </p:cNvPr>
          <p:cNvSpPr/>
          <p:nvPr/>
        </p:nvSpPr>
        <p:spPr>
          <a:xfrm>
            <a:off x="8475014" y="5871768"/>
            <a:ext cx="2403344" cy="818734"/>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FBB907"/>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b="1" dirty="0">
                <a:solidFill>
                  <a:schemeClr val="bg1"/>
                </a:solidFill>
              </a:rPr>
              <a:t>Apparition des dinosaures</a:t>
            </a:r>
          </a:p>
          <a:p>
            <a:pPr algn="ctr"/>
            <a:r>
              <a:rPr lang="fr-FR" sz="1600" dirty="0">
                <a:solidFill>
                  <a:schemeClr val="bg1"/>
                </a:solidFill>
              </a:rPr>
              <a:t> </a:t>
            </a:r>
            <a:r>
              <a:rPr lang="fr-FR" sz="1400" dirty="0">
                <a:solidFill>
                  <a:schemeClr val="bg1"/>
                </a:solidFill>
              </a:rPr>
              <a:t>230 millions d’années</a:t>
            </a:r>
            <a:endParaRPr lang="fr-FR" sz="1600" dirty="0">
              <a:solidFill>
                <a:schemeClr val="bg1"/>
              </a:solidFill>
            </a:endParaRPr>
          </a:p>
        </p:txBody>
      </p:sp>
      <p:sp>
        <p:nvSpPr>
          <p:cNvPr id="96" name="bulle animaux marins">
            <a:extLst>
              <a:ext uri="{FF2B5EF4-FFF2-40B4-BE49-F238E27FC236}">
                <a16:creationId xmlns:a16="http://schemas.microsoft.com/office/drawing/2014/main" id="{018E98F1-6EC1-ECC7-E006-BEF684909F23}"/>
              </a:ext>
            </a:extLst>
          </p:cNvPr>
          <p:cNvSpPr/>
          <p:nvPr/>
        </p:nvSpPr>
        <p:spPr>
          <a:xfrm>
            <a:off x="7651888" y="5011968"/>
            <a:ext cx="2168502" cy="627928"/>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FBB907"/>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b="1" dirty="0">
                <a:solidFill>
                  <a:schemeClr val="bg1"/>
                </a:solidFill>
              </a:rPr>
              <a:t>1</a:t>
            </a:r>
            <a:r>
              <a:rPr lang="fr-FR" sz="1600" b="1" baseline="30000" dirty="0">
                <a:solidFill>
                  <a:schemeClr val="bg1"/>
                </a:solidFill>
              </a:rPr>
              <a:t>ers</a:t>
            </a:r>
            <a:r>
              <a:rPr lang="fr-FR" sz="1600" b="1" dirty="0">
                <a:solidFill>
                  <a:schemeClr val="bg1"/>
                </a:solidFill>
              </a:rPr>
              <a:t> animaux marins</a:t>
            </a:r>
          </a:p>
          <a:p>
            <a:pPr algn="ctr"/>
            <a:r>
              <a:rPr lang="fr-FR" sz="1400" dirty="0">
                <a:solidFill>
                  <a:schemeClr val="bg1"/>
                </a:solidFill>
              </a:rPr>
              <a:t>540 millions d’années</a:t>
            </a:r>
          </a:p>
        </p:txBody>
      </p:sp>
      <p:sp>
        <p:nvSpPr>
          <p:cNvPr id="102" name="bulle 02">
            <a:extLst>
              <a:ext uri="{FF2B5EF4-FFF2-40B4-BE49-F238E27FC236}">
                <a16:creationId xmlns:a16="http://schemas.microsoft.com/office/drawing/2014/main" id="{1B5BE8DA-E4BE-6FFC-DE86-8839DBB6047D}"/>
              </a:ext>
            </a:extLst>
          </p:cNvPr>
          <p:cNvSpPr/>
          <p:nvPr/>
        </p:nvSpPr>
        <p:spPr>
          <a:xfrm>
            <a:off x="4782414" y="4930487"/>
            <a:ext cx="1938327" cy="900079"/>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FBB907"/>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b="1" dirty="0">
                <a:solidFill>
                  <a:schemeClr val="bg1"/>
                </a:solidFill>
              </a:rPr>
              <a:t>Apparition du dioxygène</a:t>
            </a:r>
          </a:p>
          <a:p>
            <a:pPr algn="ctr"/>
            <a:r>
              <a:rPr lang="fr-FR" sz="1400" dirty="0">
                <a:solidFill>
                  <a:schemeClr val="bg1"/>
                </a:solidFill>
              </a:rPr>
              <a:t>2,5 milliards d’années</a:t>
            </a:r>
          </a:p>
        </p:txBody>
      </p:sp>
      <p:cxnSp>
        <p:nvCxnSpPr>
          <p:cNvPr id="13" name="Trait Bulle naissance de la terre">
            <a:extLst>
              <a:ext uri="{FF2B5EF4-FFF2-40B4-BE49-F238E27FC236}">
                <a16:creationId xmlns:a16="http://schemas.microsoft.com/office/drawing/2014/main" id="{62CAB617-44E5-C431-58CD-A19822CB96D0}"/>
              </a:ext>
            </a:extLst>
          </p:cNvPr>
          <p:cNvCxnSpPr>
            <a:cxnSpLocks/>
          </p:cNvCxnSpPr>
          <p:nvPr/>
        </p:nvCxnSpPr>
        <p:spPr>
          <a:xfrm>
            <a:off x="1545407" y="4533405"/>
            <a:ext cx="0" cy="1512000"/>
          </a:xfrm>
          <a:prstGeom prst="line">
            <a:avLst/>
          </a:prstGeom>
          <a:ln w="57150">
            <a:solidFill>
              <a:srgbClr val="FBB907"/>
            </a:solidFill>
            <a:prstDash val="sysDash"/>
          </a:ln>
        </p:spPr>
        <p:style>
          <a:lnRef idx="1">
            <a:schemeClr val="accent1"/>
          </a:lnRef>
          <a:fillRef idx="0">
            <a:schemeClr val="accent1"/>
          </a:fillRef>
          <a:effectRef idx="0">
            <a:schemeClr val="accent1"/>
          </a:effectRef>
          <a:fontRef idx="minor">
            <a:schemeClr val="tx1"/>
          </a:fontRef>
        </p:style>
      </p:cxnSp>
      <p:sp>
        <p:nvSpPr>
          <p:cNvPr id="101" name="Bulle bacterie">
            <a:extLst>
              <a:ext uri="{FF2B5EF4-FFF2-40B4-BE49-F238E27FC236}">
                <a16:creationId xmlns:a16="http://schemas.microsoft.com/office/drawing/2014/main" id="{2625C1E2-5AB3-FE54-6307-1467A212CD72}"/>
              </a:ext>
            </a:extLst>
          </p:cNvPr>
          <p:cNvSpPr/>
          <p:nvPr/>
        </p:nvSpPr>
        <p:spPr>
          <a:xfrm>
            <a:off x="2443828" y="4974839"/>
            <a:ext cx="2286747" cy="811146"/>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FBB907"/>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b="1" dirty="0">
                <a:solidFill>
                  <a:schemeClr val="bg1"/>
                </a:solidFill>
              </a:rPr>
              <a:t>Apparition des 1</a:t>
            </a:r>
            <a:r>
              <a:rPr lang="fr-FR" sz="1600" b="1" baseline="30000" dirty="0">
                <a:solidFill>
                  <a:schemeClr val="bg1"/>
                </a:solidFill>
              </a:rPr>
              <a:t>ères</a:t>
            </a:r>
            <a:r>
              <a:rPr lang="fr-FR" sz="1600" b="1" dirty="0">
                <a:solidFill>
                  <a:schemeClr val="bg1"/>
                </a:solidFill>
              </a:rPr>
              <a:t> bactéries</a:t>
            </a:r>
          </a:p>
          <a:p>
            <a:pPr algn="ctr"/>
            <a:r>
              <a:rPr lang="fr-FR" sz="1400" dirty="0">
                <a:solidFill>
                  <a:schemeClr val="bg1"/>
                </a:solidFill>
              </a:rPr>
              <a:t>3,5 milliards d’années</a:t>
            </a:r>
          </a:p>
        </p:txBody>
      </p:sp>
      <p:pic>
        <p:nvPicPr>
          <p:cNvPr id="63" name="image homme">
            <a:extLst>
              <a:ext uri="{FF2B5EF4-FFF2-40B4-BE49-F238E27FC236}">
                <a16:creationId xmlns:a16="http://schemas.microsoft.com/office/drawing/2014/main" id="{2AFB4FF0-BACB-1A85-F7EB-4DA3E8FDEDC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bwMode="auto">
          <a:xfrm>
            <a:off x="10545448" y="3513421"/>
            <a:ext cx="398068" cy="829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 homme aujourd'hui">
            <a:extLst>
              <a:ext uri="{FF2B5EF4-FFF2-40B4-BE49-F238E27FC236}">
                <a16:creationId xmlns:a16="http://schemas.microsoft.com/office/drawing/2014/main" id="{31420C7E-3400-44A0-4134-ECC130348BA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067246" y="3392267"/>
            <a:ext cx="714514" cy="1072074"/>
          </a:xfrm>
          <a:prstGeom prst="rect">
            <a:avLst/>
          </a:prstGeom>
        </p:spPr>
      </p:pic>
      <p:pic>
        <p:nvPicPr>
          <p:cNvPr id="44" name="image volcan">
            <a:extLst>
              <a:ext uri="{FF2B5EF4-FFF2-40B4-BE49-F238E27FC236}">
                <a16:creationId xmlns:a16="http://schemas.microsoft.com/office/drawing/2014/main" id="{66CAE121-EEC0-6C9C-FFE2-023AA120D8F7}"/>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1084" t="18638" r="68288" b="46329"/>
          <a:stretch/>
        </p:blipFill>
        <p:spPr bwMode="auto">
          <a:xfrm>
            <a:off x="1378096" y="3687043"/>
            <a:ext cx="1799443" cy="67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Bulle naissance de la Terre">
            <a:extLst>
              <a:ext uri="{FF2B5EF4-FFF2-40B4-BE49-F238E27FC236}">
                <a16:creationId xmlns:a16="http://schemas.microsoft.com/office/drawing/2014/main" id="{8248A294-D579-9406-9029-BD1608EFB626}"/>
              </a:ext>
            </a:extLst>
          </p:cNvPr>
          <p:cNvSpPr/>
          <p:nvPr/>
        </p:nvSpPr>
        <p:spPr>
          <a:xfrm>
            <a:off x="1356266" y="5879926"/>
            <a:ext cx="1938326" cy="864013"/>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FFC00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b="1" dirty="0">
                <a:solidFill>
                  <a:schemeClr val="bg1"/>
                </a:solidFill>
              </a:rPr>
              <a:t>Naissance de la Terre </a:t>
            </a:r>
            <a:endParaRPr lang="fr-FR" sz="1400" b="1" dirty="0">
              <a:solidFill>
                <a:schemeClr val="bg1"/>
              </a:solidFill>
            </a:endParaRPr>
          </a:p>
          <a:p>
            <a:pPr algn="ctr"/>
            <a:r>
              <a:rPr lang="fr-FR" sz="1400" dirty="0">
                <a:solidFill>
                  <a:schemeClr val="bg1"/>
                </a:solidFill>
              </a:rPr>
              <a:t>4,5 milliards d’années </a:t>
            </a:r>
            <a:endParaRPr lang="fr-FR" sz="1600" dirty="0">
              <a:solidFill>
                <a:schemeClr val="bg1"/>
              </a:solidFill>
            </a:endParaRPr>
          </a:p>
        </p:txBody>
      </p:sp>
      <p:sp>
        <p:nvSpPr>
          <p:cNvPr id="26" name="bulle hommes Question">
            <a:extLst>
              <a:ext uri="{FF2B5EF4-FFF2-40B4-BE49-F238E27FC236}">
                <a16:creationId xmlns:a16="http://schemas.microsoft.com/office/drawing/2014/main" id="{C1B0F968-9B81-8A13-6108-34A1D951173F}"/>
              </a:ext>
            </a:extLst>
          </p:cNvPr>
          <p:cNvSpPr/>
          <p:nvPr/>
        </p:nvSpPr>
        <p:spPr>
          <a:xfrm>
            <a:off x="3295203" y="1296910"/>
            <a:ext cx="1477627" cy="708533"/>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CFEDEF"/>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b="1" dirty="0">
                <a:solidFill>
                  <a:srgbClr val="2F5597"/>
                </a:solidFill>
              </a:rPr>
              <a:t>Apparition des 1</a:t>
            </a:r>
            <a:r>
              <a:rPr lang="fr-FR" sz="1600" b="1" baseline="30000" dirty="0">
                <a:solidFill>
                  <a:srgbClr val="2F5597"/>
                </a:solidFill>
              </a:rPr>
              <a:t>ers</a:t>
            </a:r>
            <a:r>
              <a:rPr lang="fr-FR" sz="1600" b="1" dirty="0">
                <a:solidFill>
                  <a:srgbClr val="2F5597"/>
                </a:solidFill>
              </a:rPr>
              <a:t> Hommes</a:t>
            </a:r>
            <a:endParaRPr lang="fr-FR" sz="1400" dirty="0">
              <a:solidFill>
                <a:srgbClr val="2F5597"/>
              </a:solidFill>
            </a:endParaRPr>
          </a:p>
        </p:txBody>
      </p:sp>
      <p:sp>
        <p:nvSpPr>
          <p:cNvPr id="27" name="bulle animaux terrestres Question">
            <a:extLst>
              <a:ext uri="{FF2B5EF4-FFF2-40B4-BE49-F238E27FC236}">
                <a16:creationId xmlns:a16="http://schemas.microsoft.com/office/drawing/2014/main" id="{089E4946-CFE9-E177-7EA2-0309D9DAFD0E}"/>
              </a:ext>
            </a:extLst>
          </p:cNvPr>
          <p:cNvSpPr/>
          <p:nvPr/>
        </p:nvSpPr>
        <p:spPr>
          <a:xfrm>
            <a:off x="5030851" y="1353785"/>
            <a:ext cx="1560115" cy="594782"/>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CFEDEF"/>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b="1" dirty="0">
                <a:solidFill>
                  <a:srgbClr val="2F5597"/>
                </a:solidFill>
              </a:rPr>
              <a:t>1</a:t>
            </a:r>
            <a:r>
              <a:rPr lang="fr-FR" sz="1600" b="1" baseline="30000" dirty="0">
                <a:solidFill>
                  <a:srgbClr val="2F5597"/>
                </a:solidFill>
              </a:rPr>
              <a:t>ers</a:t>
            </a:r>
            <a:r>
              <a:rPr lang="fr-FR" sz="1600" b="1" dirty="0">
                <a:solidFill>
                  <a:srgbClr val="2F5597"/>
                </a:solidFill>
              </a:rPr>
              <a:t> animaux terrestres </a:t>
            </a:r>
          </a:p>
        </p:txBody>
      </p:sp>
      <p:sp>
        <p:nvSpPr>
          <p:cNvPr id="28" name="bulle animaux marins Question">
            <a:extLst>
              <a:ext uri="{FF2B5EF4-FFF2-40B4-BE49-F238E27FC236}">
                <a16:creationId xmlns:a16="http://schemas.microsoft.com/office/drawing/2014/main" id="{892986DD-5410-5F21-1E44-F4F445F710D6}"/>
              </a:ext>
            </a:extLst>
          </p:cNvPr>
          <p:cNvSpPr/>
          <p:nvPr/>
        </p:nvSpPr>
        <p:spPr>
          <a:xfrm>
            <a:off x="1721812" y="1362253"/>
            <a:ext cx="1315370" cy="577846"/>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CFEDEF"/>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b="1" dirty="0">
                <a:solidFill>
                  <a:srgbClr val="2F5597"/>
                </a:solidFill>
              </a:rPr>
              <a:t>1</a:t>
            </a:r>
            <a:r>
              <a:rPr lang="fr-FR" sz="1600" b="1" baseline="30000" dirty="0">
                <a:solidFill>
                  <a:srgbClr val="2F5597"/>
                </a:solidFill>
              </a:rPr>
              <a:t>ers</a:t>
            </a:r>
            <a:r>
              <a:rPr lang="fr-FR" sz="1600" b="1" dirty="0">
                <a:solidFill>
                  <a:srgbClr val="2F5597"/>
                </a:solidFill>
              </a:rPr>
              <a:t> animaux marins</a:t>
            </a:r>
          </a:p>
        </p:txBody>
      </p:sp>
      <p:sp>
        <p:nvSpPr>
          <p:cNvPr id="29" name="bulle 02 Question">
            <a:extLst>
              <a:ext uri="{FF2B5EF4-FFF2-40B4-BE49-F238E27FC236}">
                <a16:creationId xmlns:a16="http://schemas.microsoft.com/office/drawing/2014/main" id="{43329AB0-F2ED-8A17-A9D6-74501C4A87F4}"/>
              </a:ext>
            </a:extLst>
          </p:cNvPr>
          <p:cNvSpPr/>
          <p:nvPr/>
        </p:nvSpPr>
        <p:spPr>
          <a:xfrm>
            <a:off x="6848987" y="1328936"/>
            <a:ext cx="1382425" cy="644481"/>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CFEDEF"/>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b="1" dirty="0">
                <a:solidFill>
                  <a:srgbClr val="2F5597"/>
                </a:solidFill>
              </a:rPr>
              <a:t>Apparition du dioxygène</a:t>
            </a:r>
          </a:p>
        </p:txBody>
      </p:sp>
      <p:sp>
        <p:nvSpPr>
          <p:cNvPr id="31" name="bulle dinosaures Question">
            <a:extLst>
              <a:ext uri="{FF2B5EF4-FFF2-40B4-BE49-F238E27FC236}">
                <a16:creationId xmlns:a16="http://schemas.microsoft.com/office/drawing/2014/main" id="{598D76D6-054E-5490-DD46-5BE568A5F50E}"/>
              </a:ext>
            </a:extLst>
          </p:cNvPr>
          <p:cNvSpPr/>
          <p:nvPr/>
        </p:nvSpPr>
        <p:spPr>
          <a:xfrm>
            <a:off x="10225081" y="1274459"/>
            <a:ext cx="1560115" cy="753434"/>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CFEDEF"/>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b="1" dirty="0">
                <a:solidFill>
                  <a:srgbClr val="2F5597"/>
                </a:solidFill>
              </a:rPr>
              <a:t>Apparition des dinosaures</a:t>
            </a:r>
          </a:p>
        </p:txBody>
      </p:sp>
      <p:sp>
        <p:nvSpPr>
          <p:cNvPr id="32" name="Bulle bacterie Question">
            <a:extLst>
              <a:ext uri="{FF2B5EF4-FFF2-40B4-BE49-F238E27FC236}">
                <a16:creationId xmlns:a16="http://schemas.microsoft.com/office/drawing/2014/main" id="{92A9DAC0-76E3-CF1D-A9DE-C057DF8BD96A}"/>
              </a:ext>
            </a:extLst>
          </p:cNvPr>
          <p:cNvSpPr/>
          <p:nvPr/>
        </p:nvSpPr>
        <p:spPr>
          <a:xfrm>
            <a:off x="8489433" y="1277951"/>
            <a:ext cx="1477627" cy="746451"/>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CFEDEF"/>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b="1" dirty="0">
                <a:solidFill>
                  <a:srgbClr val="2F5597"/>
                </a:solidFill>
              </a:rPr>
              <a:t>Apparition des 1</a:t>
            </a:r>
            <a:r>
              <a:rPr lang="fr-FR" sz="1600" b="1" baseline="30000" dirty="0">
                <a:solidFill>
                  <a:srgbClr val="2F5597"/>
                </a:solidFill>
              </a:rPr>
              <a:t>ères</a:t>
            </a:r>
            <a:r>
              <a:rPr lang="fr-FR" sz="1600" b="1" dirty="0">
                <a:solidFill>
                  <a:srgbClr val="2F5597"/>
                </a:solidFill>
              </a:rPr>
              <a:t> bactéries</a:t>
            </a:r>
          </a:p>
        </p:txBody>
      </p:sp>
      <p:pic>
        <p:nvPicPr>
          <p:cNvPr id="50" name="Picto + 5">
            <a:extLst>
              <a:ext uri="{FF2B5EF4-FFF2-40B4-BE49-F238E27FC236}">
                <a16:creationId xmlns:a16="http://schemas.microsoft.com/office/drawing/2014/main" id="{F870A27A-FD04-AB4C-B13D-E395FA810D61}"/>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11568035" y="3585523"/>
            <a:ext cx="496336" cy="404696"/>
          </a:xfrm>
          <a:prstGeom prst="rect">
            <a:avLst/>
          </a:prstGeom>
          <a:noFill/>
          <a:ln>
            <a:noFill/>
          </a:ln>
        </p:spPr>
      </p:pic>
      <p:pic>
        <p:nvPicPr>
          <p:cNvPr id="41" name="Picto + 3">
            <a:extLst>
              <a:ext uri="{FF2B5EF4-FFF2-40B4-BE49-F238E27FC236}">
                <a16:creationId xmlns:a16="http://schemas.microsoft.com/office/drawing/2014/main" id="{1A2318D6-CC50-09B7-9882-DF5A772E887E}"/>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9651264" y="5580840"/>
            <a:ext cx="496336" cy="404696"/>
          </a:xfrm>
          <a:prstGeom prst="rect">
            <a:avLst/>
          </a:prstGeom>
          <a:noFill/>
          <a:ln>
            <a:noFill/>
          </a:ln>
        </p:spPr>
      </p:pic>
      <p:pic>
        <p:nvPicPr>
          <p:cNvPr id="54" name="Picto + 2">
            <a:extLst>
              <a:ext uri="{FF2B5EF4-FFF2-40B4-BE49-F238E27FC236}">
                <a16:creationId xmlns:a16="http://schemas.microsoft.com/office/drawing/2014/main" id="{24CCA3B4-35E5-6461-ED6C-629D6CD3D271}"/>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4323025" y="3869524"/>
            <a:ext cx="496336" cy="404696"/>
          </a:xfrm>
          <a:prstGeom prst="rect">
            <a:avLst/>
          </a:prstGeom>
          <a:noFill/>
          <a:ln>
            <a:noFill/>
          </a:ln>
        </p:spPr>
      </p:pic>
      <p:pic>
        <p:nvPicPr>
          <p:cNvPr id="57" name="Picto + 1">
            <a:extLst>
              <a:ext uri="{FF2B5EF4-FFF2-40B4-BE49-F238E27FC236}">
                <a16:creationId xmlns:a16="http://schemas.microsoft.com/office/drawing/2014/main" id="{9D00C955-3AA2-9373-150E-0A5C8D997DBA}"/>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1556149" y="5459093"/>
            <a:ext cx="496336" cy="404696"/>
          </a:xfrm>
          <a:prstGeom prst="rect">
            <a:avLst/>
          </a:prstGeom>
          <a:noFill/>
          <a:ln>
            <a:noFill/>
          </a:ln>
        </p:spPr>
      </p:pic>
      <p:sp>
        <p:nvSpPr>
          <p:cNvPr id="10" name="Numéro 6">
            <a:extLst>
              <a:ext uri="{FF2B5EF4-FFF2-40B4-BE49-F238E27FC236}">
                <a16:creationId xmlns:a16="http://schemas.microsoft.com/office/drawing/2014/main" id="{EBF7BA9A-905F-7BC8-C6A5-83F8DCC8A862}"/>
              </a:ext>
            </a:extLst>
          </p:cNvPr>
          <p:cNvSpPr/>
          <p:nvPr/>
        </p:nvSpPr>
        <p:spPr bwMode="auto">
          <a:xfrm>
            <a:off x="10461575" y="5060217"/>
            <a:ext cx="696483" cy="69648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000" b="1" dirty="0">
                <a:solidFill>
                  <a:schemeClr val="bg1"/>
                </a:solidFill>
              </a:rPr>
              <a:t>6</a:t>
            </a:r>
          </a:p>
        </p:txBody>
      </p:sp>
      <p:sp>
        <p:nvSpPr>
          <p:cNvPr id="9" name="Numéro 5">
            <a:extLst>
              <a:ext uri="{FF2B5EF4-FFF2-40B4-BE49-F238E27FC236}">
                <a16:creationId xmlns:a16="http://schemas.microsoft.com/office/drawing/2014/main" id="{38AA95E3-B280-A85A-039E-C275E9D5B4E1}"/>
              </a:ext>
            </a:extLst>
          </p:cNvPr>
          <p:cNvSpPr/>
          <p:nvPr/>
        </p:nvSpPr>
        <p:spPr bwMode="auto">
          <a:xfrm>
            <a:off x="9954768" y="5828982"/>
            <a:ext cx="696483" cy="69648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000" b="1" dirty="0">
                <a:solidFill>
                  <a:schemeClr val="bg1"/>
                </a:solidFill>
              </a:rPr>
              <a:t>5</a:t>
            </a:r>
          </a:p>
        </p:txBody>
      </p:sp>
      <p:sp>
        <p:nvSpPr>
          <p:cNvPr id="8" name="Numéro 4">
            <a:extLst>
              <a:ext uri="{FF2B5EF4-FFF2-40B4-BE49-F238E27FC236}">
                <a16:creationId xmlns:a16="http://schemas.microsoft.com/office/drawing/2014/main" id="{86A47EAE-211E-F480-B113-41EF65C7D436}"/>
              </a:ext>
            </a:extLst>
          </p:cNvPr>
          <p:cNvSpPr/>
          <p:nvPr/>
        </p:nvSpPr>
        <p:spPr bwMode="auto">
          <a:xfrm>
            <a:off x="9155039" y="2766510"/>
            <a:ext cx="696483" cy="69648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000" b="1" dirty="0">
                <a:solidFill>
                  <a:schemeClr val="bg1"/>
                </a:solidFill>
              </a:rPr>
              <a:t>4</a:t>
            </a:r>
          </a:p>
        </p:txBody>
      </p:sp>
      <p:sp>
        <p:nvSpPr>
          <p:cNvPr id="7" name="Numéro 3">
            <a:extLst>
              <a:ext uri="{FF2B5EF4-FFF2-40B4-BE49-F238E27FC236}">
                <a16:creationId xmlns:a16="http://schemas.microsoft.com/office/drawing/2014/main" id="{44F9EC1B-06B0-6389-1399-AB4DAB8C6F4F}"/>
              </a:ext>
            </a:extLst>
          </p:cNvPr>
          <p:cNvSpPr/>
          <p:nvPr/>
        </p:nvSpPr>
        <p:spPr bwMode="auto">
          <a:xfrm>
            <a:off x="8806798" y="5060217"/>
            <a:ext cx="696483" cy="69648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000" b="1" dirty="0">
                <a:solidFill>
                  <a:schemeClr val="bg1"/>
                </a:solidFill>
              </a:rPr>
              <a:t>3</a:t>
            </a:r>
          </a:p>
        </p:txBody>
      </p:sp>
      <p:sp>
        <p:nvSpPr>
          <p:cNvPr id="6" name="Numéro 2">
            <a:extLst>
              <a:ext uri="{FF2B5EF4-FFF2-40B4-BE49-F238E27FC236}">
                <a16:creationId xmlns:a16="http://schemas.microsoft.com/office/drawing/2014/main" id="{E17DFA1F-E13A-2EFA-F292-B1B519BBE9A0}"/>
              </a:ext>
            </a:extLst>
          </p:cNvPr>
          <p:cNvSpPr/>
          <p:nvPr/>
        </p:nvSpPr>
        <p:spPr bwMode="auto">
          <a:xfrm>
            <a:off x="5195249" y="4981594"/>
            <a:ext cx="696483" cy="69648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000" b="1" dirty="0">
                <a:solidFill>
                  <a:schemeClr val="bg1"/>
                </a:solidFill>
              </a:rPr>
              <a:t>2</a:t>
            </a:r>
          </a:p>
        </p:txBody>
      </p:sp>
      <p:sp>
        <p:nvSpPr>
          <p:cNvPr id="5" name="Numéro 1">
            <a:extLst>
              <a:ext uri="{FF2B5EF4-FFF2-40B4-BE49-F238E27FC236}">
                <a16:creationId xmlns:a16="http://schemas.microsoft.com/office/drawing/2014/main" id="{13620B20-AFF2-E564-43EF-5ADD449B0FDB}"/>
              </a:ext>
            </a:extLst>
          </p:cNvPr>
          <p:cNvSpPr/>
          <p:nvPr/>
        </p:nvSpPr>
        <p:spPr bwMode="auto">
          <a:xfrm>
            <a:off x="3308362" y="5060217"/>
            <a:ext cx="696483" cy="69648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000" b="1" dirty="0">
                <a:solidFill>
                  <a:schemeClr val="bg1"/>
                </a:solidFill>
              </a:rPr>
              <a:t>1</a:t>
            </a:r>
          </a:p>
        </p:txBody>
      </p:sp>
      <p:sp>
        <p:nvSpPr>
          <p:cNvPr id="47" name="bulle 4">
            <a:extLst>
              <a:ext uri="{FF2B5EF4-FFF2-40B4-BE49-F238E27FC236}">
                <a16:creationId xmlns:a16="http://schemas.microsoft.com/office/drawing/2014/main" id="{5C217EC8-EEAB-C971-7AB1-E853A21AC6EC}"/>
              </a:ext>
            </a:extLst>
          </p:cNvPr>
          <p:cNvSpPr/>
          <p:nvPr/>
        </p:nvSpPr>
        <p:spPr>
          <a:xfrm>
            <a:off x="2878585" y="1961919"/>
            <a:ext cx="6097834" cy="1901971"/>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700" dirty="0">
                <a:solidFill>
                  <a:schemeClr val="bg1"/>
                </a:solidFill>
              </a:rPr>
              <a:t>Les humains sont arrivés très tard dans l’histoire</a:t>
            </a:r>
          </a:p>
          <a:p>
            <a:pPr algn="ctr"/>
            <a:r>
              <a:rPr lang="fr-FR" sz="1700" dirty="0">
                <a:solidFill>
                  <a:schemeClr val="bg1"/>
                </a:solidFill>
              </a:rPr>
              <a:t>de la Terre, il y a environ 2,5 à 2,8 millions d’années.</a:t>
            </a:r>
          </a:p>
          <a:p>
            <a:pPr algn="ctr"/>
            <a:r>
              <a:rPr lang="fr-FR" sz="1700" dirty="0">
                <a:solidFill>
                  <a:schemeClr val="bg1"/>
                </a:solidFill>
              </a:rPr>
              <a:t>Si on compare l’âge de la Terre à une journée de</a:t>
            </a:r>
          </a:p>
          <a:p>
            <a:pPr algn="ctr"/>
            <a:r>
              <a:rPr lang="fr-FR" sz="1700" dirty="0">
                <a:solidFill>
                  <a:schemeClr val="bg1"/>
                </a:solidFill>
              </a:rPr>
              <a:t> 24 heures, les premiers humains seraient apparus à 23h59, juste avant minuit ! Pourtant, en seulement quelques dizaines d’années, nos activités ont provoqué un dérèglement climatique majeur. </a:t>
            </a:r>
          </a:p>
        </p:txBody>
      </p:sp>
      <p:sp>
        <p:nvSpPr>
          <p:cNvPr id="39" name="bulle 3">
            <a:extLst>
              <a:ext uri="{FF2B5EF4-FFF2-40B4-BE49-F238E27FC236}">
                <a16:creationId xmlns:a16="http://schemas.microsoft.com/office/drawing/2014/main" id="{BD5CE5B9-BF45-C0B0-705C-BB44B5F6BFFB}"/>
              </a:ext>
            </a:extLst>
          </p:cNvPr>
          <p:cNvSpPr/>
          <p:nvPr/>
        </p:nvSpPr>
        <p:spPr>
          <a:xfrm>
            <a:off x="4362952" y="2437557"/>
            <a:ext cx="3138603" cy="1582973"/>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700" dirty="0">
                <a:solidFill>
                  <a:schemeClr val="bg1"/>
                </a:solidFill>
              </a:rPr>
              <a:t>Au temps des dinosaures,</a:t>
            </a:r>
          </a:p>
          <a:p>
            <a:pPr algn="ctr"/>
            <a:r>
              <a:rPr lang="fr-FR" sz="1700" dirty="0">
                <a:solidFill>
                  <a:schemeClr val="bg1"/>
                </a:solidFill>
              </a:rPr>
              <a:t>le climat était beaucoup plus chaud et humide qu’aujourd’hui, et la Terre était couverte de vastes forêts luxuriantes.</a:t>
            </a:r>
          </a:p>
        </p:txBody>
      </p:sp>
      <p:sp>
        <p:nvSpPr>
          <p:cNvPr id="46" name="bulle 2">
            <a:extLst>
              <a:ext uri="{FF2B5EF4-FFF2-40B4-BE49-F238E27FC236}">
                <a16:creationId xmlns:a16="http://schemas.microsoft.com/office/drawing/2014/main" id="{83A120DC-7358-F39A-DB4E-CE32E42F2551}"/>
              </a:ext>
            </a:extLst>
          </p:cNvPr>
          <p:cNvSpPr/>
          <p:nvPr/>
        </p:nvSpPr>
        <p:spPr>
          <a:xfrm>
            <a:off x="4101027" y="2058202"/>
            <a:ext cx="3208052" cy="1830739"/>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700" dirty="0">
                <a:solidFill>
                  <a:schemeClr val="bg1"/>
                </a:solidFill>
              </a:rPr>
              <a:t>Il y a des millions d’années,</a:t>
            </a:r>
          </a:p>
          <a:p>
            <a:pPr algn="ctr"/>
            <a:r>
              <a:rPr lang="fr-FR" sz="1700" dirty="0">
                <a:solidFill>
                  <a:schemeClr val="bg1"/>
                </a:solidFill>
              </a:rPr>
              <a:t>la Terre a connu des périodes tellement froides que toute sa surface était recouverte de glace.  On appelle ces épisodes</a:t>
            </a:r>
            <a:br>
              <a:rPr lang="fr-FR" sz="1700" dirty="0">
                <a:solidFill>
                  <a:schemeClr val="bg1"/>
                </a:solidFill>
              </a:rPr>
            </a:br>
            <a:r>
              <a:rPr lang="fr-FR" sz="1700" dirty="0">
                <a:solidFill>
                  <a:schemeClr val="bg1"/>
                </a:solidFill>
              </a:rPr>
              <a:t>« Terre boule de neige ». </a:t>
            </a:r>
          </a:p>
        </p:txBody>
      </p:sp>
      <p:sp>
        <p:nvSpPr>
          <p:cNvPr id="55" name="bulle 1">
            <a:extLst>
              <a:ext uri="{FF2B5EF4-FFF2-40B4-BE49-F238E27FC236}">
                <a16:creationId xmlns:a16="http://schemas.microsoft.com/office/drawing/2014/main" id="{0BC982DD-50D6-6DBB-54FC-C458D20A5A0E}"/>
              </a:ext>
            </a:extLst>
          </p:cNvPr>
          <p:cNvSpPr/>
          <p:nvPr/>
        </p:nvSpPr>
        <p:spPr>
          <a:xfrm>
            <a:off x="1440217" y="3338414"/>
            <a:ext cx="3901172" cy="1572637"/>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700" dirty="0">
                <a:solidFill>
                  <a:schemeClr val="bg1"/>
                </a:solidFill>
              </a:rPr>
              <a:t>À ses débuts, la Terre était beaucoup</a:t>
            </a:r>
          </a:p>
          <a:p>
            <a:pPr algn="ctr"/>
            <a:r>
              <a:rPr lang="fr-FR" sz="1700" dirty="0">
                <a:solidFill>
                  <a:schemeClr val="bg1"/>
                </a:solidFill>
              </a:rPr>
              <a:t>plus chaude qu’aujourd’hui. L'intense activité volcanique réchauffait la Terre, même si le soleil était moins puissant</a:t>
            </a:r>
          </a:p>
          <a:p>
            <a:pPr algn="ctr"/>
            <a:r>
              <a:rPr lang="fr-FR" sz="1700" dirty="0">
                <a:solidFill>
                  <a:schemeClr val="bg1"/>
                </a:solidFill>
              </a:rPr>
              <a:t>qu’il ne l’est aujourd'hui.</a:t>
            </a:r>
          </a:p>
        </p:txBody>
      </p:sp>
      <p:sp>
        <p:nvSpPr>
          <p:cNvPr id="60" name="Carré meteo">
            <a:extLst>
              <a:ext uri="{FF2B5EF4-FFF2-40B4-BE49-F238E27FC236}">
                <a16:creationId xmlns:a16="http://schemas.microsoft.com/office/drawing/2014/main" id="{96235D94-A48D-47C6-B3BC-BFC6777205E2}"/>
              </a:ext>
            </a:extLst>
          </p:cNvPr>
          <p:cNvSpPr/>
          <p:nvPr/>
        </p:nvSpPr>
        <p:spPr>
          <a:xfrm>
            <a:off x="120476" y="4605827"/>
            <a:ext cx="1358258" cy="1924127"/>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000" b="1" dirty="0">
              <a:solidFill>
                <a:srgbClr val="0070C0"/>
              </a:solidFill>
            </a:endParaRPr>
          </a:p>
          <a:p>
            <a:pPr marL="85725" indent="-85725">
              <a:buFont typeface="+mj-lt"/>
              <a:buAutoNum type="arabicPeriod"/>
              <a:defRPr/>
            </a:pPr>
            <a:r>
              <a:rPr lang="fr-FR" sz="1000" b="1" dirty="0">
                <a:solidFill>
                  <a:srgbClr val="0070C0"/>
                </a:solidFill>
              </a:rPr>
              <a:t>Apparition des 1</a:t>
            </a:r>
            <a:r>
              <a:rPr lang="fr-FR" sz="1000" b="1" baseline="30000" dirty="0">
                <a:solidFill>
                  <a:srgbClr val="0070C0"/>
                </a:solidFill>
              </a:rPr>
              <a:t>ères</a:t>
            </a:r>
            <a:r>
              <a:rPr lang="fr-FR" sz="1000" b="1" dirty="0">
                <a:solidFill>
                  <a:srgbClr val="0070C0"/>
                </a:solidFill>
              </a:rPr>
              <a:t> bactéries</a:t>
            </a:r>
          </a:p>
          <a:p>
            <a:pPr marL="85725" indent="-85725">
              <a:buFont typeface="+mj-lt"/>
              <a:buAutoNum type="arabicPeriod"/>
              <a:defRPr/>
            </a:pPr>
            <a:r>
              <a:rPr lang="fr-FR" sz="1000" b="1" dirty="0">
                <a:solidFill>
                  <a:srgbClr val="0070C0"/>
                </a:solidFill>
              </a:rPr>
              <a:t>Apparition du dioxygène</a:t>
            </a:r>
          </a:p>
          <a:p>
            <a:pPr marL="85725" indent="-85725">
              <a:buFont typeface="+mj-lt"/>
              <a:buAutoNum type="arabicPeriod"/>
              <a:defRPr/>
            </a:pPr>
            <a:r>
              <a:rPr lang="fr-FR" sz="1000" b="1" dirty="0">
                <a:solidFill>
                  <a:srgbClr val="0070C0"/>
                </a:solidFill>
              </a:rPr>
              <a:t>1er animaux marins</a:t>
            </a:r>
          </a:p>
          <a:p>
            <a:pPr marL="85725" indent="-85725">
              <a:buFont typeface="+mj-lt"/>
              <a:buAutoNum type="arabicPeriod"/>
              <a:defRPr/>
            </a:pPr>
            <a:r>
              <a:rPr lang="fr-FR" sz="1000" b="1" dirty="0">
                <a:solidFill>
                  <a:srgbClr val="0070C0"/>
                </a:solidFill>
              </a:rPr>
              <a:t>1</a:t>
            </a:r>
            <a:r>
              <a:rPr lang="fr-FR" sz="1000" b="1" baseline="30000" dirty="0">
                <a:solidFill>
                  <a:srgbClr val="0070C0"/>
                </a:solidFill>
              </a:rPr>
              <a:t>ers</a:t>
            </a:r>
            <a:r>
              <a:rPr lang="fr-FR" sz="1000" b="1" dirty="0">
                <a:solidFill>
                  <a:srgbClr val="0070C0"/>
                </a:solidFill>
              </a:rPr>
              <a:t> animaux terrestres </a:t>
            </a:r>
          </a:p>
          <a:p>
            <a:pPr marL="85725" indent="-85725">
              <a:buFont typeface="+mj-lt"/>
              <a:buAutoNum type="arabicPeriod"/>
              <a:defRPr/>
            </a:pPr>
            <a:r>
              <a:rPr lang="fr-FR" sz="1000" b="1" dirty="0">
                <a:solidFill>
                  <a:srgbClr val="0070C0"/>
                </a:solidFill>
              </a:rPr>
              <a:t>Apparition des dinosaures</a:t>
            </a:r>
          </a:p>
          <a:p>
            <a:pPr marL="85725" indent="-85725">
              <a:buFont typeface="+mj-lt"/>
              <a:buAutoNum type="arabicPeriod"/>
              <a:defRPr/>
            </a:pPr>
            <a:r>
              <a:rPr lang="fr-FR" sz="1000" b="1" dirty="0">
                <a:solidFill>
                  <a:srgbClr val="0070C0"/>
                </a:solidFill>
              </a:rPr>
              <a:t>Apparition des 1</a:t>
            </a:r>
            <a:r>
              <a:rPr lang="fr-FR" sz="1000" b="1" baseline="30000" dirty="0">
                <a:solidFill>
                  <a:srgbClr val="0070C0"/>
                </a:solidFill>
              </a:rPr>
              <a:t>ers</a:t>
            </a:r>
            <a:r>
              <a:rPr lang="fr-FR" sz="1000" b="1" dirty="0">
                <a:solidFill>
                  <a:srgbClr val="0070C0"/>
                </a:solidFill>
              </a:rPr>
              <a:t> Hommes</a:t>
            </a:r>
          </a:p>
        </p:txBody>
      </p:sp>
      <p:pic>
        <p:nvPicPr>
          <p:cNvPr id="61" name="picto info">
            <a:extLst>
              <a:ext uri="{FF2B5EF4-FFF2-40B4-BE49-F238E27FC236}">
                <a16:creationId xmlns:a16="http://schemas.microsoft.com/office/drawing/2014/main" id="{1720C5E3-F8FA-48E2-9550-3AB74521F847}"/>
              </a:ext>
            </a:extLst>
          </p:cNvPr>
          <p:cNvPicPr>
            <a:picLocks noChangeAspect="1"/>
          </p:cNvPicPr>
          <p:nvPr/>
        </p:nvPicPr>
        <p:blipFill>
          <a:blip r:embed="rId10"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39054" y="1661196"/>
            <a:ext cx="855319" cy="726412"/>
          </a:xfrm>
          <a:prstGeom prst="rect">
            <a:avLst/>
          </a:prstGeom>
          <a:noFill/>
          <a:ln>
            <a:noFill/>
          </a:ln>
        </p:spPr>
      </p:pic>
    </p:spTree>
    <p:extLst>
      <p:ext uri="{BB962C8B-B14F-4D97-AF65-F5344CB8AC3E}">
        <p14:creationId xmlns:p14="http://schemas.microsoft.com/office/powerpoint/2010/main" val="305398646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11" restart="whenNotActive" fill="hold" evtFilter="cancelBubble" nodeType="interactiveSeq">
                <p:stCondLst>
                  <p:cond evt="onClick" delay="0">
                    <p:tgtEl>
                      <p:spTgt spid="4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20" restart="whenNotActive" fill="hold" evtFilter="cancelBubble" nodeType="interactiveSeq">
                <p:stCondLst>
                  <p:cond evt="onClick" delay="0">
                    <p:tgtEl>
                      <p:spTgt spid="5"/>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withEffect">
                                  <p:stCondLst>
                                    <p:cond delay="0"/>
                                  </p:stCondLst>
                                  <p:childTnLst>
                                    <p:set>
                                      <p:cBhvr>
                                        <p:cTn id="24" dur="1" fill="hold">
                                          <p:stCondLst>
                                            <p:cond delay="0"/>
                                          </p:stCondLst>
                                        </p:cTn>
                                        <p:tgtEl>
                                          <p:spTgt spid="10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xit"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1" restart="whenNotActive" fill="hold" evtFilter="cancelBubble" nodeType="interactiveSeq">
                <p:stCondLst>
                  <p:cond evt="onClick" delay="0">
                    <p:tgtEl>
                      <p:spTgt spid="6"/>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withEffect">
                                  <p:stCondLst>
                                    <p:cond delay="0"/>
                                  </p:stCondLst>
                                  <p:childTnLst>
                                    <p:set>
                                      <p:cBhvr>
                                        <p:cTn id="35" dur="1" fill="hold">
                                          <p:stCondLst>
                                            <p:cond delay="0"/>
                                          </p:stCondLst>
                                        </p:cTn>
                                        <p:tgtEl>
                                          <p:spTgt spid="102"/>
                                        </p:tgtEl>
                                        <p:attrNameLst>
                                          <p:attrName>style.visibility</p:attrName>
                                        </p:attrNameLst>
                                      </p:cBhvr>
                                      <p:to>
                                        <p:strVal val="visible"/>
                                      </p:to>
                                    </p:set>
                                  </p:childTnLst>
                                </p:cTn>
                              </p:par>
                              <p:par>
                                <p:cTn id="36" presetID="1" presetClass="exit" presetSubtype="0" fill="hold" grpId="0" nodeType="withEffect">
                                  <p:stCondLst>
                                    <p:cond delay="0"/>
                                  </p:stCondLst>
                                  <p:childTnLst>
                                    <p:set>
                                      <p:cBhvr>
                                        <p:cTn id="37" dur="1" fill="hold">
                                          <p:stCondLst>
                                            <p:cond delay="0"/>
                                          </p:stCondLst>
                                        </p:cTn>
                                        <p:tgtEl>
                                          <p:spTgt spid="6"/>
                                        </p:tgtEl>
                                        <p:attrNameLst>
                                          <p:attrName>style.visibility</p:attrName>
                                        </p:attrNameLst>
                                      </p:cBhvr>
                                      <p:to>
                                        <p:strVal val="hidden"/>
                                      </p:to>
                                    </p:set>
                                  </p:childTnLst>
                                </p:cTn>
                              </p:par>
                              <p:par>
                                <p:cTn id="38" presetID="1" presetClass="exit" presetSubtype="0" fill="hold" grpId="0" nodeType="withEffect">
                                  <p:stCondLst>
                                    <p:cond delay="0"/>
                                  </p:stCondLst>
                                  <p:childTnLst>
                                    <p:set>
                                      <p:cBhvr>
                                        <p:cTn id="39"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grpId="0" nodeType="withEffect">
                                  <p:stCondLst>
                                    <p:cond delay="0"/>
                                  </p:stCondLst>
                                  <p:childTnLst>
                                    <p:set>
                                      <p:cBhvr>
                                        <p:cTn id="44" dur="1" fill="hold">
                                          <p:stCondLst>
                                            <p:cond delay="0"/>
                                          </p:stCondLst>
                                        </p:cTn>
                                        <p:tgtEl>
                                          <p:spTgt spid="96"/>
                                        </p:tgtEl>
                                        <p:attrNameLst>
                                          <p:attrName>style.visibility</p:attrName>
                                        </p:attrNameLst>
                                      </p:cBhvr>
                                      <p:to>
                                        <p:strVal val="visible"/>
                                      </p:to>
                                    </p:set>
                                  </p:childTnLst>
                                </p:cTn>
                              </p:par>
                            </p:childTnLst>
                          </p:cTn>
                        </p:par>
                        <p:par>
                          <p:cTn id="45" fill="hold">
                            <p:stCondLst>
                              <p:cond delay="0"/>
                            </p:stCondLst>
                            <p:childTnLst>
                              <p:par>
                                <p:cTn id="46" presetID="1" presetClass="entr" presetSubtype="0" fill="hold" nodeType="afterEffect">
                                  <p:stCondLst>
                                    <p:cond delay="0"/>
                                  </p:stCondLst>
                                  <p:childTnLst>
                                    <p:set>
                                      <p:cBhvr>
                                        <p:cTn id="47" dur="1" fill="hold">
                                          <p:stCondLst>
                                            <p:cond delay="0"/>
                                          </p:stCondLst>
                                        </p:cTn>
                                        <p:tgtEl>
                                          <p:spTgt spid="66"/>
                                        </p:tgtEl>
                                        <p:attrNameLst>
                                          <p:attrName>style.visibility</p:attrName>
                                        </p:attrNameLst>
                                      </p:cBhvr>
                                      <p:to>
                                        <p:strVal val="visible"/>
                                      </p:to>
                                    </p:set>
                                  </p:childTnLst>
                                </p:cTn>
                              </p:par>
                              <p:par>
                                <p:cTn id="48" presetID="1" presetClass="exit" presetSubtype="0" fill="hold" grpId="0" nodeType="withEffect">
                                  <p:stCondLst>
                                    <p:cond delay="0"/>
                                  </p:stCondLst>
                                  <p:childTnLst>
                                    <p:set>
                                      <p:cBhvr>
                                        <p:cTn id="49" dur="1" fill="hold">
                                          <p:stCondLst>
                                            <p:cond delay="0"/>
                                          </p:stCondLst>
                                        </p:cTn>
                                        <p:tgtEl>
                                          <p:spTgt spid="7"/>
                                        </p:tgtEl>
                                        <p:attrNameLst>
                                          <p:attrName>style.visibility</p:attrName>
                                        </p:attrNameLst>
                                      </p:cBhvr>
                                      <p:to>
                                        <p:strVal val="hidden"/>
                                      </p:to>
                                    </p:set>
                                  </p:childTnLst>
                                </p:cTn>
                              </p:par>
                              <p:par>
                                <p:cTn id="50" presetID="1" presetClass="exit" presetSubtype="0" fill="hold" grpId="0" nodeType="withEffect">
                                  <p:stCondLst>
                                    <p:cond delay="0"/>
                                  </p:stCondLst>
                                  <p:childTnLst>
                                    <p:set>
                                      <p:cBhvr>
                                        <p:cTn id="51"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2" restart="whenNotActive" fill="hold" evtFilter="cancelBubble" nodeType="interactiveSeq">
                <p:stCondLst>
                  <p:cond evt="onClick" delay="0">
                    <p:tgtEl>
                      <p:spTgt spid="8"/>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00"/>
                                        </p:tgtEl>
                                        <p:attrNameLst>
                                          <p:attrName>style.visibility</p:attrName>
                                        </p:attrNameLst>
                                      </p:cBhvr>
                                      <p:to>
                                        <p:strVal val="visible"/>
                                      </p:to>
                                    </p:set>
                                  </p:childTnLst>
                                </p:cTn>
                              </p:par>
                              <p:par>
                                <p:cTn id="57" presetID="1" presetClass="exit" presetSubtype="0" fill="hold" grpId="0" nodeType="withEffect">
                                  <p:stCondLst>
                                    <p:cond delay="0"/>
                                  </p:stCondLst>
                                  <p:childTnLst>
                                    <p:set>
                                      <p:cBhvr>
                                        <p:cTn id="58" dur="1" fill="hold">
                                          <p:stCondLst>
                                            <p:cond delay="0"/>
                                          </p:stCondLst>
                                        </p:cTn>
                                        <p:tgtEl>
                                          <p:spTgt spid="8"/>
                                        </p:tgtEl>
                                        <p:attrNameLst>
                                          <p:attrName>style.visibility</p:attrName>
                                        </p:attrNameLst>
                                      </p:cBhvr>
                                      <p:to>
                                        <p:strVal val="hidden"/>
                                      </p:to>
                                    </p:set>
                                  </p:childTnLst>
                                </p:cTn>
                              </p:par>
                              <p:par>
                                <p:cTn id="59" presetID="1" presetClass="exit" presetSubtype="0" fill="hold" grpId="0" nodeType="withEffect">
                                  <p:stCondLst>
                                    <p:cond delay="0"/>
                                  </p:stCondLst>
                                  <p:childTnLst>
                                    <p:set>
                                      <p:cBhvr>
                                        <p:cTn id="60"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61" restart="whenNotActive" fill="hold" evtFilter="cancelBubble" nodeType="interactiveSeq">
                <p:stCondLst>
                  <p:cond evt="onClick" delay="0">
                    <p:tgtEl>
                      <p:spTgt spid="9"/>
                    </p:tgtEl>
                  </p:cond>
                </p:stCondLst>
                <p:endSync evt="end" delay="0">
                  <p:rtn val="all"/>
                </p:endSync>
                <p:childTnLst>
                  <p:par>
                    <p:cTn id="62" fill="hold">
                      <p:stCondLst>
                        <p:cond delay="0"/>
                      </p:stCondLst>
                      <p:childTnLst>
                        <p:par>
                          <p:cTn id="63" fill="hold">
                            <p:stCondLst>
                              <p:cond delay="0"/>
                            </p:stCondLst>
                            <p:childTnLst>
                              <p:par>
                                <p:cTn id="64" presetID="1" presetClass="entr" presetSubtype="0" fill="hold" grpId="0" nodeType="withEffect">
                                  <p:stCondLst>
                                    <p:cond delay="0"/>
                                  </p:stCondLst>
                                  <p:childTnLst>
                                    <p:set>
                                      <p:cBhvr>
                                        <p:cTn id="65" dur="1" fill="hold">
                                          <p:stCondLst>
                                            <p:cond delay="0"/>
                                          </p:stCondLst>
                                        </p:cTn>
                                        <p:tgtEl>
                                          <p:spTgt spid="97"/>
                                        </p:tgtEl>
                                        <p:attrNameLst>
                                          <p:attrName>style.visibility</p:attrName>
                                        </p:attrNameLst>
                                      </p:cBhvr>
                                      <p:to>
                                        <p:strVal val="visible"/>
                                      </p:to>
                                    </p:set>
                                  </p:childTnLst>
                                </p:cTn>
                              </p:par>
                            </p:childTnLst>
                          </p:cTn>
                        </p:par>
                        <p:par>
                          <p:cTn id="66" fill="hold">
                            <p:stCondLst>
                              <p:cond delay="0"/>
                            </p:stCondLst>
                            <p:childTnLst>
                              <p:par>
                                <p:cTn id="67" presetID="1" presetClass="entr" presetSubtype="0" fill="hold" nodeType="afterEffect">
                                  <p:stCondLst>
                                    <p:cond delay="0"/>
                                  </p:stCondLst>
                                  <p:childTnLst>
                                    <p:set>
                                      <p:cBhvr>
                                        <p:cTn id="68" dur="1" fill="hold">
                                          <p:stCondLst>
                                            <p:cond delay="0"/>
                                          </p:stCondLst>
                                        </p:cTn>
                                        <p:tgtEl>
                                          <p:spTgt spid="62"/>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1"/>
                                        </p:tgtEl>
                                        <p:attrNameLst>
                                          <p:attrName>style.visibility</p:attrName>
                                        </p:attrNameLst>
                                      </p:cBhvr>
                                      <p:to>
                                        <p:strVal val="visible"/>
                                      </p:to>
                                    </p:set>
                                  </p:childTnLst>
                                </p:cTn>
                              </p:par>
                              <p:par>
                                <p:cTn id="71" presetID="1" presetClass="exit" presetSubtype="0" fill="hold" grpId="0" nodeType="withEffect">
                                  <p:stCondLst>
                                    <p:cond delay="0"/>
                                  </p:stCondLst>
                                  <p:childTnLst>
                                    <p:set>
                                      <p:cBhvr>
                                        <p:cTn id="72" dur="1" fill="hold">
                                          <p:stCondLst>
                                            <p:cond delay="0"/>
                                          </p:stCondLst>
                                        </p:cTn>
                                        <p:tgtEl>
                                          <p:spTgt spid="9"/>
                                        </p:tgtEl>
                                        <p:attrNameLst>
                                          <p:attrName>style.visibility</p:attrName>
                                        </p:attrNameLst>
                                      </p:cBhvr>
                                      <p:to>
                                        <p:strVal val="hidden"/>
                                      </p:to>
                                    </p:set>
                                  </p:childTnLst>
                                </p:cTn>
                              </p:par>
                              <p:par>
                                <p:cTn id="73" presetID="1" presetClass="exit" presetSubtype="0" fill="hold" grpId="0" nodeType="withEffect">
                                  <p:stCondLst>
                                    <p:cond delay="0"/>
                                  </p:stCondLst>
                                  <p:childTnLst>
                                    <p:set>
                                      <p:cBhvr>
                                        <p:cTn id="74"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75" restart="whenNotActive" fill="hold" evtFilter="cancelBubble" nodeType="interactiveSeq">
                <p:stCondLst>
                  <p:cond evt="onClick" delay="0">
                    <p:tgtEl>
                      <p:spTgt spid="10"/>
                    </p:tgtEl>
                  </p:cond>
                </p:stCondLst>
                <p:endSync evt="end" delay="0">
                  <p:rtn val="all"/>
                </p:endSync>
                <p:childTnLst>
                  <p:par>
                    <p:cTn id="76" fill="hold">
                      <p:stCondLst>
                        <p:cond delay="0"/>
                      </p:stCondLst>
                      <p:childTnLst>
                        <p:par>
                          <p:cTn id="77" fill="hold">
                            <p:stCondLst>
                              <p:cond delay="0"/>
                            </p:stCondLst>
                            <p:childTnLst>
                              <p:par>
                                <p:cTn id="78" presetID="1" presetClass="exit" presetSubtype="0" fill="hold" grpId="0" nodeType="withEffect">
                                  <p:stCondLst>
                                    <p:cond delay="0"/>
                                  </p:stCondLst>
                                  <p:childTnLst>
                                    <p:set>
                                      <p:cBhvr>
                                        <p:cTn id="79" dur="1" fill="hold">
                                          <p:stCondLst>
                                            <p:cond delay="0"/>
                                          </p:stCondLst>
                                        </p:cTn>
                                        <p:tgtEl>
                                          <p:spTgt spid="26"/>
                                        </p:tgtEl>
                                        <p:attrNameLst>
                                          <p:attrName>style.visibility</p:attrName>
                                        </p:attrNameLst>
                                      </p:cBhvr>
                                      <p:to>
                                        <p:strVal val="hidden"/>
                                      </p:to>
                                    </p:set>
                                  </p:childTnLst>
                                </p:cTn>
                              </p:par>
                              <p:par>
                                <p:cTn id="80" presetID="1" presetClass="exit" presetSubtype="0" fill="hold" grpId="0" nodeType="withEffect">
                                  <p:stCondLst>
                                    <p:cond delay="0"/>
                                  </p:stCondLst>
                                  <p:childTnLst>
                                    <p:set>
                                      <p:cBhvr>
                                        <p:cTn id="81" dur="1" fill="hold">
                                          <p:stCondLst>
                                            <p:cond delay="0"/>
                                          </p:stCondLst>
                                        </p:cTn>
                                        <p:tgtEl>
                                          <p:spTgt spid="10"/>
                                        </p:tgtEl>
                                        <p:attrNameLst>
                                          <p:attrName>style.visibility</p:attrName>
                                        </p:attrNameLst>
                                      </p:cBhvr>
                                      <p:to>
                                        <p:strVal val="hidden"/>
                                      </p:to>
                                    </p:set>
                                  </p:childTnLst>
                                </p:cTn>
                              </p:par>
                              <p:par>
                                <p:cTn id="82" presetID="1" presetClass="entr" presetSubtype="0" fill="hold" nodeType="withEffect">
                                  <p:stCondLst>
                                    <p:cond delay="0"/>
                                  </p:stCondLst>
                                  <p:childTnLst>
                                    <p:set>
                                      <p:cBhvr>
                                        <p:cTn id="83" dur="1" fill="hold">
                                          <p:stCondLst>
                                            <p:cond delay="0"/>
                                          </p:stCondLst>
                                        </p:cTn>
                                        <p:tgtEl>
                                          <p:spTgt spid="63"/>
                                        </p:tgtEl>
                                        <p:attrNameLst>
                                          <p:attrName>style.visibility</p:attrName>
                                        </p:attrNameLst>
                                      </p:cBhvr>
                                      <p:to>
                                        <p:strVal val="visible"/>
                                      </p:to>
                                    </p:set>
                                  </p:childTnLst>
                                </p:cTn>
                              </p:par>
                            </p:childTnLst>
                          </p:cTn>
                        </p:par>
                        <p:par>
                          <p:cTn id="84" fill="hold">
                            <p:stCondLst>
                              <p:cond delay="0"/>
                            </p:stCondLst>
                            <p:childTnLst>
                              <p:par>
                                <p:cTn id="85" presetID="1" presetClass="entr" presetSubtype="0" fill="hold" grpId="0" nodeType="afterEffect">
                                  <p:stCondLst>
                                    <p:cond delay="0"/>
                                  </p:stCondLst>
                                  <p:childTnLst>
                                    <p:set>
                                      <p:cBhvr>
                                        <p:cTn id="86" dur="1" fill="hold">
                                          <p:stCondLst>
                                            <p:cond delay="0"/>
                                          </p:stCondLst>
                                        </p:cTn>
                                        <p:tgtEl>
                                          <p:spTgt spid="98"/>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87" restart="whenNotActive" fill="hold" evtFilter="cancelBubble" nodeType="interactiveSeq">
                <p:stCondLst>
                  <p:cond evt="onClick" delay="0">
                    <p:tgtEl>
                      <p:spTgt spid="57"/>
                    </p:tgtEl>
                  </p:cond>
                </p:stCondLst>
                <p:endSync evt="end" delay="0">
                  <p:rtn val="all"/>
                </p:endSync>
                <p:childTnLst>
                  <p:par>
                    <p:cTn id="88" fill="hold">
                      <p:stCondLst>
                        <p:cond delay="0"/>
                      </p:stCondLst>
                      <p:childTnLst>
                        <p:par>
                          <p:cTn id="89" fill="hold">
                            <p:stCondLst>
                              <p:cond delay="0"/>
                            </p:stCondLst>
                            <p:childTnLst>
                              <p:par>
                                <p:cTn id="90" presetID="1" presetClass="entr" presetSubtype="0" fill="hold" grpId="0" nodeType="clickEffect">
                                  <p:stCondLst>
                                    <p:cond delay="0"/>
                                  </p:stCondLst>
                                  <p:childTnLst>
                                    <p:set>
                                      <p:cBhvr>
                                        <p:cTn id="91" dur="1" fill="hold">
                                          <p:stCondLst>
                                            <p:cond delay="0"/>
                                          </p:stCondLst>
                                        </p:cTn>
                                        <p:tgtEl>
                                          <p:spTgt spid="55"/>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1" presetClass="exit" presetSubtype="0" fill="hold" grpId="1" nodeType="clickEffect">
                                  <p:stCondLst>
                                    <p:cond delay="0"/>
                                  </p:stCondLst>
                                  <p:childTnLst>
                                    <p:set>
                                      <p:cBhvr>
                                        <p:cTn id="95" dur="1" fill="hold">
                                          <p:stCondLst>
                                            <p:cond delay="0"/>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96" restart="whenNotActive" fill="hold" evtFilter="cancelBubble" nodeType="interactiveSeq">
                <p:stCondLst>
                  <p:cond evt="onClick" delay="0">
                    <p:tgtEl>
                      <p:spTgt spid="50"/>
                    </p:tgtEl>
                  </p:cond>
                </p:stCondLst>
                <p:endSync evt="end" delay="0">
                  <p:rtn val="all"/>
                </p:endSync>
                <p:childTnLst>
                  <p:par>
                    <p:cTn id="97" fill="hold">
                      <p:stCondLst>
                        <p:cond delay="0"/>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47"/>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xit" presetSubtype="0" fill="hold" grpId="1" nodeType="clickEffect">
                                  <p:stCondLst>
                                    <p:cond delay="0"/>
                                  </p:stCondLst>
                                  <p:childTnLst>
                                    <p:set>
                                      <p:cBhvr>
                                        <p:cTn id="104" dur="1" fill="hold">
                                          <p:stCondLst>
                                            <p:cond delay="0"/>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105" restart="whenNotActive" fill="hold" evtFilter="cancelBubble" nodeType="interactiveSeq">
                <p:stCondLst>
                  <p:cond evt="onClick" delay="0">
                    <p:tgtEl>
                      <p:spTgt spid="61"/>
                    </p:tgtEl>
                  </p:cond>
                </p:stCondLst>
                <p:endSync evt="end" delay="0">
                  <p:rtn val="all"/>
                </p:endSync>
                <p:childTnLst>
                  <p:par>
                    <p:cTn id="106" fill="hold">
                      <p:stCondLst>
                        <p:cond delay="0"/>
                      </p:stCondLst>
                      <p:childTnLst>
                        <p:par>
                          <p:cTn id="107" fill="hold">
                            <p:stCondLst>
                              <p:cond delay="0"/>
                            </p:stCondLst>
                            <p:childTnLst>
                              <p:par>
                                <p:cTn id="108" presetID="1" presetClass="entr" presetSubtype="0" fill="hold" grpId="0" nodeType="clickEffect">
                                  <p:stCondLst>
                                    <p:cond delay="0"/>
                                  </p:stCondLst>
                                  <p:childTnLst>
                                    <p:set>
                                      <p:cBhvr>
                                        <p:cTn id="109" dur="1" fill="hold">
                                          <p:stCondLst>
                                            <p:cond delay="0"/>
                                          </p:stCondLst>
                                        </p:cTn>
                                        <p:tgtEl>
                                          <p:spTgt spid="60"/>
                                        </p:tgtEl>
                                        <p:attrNameLst>
                                          <p:attrName>style.visibility</p:attrName>
                                        </p:attrNameLst>
                                      </p:cBhvr>
                                      <p:to>
                                        <p:strVal val="visible"/>
                                      </p:to>
                                    </p:set>
                                  </p:childTnLst>
                                </p:cTn>
                              </p:par>
                            </p:childTnLst>
                          </p:cTn>
                        </p:par>
                      </p:childTnLst>
                    </p:cTn>
                  </p:par>
                  <p:par>
                    <p:cTn id="110" fill="hold">
                      <p:stCondLst>
                        <p:cond delay="indefinite"/>
                      </p:stCondLst>
                      <p:childTnLst>
                        <p:par>
                          <p:cTn id="111" fill="hold">
                            <p:stCondLst>
                              <p:cond delay="0"/>
                            </p:stCondLst>
                            <p:childTnLst>
                              <p:par>
                                <p:cTn id="112" presetID="1" presetClass="exit" presetSubtype="0" fill="hold" grpId="1" nodeType="clickEffect">
                                  <p:stCondLst>
                                    <p:cond delay="0"/>
                                  </p:stCondLst>
                                  <p:childTnLst>
                                    <p:set>
                                      <p:cBhvr>
                                        <p:cTn id="113" dur="1" fill="hold">
                                          <p:stCondLst>
                                            <p:cond delay="0"/>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61"/>
                  </p:tgtEl>
                </p:cond>
              </p:nextCondLst>
            </p:seq>
          </p:childTnLst>
        </p:cTn>
      </p:par>
    </p:tnLst>
    <p:bldLst>
      <p:bldP spid="100" grpId="0" animBg="1"/>
      <p:bldP spid="98" grpId="0" animBg="1"/>
      <p:bldP spid="97" grpId="0" animBg="1"/>
      <p:bldP spid="96" grpId="0" animBg="1"/>
      <p:bldP spid="102" grpId="0" animBg="1"/>
      <p:bldP spid="101" grpId="0" animBg="1"/>
      <p:bldP spid="26" grpId="0" animBg="1"/>
      <p:bldP spid="27" grpId="0" animBg="1"/>
      <p:bldP spid="28" grpId="0" animBg="1"/>
      <p:bldP spid="29" grpId="0" animBg="1"/>
      <p:bldP spid="31" grpId="0" animBg="1"/>
      <p:bldP spid="32" grpId="0" animBg="1"/>
      <p:bldP spid="10" grpId="0" animBg="1"/>
      <p:bldP spid="9" grpId="0" animBg="1"/>
      <p:bldP spid="8" grpId="0" animBg="1"/>
      <p:bldP spid="7" grpId="0" animBg="1"/>
      <p:bldP spid="6" grpId="0" animBg="1"/>
      <p:bldP spid="5" grpId="0" animBg="1"/>
      <p:bldP spid="47" grpId="0" animBg="1"/>
      <p:bldP spid="47" grpId="1" animBg="1"/>
      <p:bldP spid="39" grpId="0" animBg="1"/>
      <p:bldP spid="39" grpId="1" animBg="1"/>
      <p:bldP spid="46" grpId="0" animBg="1"/>
      <p:bldP spid="46" grpId="1" animBg="1"/>
      <p:bldP spid="55" grpId="0" animBg="1"/>
      <p:bldP spid="55" grpId="1" animBg="1"/>
      <p:bldP spid="60" grpId="0" animBg="1"/>
      <p:bldP spid="60" grpId="1" animBg="1"/>
    </p:bld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3730" name="Image 14">
            <a:hlinkClick r:id="rId2" action="ppaction://hlinksldjump"/>
            <a:extLst>
              <a:ext uri="{FF2B5EF4-FFF2-40B4-BE49-F238E27FC236}">
                <a16:creationId xmlns:a16="http://schemas.microsoft.com/office/drawing/2014/main" id="{4C7C943C-5084-43C0-9101-4483BAF6327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62721" y="-89040"/>
            <a:ext cx="10529279" cy="6947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73733" name="ZoneTexte 9">
            <a:extLst>
              <a:ext uri="{FF2B5EF4-FFF2-40B4-BE49-F238E27FC236}">
                <a16:creationId xmlns:a16="http://schemas.microsoft.com/office/drawing/2014/main" id="{D5649DF4-EDCE-4CD3-91BC-E44FE11F47EC}"/>
              </a:ext>
            </a:extLst>
          </p:cNvPr>
          <p:cNvSpPr txBox="1">
            <a:spLocks noChangeArrowheads="1"/>
          </p:cNvSpPr>
          <p:nvPr/>
        </p:nvSpPr>
        <p:spPr bwMode="auto">
          <a:xfrm>
            <a:off x="1617026" y="6319778"/>
            <a:ext cx="1936513" cy="400110"/>
          </a:xfrm>
          <a:prstGeom prst="rect">
            <a:avLst/>
          </a:prstGeom>
          <a:ln w="9525">
            <a:no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fr-FR" altLang="fr-FR" sz="2000" b="1" dirty="0">
                <a:solidFill>
                  <a:schemeClr val="accent1">
                    <a:lumMod val="75000"/>
                  </a:schemeClr>
                </a:solidFill>
              </a:rPr>
              <a:t>Le panda géant</a:t>
            </a:r>
          </a:p>
        </p:txBody>
      </p:sp>
      <p:sp>
        <p:nvSpPr>
          <p:cNvPr id="9" name="Espace réservé du numéro de diapositive 1">
            <a:extLst>
              <a:ext uri="{FF2B5EF4-FFF2-40B4-BE49-F238E27FC236}">
                <a16:creationId xmlns:a16="http://schemas.microsoft.com/office/drawing/2014/main" id="{E5BE596B-1DF5-4D5D-A2B0-27061E6EC1BA}"/>
              </a:ext>
            </a:extLst>
          </p:cNvPr>
          <p:cNvSpPr txBox="1">
            <a:spLocks/>
          </p:cNvSpPr>
          <p:nvPr/>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70</a:t>
            </a:fld>
            <a:endParaRPr lang="fr-FR" altLang="fr-FR" sz="1800" b="1" kern="1200" dirty="0">
              <a:solidFill>
                <a:schemeClr val="bg1"/>
              </a:solidFill>
              <a:latin typeface="Calibri" panose="020F0502020204030204" pitchFamily="34" charset="0"/>
              <a:ea typeface="+mn-ea"/>
              <a:cs typeface="+mn-cs"/>
            </a:endParaRPr>
          </a:p>
        </p:txBody>
      </p:sp>
      <p:pic>
        <p:nvPicPr>
          <p:cNvPr id="10" name="Pïcto retour">
            <a:hlinkClick r:id="rId2" action="ppaction://hlinksldjump"/>
            <a:extLst>
              <a:ext uri="{FF2B5EF4-FFF2-40B4-BE49-F238E27FC236}">
                <a16:creationId xmlns:a16="http://schemas.microsoft.com/office/drawing/2014/main" id="{E6E76E93-9B0F-4730-A982-A6192DC73E82}"/>
              </a:ext>
            </a:extLst>
          </p:cNvPr>
          <p:cNvPicPr>
            <a:picLocks noChangeAspect="1"/>
          </p:cNvPicPr>
          <p:nvPr/>
        </p:nvPicPr>
        <p:blipFill>
          <a:blip r:embed="rId4"/>
          <a:stretch>
            <a:fillRect/>
          </a:stretch>
        </p:blipFill>
        <p:spPr>
          <a:xfrm>
            <a:off x="11234892" y="5493940"/>
            <a:ext cx="884206" cy="749808"/>
          </a:xfrm>
          <a:prstGeom prst="rect">
            <a:avLst/>
          </a:prstGeom>
        </p:spPr>
      </p:pic>
      <p:sp>
        <p:nvSpPr>
          <p:cNvPr id="2" name="Rectangle1">
            <a:extLst>
              <a:ext uri="{FF2B5EF4-FFF2-40B4-BE49-F238E27FC236}">
                <a16:creationId xmlns:a16="http://schemas.microsoft.com/office/drawing/2014/main" id="{AEC130E1-B9A1-DD13-FA22-424B2088456A}"/>
              </a:ext>
            </a:extLst>
          </p:cNvPr>
          <p:cNvSpPr/>
          <p:nvPr/>
        </p:nvSpPr>
        <p:spPr>
          <a:xfrm>
            <a:off x="2053475" y="552894"/>
            <a:ext cx="3658840" cy="5628774"/>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fr-FR" sz="1700" dirty="0">
                <a:solidFill>
                  <a:srgbClr val="2F5597"/>
                </a:solidFill>
                <a:latin typeface="Calibri" panose="020F0502020204030204"/>
              </a:rPr>
              <a:t>En Chine, les pandas ne vivent que dans les forêts de bambous et ne se nourrissent presque que de pousses de bambous : la disparition de ces forêts (à cause de la déforestation pour l’agriculture) prive les pandas à la fois de leur habitat et de leur nourriture. De plus, les pandas géants sont victimes du braconnage pour leur fourrure. </a:t>
            </a:r>
          </a:p>
          <a:p>
            <a:pPr algn="just">
              <a:defRPr/>
            </a:pPr>
            <a:endParaRPr lang="fr-FR" sz="1700" dirty="0">
              <a:solidFill>
                <a:srgbClr val="2F5597"/>
              </a:solidFill>
              <a:latin typeface="Calibri" panose="020F0502020204030204"/>
            </a:endParaRPr>
          </a:p>
          <a:p>
            <a:pPr algn="just">
              <a:defRPr/>
            </a:pPr>
            <a:r>
              <a:rPr lang="fr-FR" sz="1700" dirty="0">
                <a:solidFill>
                  <a:srgbClr val="2F5597"/>
                </a:solidFill>
                <a:latin typeface="Calibri" panose="020F0502020204030204"/>
              </a:rPr>
              <a:t>Après 30 ans de progrès lents mais réguliers, le statut du panda géant a maintenant changé sur la Liste rouge des espèces menacées de l’UICN, passant d’espèce en danger à espèce vulnérable.</a:t>
            </a:r>
          </a:p>
        </p:txBody>
      </p:sp>
      <p:pic>
        <p:nvPicPr>
          <p:cNvPr id="3" name="Picto + 1">
            <a:extLst>
              <a:ext uri="{FF2B5EF4-FFF2-40B4-BE49-F238E27FC236}">
                <a16:creationId xmlns:a16="http://schemas.microsoft.com/office/drawing/2014/main" id="{BDB9B199-56DF-9B2C-08DA-0786D3ED03B7}"/>
              </a:ext>
            </a:extLst>
          </p:cNvPr>
          <p:cNvPicPr preferRelativeResize="0">
            <a:picLocks/>
          </p:cNvPicPr>
          <p:nvPr/>
        </p:nvPicPr>
        <p:blipFill>
          <a:blip r:embed="rId5" cstate="screen">
            <a:extLst>
              <a:ext uri="{28A0092B-C50C-407E-A947-70E740481C1C}">
                <a14:useLocalDpi xmlns:a14="http://schemas.microsoft.com/office/drawing/2010/main"/>
              </a:ext>
            </a:extLst>
          </a:blip>
          <a:srcRect/>
          <a:stretch>
            <a:fillRect/>
          </a:stretch>
        </p:blipFill>
        <p:spPr bwMode="auto">
          <a:xfrm>
            <a:off x="3269553" y="6083312"/>
            <a:ext cx="550834" cy="439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2" grpId="0" animBg="1"/>
      <p:bldP spid="2" grpId="1" animBg="1"/>
    </p:bld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4754" name="Image 11">
            <a:hlinkClick r:id="rId2" action="ppaction://hlinksldjump"/>
            <a:extLst>
              <a:ext uri="{FF2B5EF4-FFF2-40B4-BE49-F238E27FC236}">
                <a16:creationId xmlns:a16="http://schemas.microsoft.com/office/drawing/2014/main" id="{F57EC1ED-01F1-4389-A156-C2F44BEDD19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82173" y="-67918"/>
            <a:ext cx="10668578" cy="698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7" name="ZoneTexte 9">
            <a:extLst>
              <a:ext uri="{FF2B5EF4-FFF2-40B4-BE49-F238E27FC236}">
                <a16:creationId xmlns:a16="http://schemas.microsoft.com/office/drawing/2014/main" id="{E43F11DB-1272-4CE5-B97B-E47347E93525}"/>
              </a:ext>
            </a:extLst>
          </p:cNvPr>
          <p:cNvSpPr txBox="1">
            <a:spLocks noChangeArrowheads="1"/>
          </p:cNvSpPr>
          <p:nvPr/>
        </p:nvSpPr>
        <p:spPr bwMode="auto">
          <a:xfrm>
            <a:off x="1682172" y="6151563"/>
            <a:ext cx="2220912" cy="400050"/>
          </a:xfrm>
          <a:prstGeom prst="rect">
            <a:avLst/>
          </a:prstGeom>
          <a:solidFill>
            <a:schemeClr val="bg1"/>
          </a:solidFill>
          <a:ln w="9525">
            <a:no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fr-FR" altLang="fr-FR" sz="2000" b="1" dirty="0">
                <a:solidFill>
                  <a:schemeClr val="accent1">
                    <a:lumMod val="75000"/>
                  </a:schemeClr>
                </a:solidFill>
              </a:rPr>
              <a:t>Le tigre du Bengale</a:t>
            </a:r>
          </a:p>
        </p:txBody>
      </p:sp>
      <p:sp>
        <p:nvSpPr>
          <p:cNvPr id="9" name="Espace réservé du numéro de diapositive 1">
            <a:extLst>
              <a:ext uri="{FF2B5EF4-FFF2-40B4-BE49-F238E27FC236}">
                <a16:creationId xmlns:a16="http://schemas.microsoft.com/office/drawing/2014/main" id="{376A2007-2E17-4833-B402-DDA49412EC8D}"/>
              </a:ext>
            </a:extLst>
          </p:cNvPr>
          <p:cNvSpPr txBox="1">
            <a:spLocks/>
          </p:cNvSpPr>
          <p:nvPr/>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71</a:t>
            </a:fld>
            <a:endParaRPr lang="fr-FR" altLang="fr-FR" sz="1800" b="1" kern="1200" dirty="0">
              <a:solidFill>
                <a:schemeClr val="bg1"/>
              </a:solidFill>
              <a:latin typeface="Calibri" panose="020F0502020204030204" pitchFamily="34" charset="0"/>
              <a:ea typeface="+mn-ea"/>
              <a:cs typeface="+mn-cs"/>
            </a:endParaRPr>
          </a:p>
        </p:txBody>
      </p:sp>
      <p:pic>
        <p:nvPicPr>
          <p:cNvPr id="10" name="Pïcto retour">
            <a:hlinkClick r:id="rId2" action="ppaction://hlinksldjump"/>
            <a:extLst>
              <a:ext uri="{FF2B5EF4-FFF2-40B4-BE49-F238E27FC236}">
                <a16:creationId xmlns:a16="http://schemas.microsoft.com/office/drawing/2014/main" id="{BA85AC0E-D679-4BAC-A7FB-62165A80D79E}"/>
              </a:ext>
            </a:extLst>
          </p:cNvPr>
          <p:cNvPicPr>
            <a:picLocks noChangeAspect="1"/>
          </p:cNvPicPr>
          <p:nvPr/>
        </p:nvPicPr>
        <p:blipFill>
          <a:blip r:embed="rId4"/>
          <a:stretch>
            <a:fillRect/>
          </a:stretch>
        </p:blipFill>
        <p:spPr>
          <a:xfrm>
            <a:off x="11234892" y="5493940"/>
            <a:ext cx="884206" cy="749808"/>
          </a:xfrm>
          <a:prstGeom prst="rect">
            <a:avLst/>
          </a:prstGeom>
        </p:spPr>
      </p:pic>
      <p:sp>
        <p:nvSpPr>
          <p:cNvPr id="2" name="Rectangle1">
            <a:extLst>
              <a:ext uri="{FF2B5EF4-FFF2-40B4-BE49-F238E27FC236}">
                <a16:creationId xmlns:a16="http://schemas.microsoft.com/office/drawing/2014/main" id="{D5E63CA4-76C4-3036-99DC-9102E5CEE12D}"/>
              </a:ext>
            </a:extLst>
          </p:cNvPr>
          <p:cNvSpPr/>
          <p:nvPr/>
        </p:nvSpPr>
        <p:spPr>
          <a:xfrm>
            <a:off x="1807536" y="133773"/>
            <a:ext cx="3997842" cy="5735071"/>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fr-FR" sz="1700" dirty="0">
                <a:solidFill>
                  <a:srgbClr val="2F5597"/>
                </a:solidFill>
                <a:latin typeface="Calibri" panose="020F0502020204030204"/>
              </a:rPr>
              <a:t>A l'état sauvage, on estime qu’il reste moins de 2 500 individus. Les principales menaces pour le tigre du Bengale sont la chasse au trophée, mais aussi  l’urbanisation, la création de terres agricoles… </a:t>
            </a:r>
          </a:p>
          <a:p>
            <a:pPr algn="just">
              <a:defRPr/>
            </a:pPr>
            <a:r>
              <a:rPr lang="fr-FR" sz="1700" dirty="0">
                <a:solidFill>
                  <a:srgbClr val="2F5597"/>
                </a:solidFill>
                <a:latin typeface="Calibri" panose="020F0502020204030204"/>
              </a:rPr>
              <a:t>Ce prédateur a besoin d’un vaste territoire pour se nourrir. Au cours des dix dernières années, pas moins de 45% de son habitat a disparu. Il ne reste aujourd’hui à ce tigre que 7 % de son aire de répartition traditionnelle. La destruction à grande échelle de son habitat et la disparition des populations d’animaux de proie sont les deux principales menaces à la survie, à terme, de ce tigre à l’état sauvage.</a:t>
            </a:r>
          </a:p>
        </p:txBody>
      </p:sp>
      <p:pic>
        <p:nvPicPr>
          <p:cNvPr id="3" name="Picto + 1">
            <a:extLst>
              <a:ext uri="{FF2B5EF4-FFF2-40B4-BE49-F238E27FC236}">
                <a16:creationId xmlns:a16="http://schemas.microsoft.com/office/drawing/2014/main" id="{2A16E231-9676-E783-45D3-826707CDB3E4}"/>
              </a:ext>
            </a:extLst>
          </p:cNvPr>
          <p:cNvPicPr preferRelativeResize="0">
            <a:picLocks/>
          </p:cNvPicPr>
          <p:nvPr/>
        </p:nvPicPr>
        <p:blipFill>
          <a:blip r:embed="rId5" cstate="screen">
            <a:extLst>
              <a:ext uri="{28A0092B-C50C-407E-A947-70E740481C1C}">
                <a14:useLocalDpi xmlns:a14="http://schemas.microsoft.com/office/drawing/2010/main"/>
              </a:ext>
            </a:extLst>
          </a:blip>
          <a:srcRect/>
          <a:stretch>
            <a:fillRect/>
          </a:stretch>
        </p:blipFill>
        <p:spPr bwMode="auto">
          <a:xfrm>
            <a:off x="3653238" y="5915192"/>
            <a:ext cx="550834" cy="439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2" grpId="0" animBg="1"/>
      <p:bldP spid="2" grpId="1" animBg="1"/>
    </p:bld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5778" name="Image 18">
            <a:hlinkClick r:id="rId2" action="ppaction://hlinksldjump"/>
            <a:extLst>
              <a:ext uri="{FF2B5EF4-FFF2-40B4-BE49-F238E27FC236}">
                <a16:creationId xmlns:a16="http://schemas.microsoft.com/office/drawing/2014/main" id="{305822D7-F320-4AF7-8D2D-5C18BD61BC2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82885" y="-98575"/>
            <a:ext cx="10509115" cy="695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1" name="ZoneTexte 9">
            <a:extLst>
              <a:ext uri="{FF2B5EF4-FFF2-40B4-BE49-F238E27FC236}">
                <a16:creationId xmlns:a16="http://schemas.microsoft.com/office/drawing/2014/main" id="{052757B5-C1D4-4F2C-8064-1E3FA90B809E}"/>
              </a:ext>
            </a:extLst>
          </p:cNvPr>
          <p:cNvSpPr txBox="1">
            <a:spLocks noChangeArrowheads="1"/>
          </p:cNvSpPr>
          <p:nvPr/>
        </p:nvSpPr>
        <p:spPr bwMode="auto">
          <a:xfrm>
            <a:off x="1662723" y="6121400"/>
            <a:ext cx="3094105" cy="400110"/>
          </a:xfrm>
          <a:prstGeom prst="rect">
            <a:avLst/>
          </a:prstGeom>
          <a:solidFill>
            <a:schemeClr val="bg1"/>
          </a:solidFill>
          <a:ln w="9525">
            <a:no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fr-FR" altLang="fr-FR" sz="2000" b="1" dirty="0">
                <a:solidFill>
                  <a:schemeClr val="accent1">
                    <a:lumMod val="75000"/>
                  </a:schemeClr>
                </a:solidFill>
              </a:rPr>
              <a:t>Le baobab de Madagascar</a:t>
            </a:r>
          </a:p>
        </p:txBody>
      </p:sp>
      <p:sp>
        <p:nvSpPr>
          <p:cNvPr id="2" name="ZoneTexte 1">
            <a:extLst>
              <a:ext uri="{FF2B5EF4-FFF2-40B4-BE49-F238E27FC236}">
                <a16:creationId xmlns:a16="http://schemas.microsoft.com/office/drawing/2014/main" id="{32850D61-3174-4EF0-8338-259AA5B914F6}"/>
              </a:ext>
            </a:extLst>
          </p:cNvPr>
          <p:cNvSpPr txBox="1"/>
          <p:nvPr/>
        </p:nvSpPr>
        <p:spPr>
          <a:xfrm rot="16200000">
            <a:off x="11372057" y="5520531"/>
            <a:ext cx="1366838" cy="276225"/>
          </a:xfrm>
          <a:prstGeom prst="rect">
            <a:avLst/>
          </a:prstGeom>
          <a:noFill/>
        </p:spPr>
        <p:txBody>
          <a:bodyPr wrap="none">
            <a:spAutoFit/>
          </a:bodyPr>
          <a:lstStyle/>
          <a:p>
            <a:pPr>
              <a:defRPr/>
            </a:pPr>
            <a:r>
              <a:rPr lang="fr-FR" sz="1200" dirty="0">
                <a:solidFill>
                  <a:schemeClr val="bg1"/>
                </a:solidFill>
                <a:latin typeface="+mn-lt"/>
              </a:rPr>
              <a:t>© Bernard Gagnon</a:t>
            </a:r>
          </a:p>
        </p:txBody>
      </p:sp>
      <p:sp>
        <p:nvSpPr>
          <p:cNvPr id="10" name="Espace réservé du numéro de diapositive 1">
            <a:extLst>
              <a:ext uri="{FF2B5EF4-FFF2-40B4-BE49-F238E27FC236}">
                <a16:creationId xmlns:a16="http://schemas.microsoft.com/office/drawing/2014/main" id="{E079612A-AA3A-4FAF-9262-34CAB436BBDA}"/>
              </a:ext>
            </a:extLst>
          </p:cNvPr>
          <p:cNvSpPr txBox="1">
            <a:spLocks/>
          </p:cNvSpPr>
          <p:nvPr/>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72</a:t>
            </a:fld>
            <a:endParaRPr lang="fr-FR" altLang="fr-FR" sz="1800" b="1" kern="1200" dirty="0">
              <a:solidFill>
                <a:schemeClr val="bg1"/>
              </a:solidFill>
              <a:latin typeface="Calibri" panose="020F0502020204030204" pitchFamily="34" charset="0"/>
              <a:ea typeface="+mn-ea"/>
              <a:cs typeface="+mn-cs"/>
            </a:endParaRPr>
          </a:p>
        </p:txBody>
      </p:sp>
      <p:pic>
        <p:nvPicPr>
          <p:cNvPr id="11" name="Pïcto retour">
            <a:hlinkClick r:id="rId2" action="ppaction://hlinksldjump"/>
            <a:extLst>
              <a:ext uri="{FF2B5EF4-FFF2-40B4-BE49-F238E27FC236}">
                <a16:creationId xmlns:a16="http://schemas.microsoft.com/office/drawing/2014/main" id="{BB498EAB-46D2-4859-B44E-4B3322D4F9C6}"/>
              </a:ext>
            </a:extLst>
          </p:cNvPr>
          <p:cNvPicPr>
            <a:picLocks noChangeAspect="1"/>
          </p:cNvPicPr>
          <p:nvPr/>
        </p:nvPicPr>
        <p:blipFill>
          <a:blip r:embed="rId4"/>
          <a:stretch>
            <a:fillRect/>
          </a:stretch>
        </p:blipFill>
        <p:spPr>
          <a:xfrm>
            <a:off x="11234892" y="5493940"/>
            <a:ext cx="884206" cy="749808"/>
          </a:xfrm>
          <a:prstGeom prst="rect">
            <a:avLst/>
          </a:prstGeom>
        </p:spPr>
      </p:pic>
      <p:sp>
        <p:nvSpPr>
          <p:cNvPr id="3" name="Rectangle1">
            <a:extLst>
              <a:ext uri="{FF2B5EF4-FFF2-40B4-BE49-F238E27FC236}">
                <a16:creationId xmlns:a16="http://schemas.microsoft.com/office/drawing/2014/main" id="{208E233D-0421-2736-16A6-A4F5147E49FC}"/>
              </a:ext>
            </a:extLst>
          </p:cNvPr>
          <p:cNvSpPr/>
          <p:nvPr/>
        </p:nvSpPr>
        <p:spPr>
          <a:xfrm>
            <a:off x="1860697" y="133773"/>
            <a:ext cx="5071731" cy="5862990"/>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700" dirty="0">
                <a:solidFill>
                  <a:srgbClr val="2F5597"/>
                </a:solidFill>
                <a:latin typeface="Calibri" panose="020F0502020204030204"/>
              </a:rPr>
              <a:t>Baobab de Madagascar</a:t>
            </a:r>
          </a:p>
          <a:p>
            <a:pPr algn="ctr">
              <a:defRPr/>
            </a:pPr>
            <a:r>
              <a:rPr lang="fr-FR" sz="1700" dirty="0">
                <a:solidFill>
                  <a:srgbClr val="2F5597"/>
                </a:solidFill>
                <a:latin typeface="Calibri" panose="020F0502020204030204"/>
              </a:rPr>
              <a:t>(</a:t>
            </a:r>
            <a:r>
              <a:rPr lang="fr-FR" sz="1700" dirty="0" err="1">
                <a:solidFill>
                  <a:srgbClr val="2F5597"/>
                </a:solidFill>
                <a:latin typeface="Calibri" panose="020F0502020204030204"/>
              </a:rPr>
              <a:t>Adansonia</a:t>
            </a:r>
            <a:r>
              <a:rPr lang="fr-FR" sz="1700" dirty="0">
                <a:solidFill>
                  <a:srgbClr val="2F5597"/>
                </a:solidFill>
                <a:latin typeface="Calibri" panose="020F0502020204030204"/>
              </a:rPr>
              <a:t> </a:t>
            </a:r>
            <a:r>
              <a:rPr lang="fr-FR" sz="1700" dirty="0" err="1">
                <a:solidFill>
                  <a:srgbClr val="2F5597"/>
                </a:solidFill>
                <a:latin typeface="Calibri" panose="020F0502020204030204"/>
              </a:rPr>
              <a:t>grandidieri</a:t>
            </a:r>
            <a:r>
              <a:rPr lang="fr-FR" sz="1700" dirty="0">
                <a:solidFill>
                  <a:srgbClr val="2F5597"/>
                </a:solidFill>
                <a:latin typeface="Calibri" panose="020F0502020204030204"/>
              </a:rPr>
              <a:t>)</a:t>
            </a:r>
          </a:p>
          <a:p>
            <a:pPr algn="ctr">
              <a:defRPr/>
            </a:pPr>
            <a:endParaRPr lang="fr-FR" sz="1700" dirty="0">
              <a:solidFill>
                <a:srgbClr val="2F5597"/>
              </a:solidFill>
              <a:latin typeface="Calibri" panose="020F0502020204030204"/>
            </a:endParaRPr>
          </a:p>
          <a:p>
            <a:pPr algn="just">
              <a:defRPr/>
            </a:pPr>
            <a:r>
              <a:rPr lang="fr-FR" sz="1700" dirty="0">
                <a:solidFill>
                  <a:srgbClr val="2F5597"/>
                </a:solidFill>
                <a:latin typeface="Calibri" panose="020F0502020204030204"/>
              </a:rPr>
              <a:t>Il existe 8 espèces de baobabs recensées dans le monde dont une vit sur le continent africain, une autre pousse en Australie, et six sont présentes strictement à Madagascar. Le baobab est un arbre mal connu des scientifiques mais on sait qu’il peut atteindre plusieurs centaines d’années. </a:t>
            </a:r>
          </a:p>
          <a:p>
            <a:pPr algn="just">
              <a:defRPr/>
            </a:pPr>
            <a:r>
              <a:rPr lang="fr-FR" sz="1700" dirty="0">
                <a:solidFill>
                  <a:srgbClr val="2F5597"/>
                </a:solidFill>
                <a:latin typeface="Calibri" panose="020F0502020204030204"/>
              </a:rPr>
              <a:t>Très sensible aux perturbations des milieux naturels, les peuplements de baobabs ont peine à se régénérer tant la pression des activités humaines sur leur habitat est importante.</a:t>
            </a:r>
          </a:p>
          <a:p>
            <a:pPr algn="just">
              <a:defRPr/>
            </a:pPr>
            <a:r>
              <a:rPr lang="fr-FR" sz="1700" dirty="0">
                <a:solidFill>
                  <a:srgbClr val="2F5597"/>
                </a:solidFill>
                <a:latin typeface="Calibri" panose="020F0502020204030204"/>
              </a:rPr>
              <a:t>Deux espèces sont classées « En danger (EN) » d’extinction par l’IUCN : </a:t>
            </a:r>
            <a:r>
              <a:rPr lang="fr-FR" sz="1700" dirty="0" err="1">
                <a:solidFill>
                  <a:srgbClr val="2F5597"/>
                </a:solidFill>
                <a:latin typeface="Calibri" panose="020F0502020204030204"/>
              </a:rPr>
              <a:t>Adansonio</a:t>
            </a:r>
            <a:r>
              <a:rPr lang="fr-FR" sz="1700" dirty="0">
                <a:solidFill>
                  <a:srgbClr val="2F5597"/>
                </a:solidFill>
                <a:latin typeface="Calibri" panose="020F0502020204030204"/>
              </a:rPr>
              <a:t> </a:t>
            </a:r>
            <a:r>
              <a:rPr lang="fr-FR" sz="1700" dirty="0" err="1">
                <a:solidFill>
                  <a:srgbClr val="2F5597"/>
                </a:solidFill>
                <a:latin typeface="Calibri" panose="020F0502020204030204"/>
              </a:rPr>
              <a:t>Pérrieri</a:t>
            </a:r>
            <a:r>
              <a:rPr lang="fr-FR" sz="1700" dirty="0">
                <a:solidFill>
                  <a:srgbClr val="2F5597"/>
                </a:solidFill>
                <a:latin typeface="Calibri" panose="020F0502020204030204"/>
              </a:rPr>
              <a:t> et </a:t>
            </a:r>
            <a:r>
              <a:rPr lang="fr-FR" sz="1700" dirty="0" err="1">
                <a:solidFill>
                  <a:srgbClr val="2F5597"/>
                </a:solidFill>
                <a:latin typeface="Calibri" panose="020F0502020204030204"/>
              </a:rPr>
              <a:t>Adansonio</a:t>
            </a:r>
            <a:r>
              <a:rPr lang="fr-FR" sz="1700" dirty="0">
                <a:solidFill>
                  <a:srgbClr val="2F5597"/>
                </a:solidFill>
                <a:latin typeface="Calibri" panose="020F0502020204030204"/>
              </a:rPr>
              <a:t> </a:t>
            </a:r>
            <a:r>
              <a:rPr lang="fr-FR" sz="1700" dirty="0" err="1">
                <a:solidFill>
                  <a:srgbClr val="2F5597"/>
                </a:solidFill>
                <a:latin typeface="Calibri" panose="020F0502020204030204"/>
              </a:rPr>
              <a:t>Suarezensis</a:t>
            </a:r>
            <a:r>
              <a:rPr lang="fr-FR" sz="1700" dirty="0">
                <a:solidFill>
                  <a:srgbClr val="2F5597"/>
                </a:solidFill>
                <a:latin typeface="Calibri" panose="020F0502020204030204"/>
              </a:rPr>
              <a:t>. Pour assurer leur survie, les botanistes envisagent d’en préserver les graines dans des banques.</a:t>
            </a:r>
          </a:p>
        </p:txBody>
      </p:sp>
      <p:pic>
        <p:nvPicPr>
          <p:cNvPr id="4" name="Picto + 1">
            <a:extLst>
              <a:ext uri="{FF2B5EF4-FFF2-40B4-BE49-F238E27FC236}">
                <a16:creationId xmlns:a16="http://schemas.microsoft.com/office/drawing/2014/main" id="{49A6D6D3-5718-1547-336A-A58676A6D659}"/>
              </a:ext>
            </a:extLst>
          </p:cNvPr>
          <p:cNvPicPr preferRelativeResize="0">
            <a:picLocks/>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71945" y="5915192"/>
            <a:ext cx="550834" cy="439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3" grpId="0" animBg="1"/>
      <p:bldP spid="3" grpId="1" animBg="1"/>
    </p:bld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File:Green turtle swimming over coral reefs in Kona.jpg — Wikimedia Commons">
            <a:hlinkClick r:id="rId3" action="ppaction://hlinksldjump"/>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683945" y="-39326"/>
            <a:ext cx="10508459" cy="6897326"/>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8806E4DE-03EC-F924-7D2F-D9EDB781B833}"/>
              </a:ext>
            </a:extLst>
          </p:cNvPr>
          <p:cNvSpPr>
            <a:spLocks noGrp="1"/>
          </p:cNvSpPr>
          <p:nvPr>
            <p:ph type="sldNum" sz="quarter" idx="4294967295"/>
          </p:nvPr>
        </p:nvSpPr>
        <p:spPr>
          <a:xfrm>
            <a:off x="11579225" y="6351588"/>
            <a:ext cx="612775"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1F4F2F6-DF01-48F5-A5BF-713F79586415}" type="slidenum">
              <a:rPr kumimoji="0" lang="fr-FR" sz="1200" b="1" i="0" u="none" strike="noStrike" kern="1200" cap="none" spc="0" normalizeH="0" baseline="0" noProof="0" smtClean="0">
                <a:ln>
                  <a:noFill/>
                </a:ln>
                <a:solidFill>
                  <a:srgbClr val="E5F6F7"/>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73</a:t>
            </a:fld>
            <a:endParaRPr kumimoji="0" lang="fr-FR" sz="1200" b="1" i="0" u="none" strike="noStrike" kern="1200" cap="none" spc="0" normalizeH="0" baseline="0" noProof="0" dirty="0">
              <a:ln>
                <a:noFill/>
              </a:ln>
              <a:solidFill>
                <a:srgbClr val="E5F6F7"/>
              </a:solidFill>
              <a:effectLst/>
              <a:uLnTx/>
              <a:uFillTx/>
              <a:latin typeface="Calibri" panose="020F0502020204030204"/>
              <a:ea typeface="+mn-ea"/>
              <a:cs typeface="+mn-cs"/>
            </a:endParaRPr>
          </a:p>
        </p:txBody>
      </p:sp>
      <p:sp>
        <p:nvSpPr>
          <p:cNvPr id="5" name="Rectangle 4"/>
          <p:cNvSpPr/>
          <p:nvPr/>
        </p:nvSpPr>
        <p:spPr>
          <a:xfrm rot="16200000">
            <a:off x="11013466" y="4214048"/>
            <a:ext cx="1781257" cy="369332"/>
          </a:xfrm>
          <a:prstGeom prst="rect">
            <a:avLst/>
          </a:prstGeom>
          <a:solidFill>
            <a:srgbClr val="FFFFFF">
              <a:alpha val="34902"/>
            </a:srgbClr>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202122"/>
                </a:solidFill>
                <a:effectLst/>
                <a:uLnTx/>
                <a:uFillTx/>
                <a:latin typeface="Arial" panose="020B0604020202020204" pitchFamily="34" charset="0"/>
                <a:ea typeface="+mn-ea"/>
                <a:cs typeface="+mn-cs"/>
              </a:rPr>
              <a:t> </a:t>
            </a:r>
            <a:r>
              <a:rPr kumimoji="0" lang="fr-FR" sz="14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fr-FR" sz="1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Brocken </a:t>
            </a:r>
            <a:r>
              <a:rPr kumimoji="0" lang="fr-FR" sz="1400" b="0" i="0" u="none" strike="noStrike" kern="1200" cap="none" spc="0" normalizeH="0" baseline="0" noProof="0" dirty="0" err="1">
                <a:ln>
                  <a:noFill/>
                </a:ln>
                <a:solidFill>
                  <a:srgbClr val="002060"/>
                </a:solidFill>
                <a:effectLst/>
                <a:uLnTx/>
                <a:uFillTx/>
                <a:latin typeface="Arial" panose="020B0604020202020204" pitchFamily="34" charset="0"/>
                <a:ea typeface="+mn-ea"/>
                <a:cs typeface="+mn-cs"/>
              </a:rPr>
              <a:t>Inaglory</a:t>
            </a:r>
            <a:endParaRPr kumimoji="0" lang="fr-FR" sz="14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 name="Rectangle3">
            <a:extLst>
              <a:ext uri="{FF2B5EF4-FFF2-40B4-BE49-F238E27FC236}">
                <a16:creationId xmlns:a16="http://schemas.microsoft.com/office/drawing/2014/main" id="{129EC1F8-D331-5330-0634-EF554AFBDFF6}"/>
              </a:ext>
            </a:extLst>
          </p:cNvPr>
          <p:cNvSpPr/>
          <p:nvPr/>
        </p:nvSpPr>
        <p:spPr>
          <a:xfrm>
            <a:off x="4079076" y="2401915"/>
            <a:ext cx="7068749" cy="3706920"/>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fr-FR" sz="1700" dirty="0">
                <a:solidFill>
                  <a:srgbClr val="2F5597"/>
                </a:solidFill>
              </a:rPr>
              <a:t>Pour se reproduire, les tortues marines pondent des œufs qu’elles enfouissent dans le sable. La température du sable va ensuite influencer le sexe des bébés tortues. </a:t>
            </a:r>
          </a:p>
          <a:p>
            <a:pPr lvl="0" algn="just">
              <a:defRPr/>
            </a:pPr>
            <a:r>
              <a:rPr lang="fr-FR" sz="1700" dirty="0">
                <a:solidFill>
                  <a:srgbClr val="2F5597"/>
                </a:solidFill>
              </a:rPr>
              <a:t>L’augmentation des températures, à cause du dérèglement climatique, favorise ainsi les bébés tortues femelles. Le déséquilibre mâle, femelle menace la reproduction et donc la survie des espèces de tortues marines. </a:t>
            </a:r>
            <a:endParaRPr lang="fr-FR" sz="1700" b="1" dirty="0">
              <a:solidFill>
                <a:srgbClr val="2F5597"/>
              </a:solidFill>
            </a:endParaRPr>
          </a:p>
          <a:p>
            <a:pPr lvl="0" algn="just">
              <a:defRPr/>
            </a:pPr>
            <a:r>
              <a:rPr lang="fr-FR" sz="1700" b="1" dirty="0">
                <a:solidFill>
                  <a:srgbClr val="2F5597"/>
                </a:solidFill>
              </a:rPr>
              <a:t>Au nord de la Grande barrière de corail, 87 % des tortues de mer sont aujourd’hui des femelles.</a:t>
            </a:r>
          </a:p>
          <a:p>
            <a:pPr lvl="0" algn="just">
              <a:defRPr/>
            </a:pPr>
            <a:r>
              <a:rPr lang="fr-FR" sz="1400" dirty="0">
                <a:solidFill>
                  <a:srgbClr val="2F5597"/>
                </a:solidFill>
              </a:rPr>
              <a:t>Source : PETIT M., 2009. Le réchauffement climatique et les tortues marines, synthèse bibliographique des connaissances actuelles. Te mana o te </a:t>
            </a:r>
            <a:r>
              <a:rPr lang="fr-FR" sz="1400" dirty="0" err="1">
                <a:solidFill>
                  <a:srgbClr val="2F5597"/>
                </a:solidFill>
              </a:rPr>
              <a:t>moana</a:t>
            </a:r>
            <a:r>
              <a:rPr lang="fr-FR" sz="1400" dirty="0">
                <a:solidFill>
                  <a:srgbClr val="2F5597"/>
                </a:solidFill>
              </a:rPr>
              <a:t> - adaptation-changement-climatique.gouv.fr</a:t>
            </a:r>
            <a:endParaRPr lang="fr-FR" sz="1400" i="1" dirty="0">
              <a:solidFill>
                <a:srgbClr val="2F5597"/>
              </a:solidFill>
            </a:endParaRPr>
          </a:p>
        </p:txBody>
      </p:sp>
      <p:pic>
        <p:nvPicPr>
          <p:cNvPr id="7" name="Picto retour">
            <a:hlinkClick r:id="rId3" action="ppaction://hlinksldjump"/>
            <a:extLst>
              <a:ext uri="{FF2B5EF4-FFF2-40B4-BE49-F238E27FC236}">
                <a16:creationId xmlns:a16="http://schemas.microsoft.com/office/drawing/2014/main" id="{B77705CB-66FE-9CFC-3EF2-2C7C6E9BE6CA}"/>
              </a:ext>
            </a:extLst>
          </p:cNvPr>
          <p:cNvPicPr>
            <a:picLocks noChangeAspect="1"/>
          </p:cNvPicPr>
          <p:nvPr/>
        </p:nvPicPr>
        <p:blipFill>
          <a:blip r:embed="rId5"/>
          <a:stretch>
            <a:fillRect/>
          </a:stretch>
        </p:blipFill>
        <p:spPr>
          <a:xfrm>
            <a:off x="11136871" y="5613293"/>
            <a:ext cx="884206" cy="749808"/>
          </a:xfrm>
          <a:prstGeom prst="rect">
            <a:avLst/>
          </a:prstGeom>
        </p:spPr>
      </p:pic>
      <p:sp>
        <p:nvSpPr>
          <p:cNvPr id="11" name="ZoneTexte 9">
            <a:extLst>
              <a:ext uri="{FF2B5EF4-FFF2-40B4-BE49-F238E27FC236}">
                <a16:creationId xmlns:a16="http://schemas.microsoft.com/office/drawing/2014/main" id="{6EFB006A-9D37-430D-B702-ADC768E110C4}"/>
              </a:ext>
            </a:extLst>
          </p:cNvPr>
          <p:cNvSpPr txBox="1">
            <a:spLocks noChangeArrowheads="1"/>
          </p:cNvSpPr>
          <p:nvPr/>
        </p:nvSpPr>
        <p:spPr bwMode="auto">
          <a:xfrm>
            <a:off x="1684454" y="6091542"/>
            <a:ext cx="1781016" cy="400050"/>
          </a:xfrm>
          <a:prstGeom prst="rect">
            <a:avLst/>
          </a:prstGeom>
          <a:solidFill>
            <a:schemeClr val="bg1"/>
          </a:solidFill>
          <a:ln w="9525">
            <a:no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fr-FR" altLang="fr-FR" sz="2000" b="1" dirty="0">
                <a:solidFill>
                  <a:schemeClr val="accent1">
                    <a:lumMod val="75000"/>
                  </a:schemeClr>
                </a:solidFill>
              </a:rPr>
              <a:t>La tortue verte</a:t>
            </a:r>
          </a:p>
        </p:txBody>
      </p:sp>
      <p:sp>
        <p:nvSpPr>
          <p:cNvPr id="9" name="Espace réservé du numéro de diapositive 1">
            <a:extLst>
              <a:ext uri="{FF2B5EF4-FFF2-40B4-BE49-F238E27FC236}">
                <a16:creationId xmlns:a16="http://schemas.microsoft.com/office/drawing/2014/main" id="{13CADF05-BF25-45CA-9CCC-D322EB06BBFC}"/>
              </a:ext>
            </a:extLst>
          </p:cNvPr>
          <p:cNvSpPr txBox="1">
            <a:spLocks/>
          </p:cNvSpPr>
          <p:nvPr/>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73</a:t>
            </a:fld>
            <a:endParaRPr lang="fr-FR" altLang="fr-FR" sz="1800" b="1" kern="1200" dirty="0">
              <a:solidFill>
                <a:schemeClr val="bg1"/>
              </a:solidFill>
              <a:latin typeface="Calibri" panose="020F0502020204030204" pitchFamily="34" charset="0"/>
              <a:ea typeface="+mn-ea"/>
              <a:cs typeface="+mn-cs"/>
            </a:endParaRPr>
          </a:p>
        </p:txBody>
      </p:sp>
      <p:pic>
        <p:nvPicPr>
          <p:cNvPr id="10" name="Picto +3">
            <a:extLst>
              <a:ext uri="{FF2B5EF4-FFF2-40B4-BE49-F238E27FC236}">
                <a16:creationId xmlns:a16="http://schemas.microsoft.com/office/drawing/2014/main" id="{6A89ADDC-B71B-7011-8E4A-64CDAF37960B}"/>
              </a:ext>
            </a:extLst>
          </p:cNvPr>
          <p:cNvPicPr preferRelativeResize="0">
            <a:picLocks/>
          </p:cNvPicPr>
          <p:nvPr/>
        </p:nvPicPr>
        <p:blipFill>
          <a:blip r:embed="rId6" cstate="screen">
            <a:extLst>
              <a:ext uri="{28A0092B-C50C-407E-A947-70E740481C1C}">
                <a14:useLocalDpi xmlns:a14="http://schemas.microsoft.com/office/drawing/2010/main"/>
              </a:ext>
            </a:extLst>
          </a:blip>
          <a:srcRect/>
          <a:stretch>
            <a:fillRect/>
          </a:stretch>
        </p:blipFill>
        <p:spPr bwMode="auto">
          <a:xfrm>
            <a:off x="3256336" y="5851996"/>
            <a:ext cx="550834" cy="439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44010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3" grpId="0" animBg="1"/>
      <p:bldP spid="3" grpId="1" animBg="1"/>
    </p:bld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Image 6">
            <a:hlinkClick r:id="rId2" action="ppaction://hlinksldjump"/>
            <a:extLst>
              <a:ext uri="{FF2B5EF4-FFF2-40B4-BE49-F238E27FC236}">
                <a16:creationId xmlns:a16="http://schemas.microsoft.com/office/drawing/2014/main" id="{9253B7E8-6E05-C86B-A5F5-A5FE0DA2CD2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21618" y="0"/>
            <a:ext cx="10470382" cy="6858000"/>
          </a:xfrm>
          <a:prstGeom prst="rect">
            <a:avLst/>
          </a:prstGeom>
        </p:spPr>
      </p:pic>
      <p:pic>
        <p:nvPicPr>
          <p:cNvPr id="2" name="Picto retour">
            <a:hlinkClick r:id="rId2" action="ppaction://hlinksldjump"/>
            <a:extLst>
              <a:ext uri="{FF2B5EF4-FFF2-40B4-BE49-F238E27FC236}">
                <a16:creationId xmlns:a16="http://schemas.microsoft.com/office/drawing/2014/main" id="{DC7FA6DB-23BC-799A-5550-4C4BFEF36A5E}"/>
              </a:ext>
            </a:extLst>
          </p:cNvPr>
          <p:cNvPicPr>
            <a:picLocks noChangeAspect="1"/>
          </p:cNvPicPr>
          <p:nvPr/>
        </p:nvPicPr>
        <p:blipFill>
          <a:blip r:embed="rId4"/>
          <a:stretch>
            <a:fillRect/>
          </a:stretch>
        </p:blipFill>
        <p:spPr>
          <a:xfrm>
            <a:off x="11235668" y="5430165"/>
            <a:ext cx="884206" cy="749808"/>
          </a:xfrm>
          <a:prstGeom prst="rect">
            <a:avLst/>
          </a:prstGeom>
        </p:spPr>
      </p:pic>
      <p:sp>
        <p:nvSpPr>
          <p:cNvPr id="3" name="Espace réservé du numéro de diapositive 1">
            <a:extLst>
              <a:ext uri="{FF2B5EF4-FFF2-40B4-BE49-F238E27FC236}">
                <a16:creationId xmlns:a16="http://schemas.microsoft.com/office/drawing/2014/main" id="{C2635359-0A58-3E6E-2066-5C3D82A9D123}"/>
              </a:ext>
            </a:extLst>
          </p:cNvPr>
          <p:cNvSpPr txBox="1">
            <a:spLocks/>
          </p:cNvSpPr>
          <p:nvPr/>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74</a:t>
            </a:fld>
            <a:endParaRPr lang="fr-FR" altLang="fr-FR" sz="1800" b="1" kern="1200" dirty="0">
              <a:solidFill>
                <a:schemeClr val="bg1"/>
              </a:solidFill>
              <a:latin typeface="Calibri" panose="020F0502020204030204" pitchFamily="34" charset="0"/>
              <a:ea typeface="+mn-ea"/>
              <a:cs typeface="+mn-cs"/>
            </a:endParaRPr>
          </a:p>
        </p:txBody>
      </p:sp>
      <p:sp>
        <p:nvSpPr>
          <p:cNvPr id="4" name="ZoneTexte 3">
            <a:extLst>
              <a:ext uri="{FF2B5EF4-FFF2-40B4-BE49-F238E27FC236}">
                <a16:creationId xmlns:a16="http://schemas.microsoft.com/office/drawing/2014/main" id="{2163B1D1-F04E-19C9-46D0-8778A5B5C108}"/>
              </a:ext>
            </a:extLst>
          </p:cNvPr>
          <p:cNvSpPr txBox="1">
            <a:spLocks noChangeArrowheads="1"/>
          </p:cNvSpPr>
          <p:nvPr/>
        </p:nvSpPr>
        <p:spPr bwMode="auto">
          <a:xfrm>
            <a:off x="1696730" y="6217063"/>
            <a:ext cx="1710438" cy="400110"/>
          </a:xfrm>
          <a:prstGeom prst="rect">
            <a:avLst/>
          </a:prstGeom>
          <a:solidFill>
            <a:schemeClr val="bg1"/>
          </a:solidFill>
          <a:ln w="9525">
            <a:no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fr-FR" altLang="fr-FR" sz="2000" b="1" dirty="0">
                <a:solidFill>
                  <a:schemeClr val="accent1">
                    <a:lumMod val="75000"/>
                  </a:schemeClr>
                </a:solidFill>
              </a:rPr>
              <a:t>Les coraux</a:t>
            </a:r>
          </a:p>
        </p:txBody>
      </p:sp>
      <p:sp>
        <p:nvSpPr>
          <p:cNvPr id="10" name="Auteur photo">
            <a:extLst>
              <a:ext uri="{FF2B5EF4-FFF2-40B4-BE49-F238E27FC236}">
                <a16:creationId xmlns:a16="http://schemas.microsoft.com/office/drawing/2014/main" id="{621E44A4-C8B5-A19C-28B0-2DED96CBA0A7}"/>
              </a:ext>
            </a:extLst>
          </p:cNvPr>
          <p:cNvSpPr/>
          <p:nvPr/>
        </p:nvSpPr>
        <p:spPr>
          <a:xfrm rot="16200000">
            <a:off x="11277715" y="4435134"/>
            <a:ext cx="1051891" cy="307777"/>
          </a:xfrm>
          <a:prstGeom prst="rect">
            <a:avLst/>
          </a:prstGeom>
          <a:solidFill>
            <a:srgbClr val="FFFFFF">
              <a:alpha val="34902"/>
            </a:srgbClr>
          </a:solidFill>
        </p:spPr>
        <p:txBody>
          <a:bodyPr wrap="none">
            <a:spAutoFit/>
          </a:bodyPr>
          <a:lstStyle/>
          <a:p>
            <a:r>
              <a:rPr lang="fr-FR" sz="1400" i="0" dirty="0">
                <a:solidFill>
                  <a:srgbClr val="002060"/>
                </a:solidFill>
                <a:effectLst/>
                <a:latin typeface="Open Sans" panose="020B0606030504020204" pitchFamily="34" charset="0"/>
              </a:rPr>
              <a:t>@lpittman</a:t>
            </a:r>
            <a:endParaRPr lang="fr-FR" sz="1400" dirty="0">
              <a:solidFill>
                <a:srgbClr val="002060"/>
              </a:solidFill>
            </a:endParaRPr>
          </a:p>
        </p:txBody>
      </p:sp>
    </p:spTree>
    <p:extLst>
      <p:ext uri="{BB962C8B-B14F-4D97-AF65-F5344CB8AC3E}">
        <p14:creationId xmlns:p14="http://schemas.microsoft.com/office/powerpoint/2010/main" val="167225373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B218348-2BAD-24EB-872C-FB7F28BBC3D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97289" y="0"/>
            <a:ext cx="10576316" cy="7048123"/>
          </a:xfrm>
          <a:prstGeom prst="rect">
            <a:avLst/>
          </a:prstGeom>
        </p:spPr>
      </p:pic>
      <p:pic>
        <p:nvPicPr>
          <p:cNvPr id="6" name="Picto retour">
            <a:hlinkClick r:id="rId3" action="ppaction://hlinksldjump"/>
            <a:extLst>
              <a:ext uri="{FF2B5EF4-FFF2-40B4-BE49-F238E27FC236}">
                <a16:creationId xmlns:a16="http://schemas.microsoft.com/office/drawing/2014/main" id="{646969DD-570E-3993-37E8-C97CACA2F920}"/>
              </a:ext>
            </a:extLst>
          </p:cNvPr>
          <p:cNvPicPr>
            <a:picLocks noChangeAspect="1"/>
          </p:cNvPicPr>
          <p:nvPr/>
        </p:nvPicPr>
        <p:blipFill>
          <a:blip r:embed="rId4"/>
          <a:stretch>
            <a:fillRect/>
          </a:stretch>
        </p:blipFill>
        <p:spPr>
          <a:xfrm>
            <a:off x="11235668" y="5430165"/>
            <a:ext cx="884206" cy="749808"/>
          </a:xfrm>
          <a:prstGeom prst="rect">
            <a:avLst/>
          </a:prstGeom>
        </p:spPr>
      </p:pic>
      <p:sp>
        <p:nvSpPr>
          <p:cNvPr id="7" name="Espace réservé du numéro de diapositive 1">
            <a:extLst>
              <a:ext uri="{FF2B5EF4-FFF2-40B4-BE49-F238E27FC236}">
                <a16:creationId xmlns:a16="http://schemas.microsoft.com/office/drawing/2014/main" id="{7AC6F8F8-3A68-6E63-1CE2-225BBF596926}"/>
              </a:ext>
            </a:extLst>
          </p:cNvPr>
          <p:cNvSpPr txBox="1">
            <a:spLocks/>
          </p:cNvSpPr>
          <p:nvPr/>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75</a:t>
            </a:fld>
            <a:endParaRPr lang="fr-FR" altLang="fr-FR" sz="1800" b="1" kern="1200" dirty="0">
              <a:solidFill>
                <a:schemeClr val="bg1"/>
              </a:solidFill>
              <a:latin typeface="Calibri" panose="020F0502020204030204" pitchFamily="34" charset="0"/>
              <a:ea typeface="+mn-ea"/>
              <a:cs typeface="+mn-cs"/>
            </a:endParaRPr>
          </a:p>
        </p:txBody>
      </p:sp>
    </p:spTree>
    <p:extLst>
      <p:ext uri="{BB962C8B-B14F-4D97-AF65-F5344CB8AC3E}">
        <p14:creationId xmlns:p14="http://schemas.microsoft.com/office/powerpoint/2010/main" val="396664229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 name="Image 14" descr="Une image contenant herbe, ciel, terrain, extérieur&#10;&#10;Description générée automatiquement">
            <a:hlinkClick r:id="rId2" action="ppaction://hlinksldjump"/>
            <a:extLst>
              <a:ext uri="{FF2B5EF4-FFF2-40B4-BE49-F238E27FC236}">
                <a16:creationId xmlns:a16="http://schemas.microsoft.com/office/drawing/2014/main" id="{D1A5B22A-310B-3AC0-7465-ED0F3DBC61E3}"/>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493838" y="-147484"/>
            <a:ext cx="10716206" cy="7152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ZoneTexte 12">
            <a:extLst>
              <a:ext uri="{FF2B5EF4-FFF2-40B4-BE49-F238E27FC236}">
                <a16:creationId xmlns:a16="http://schemas.microsoft.com/office/drawing/2014/main" id="{F8687699-CA64-8524-9077-E79CB16B89F6}"/>
              </a:ext>
            </a:extLst>
          </p:cNvPr>
          <p:cNvSpPr txBox="1">
            <a:spLocks noChangeArrowheads="1"/>
          </p:cNvSpPr>
          <p:nvPr/>
        </p:nvSpPr>
        <p:spPr bwMode="auto">
          <a:xfrm rot="-5400000">
            <a:off x="10764062" y="3478845"/>
            <a:ext cx="19907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1200" dirty="0">
                <a:solidFill>
                  <a:srgbClr val="FFFFFF"/>
                </a:solidFill>
              </a:rPr>
              <a:t>Commons.wikimedia.org</a:t>
            </a:r>
          </a:p>
        </p:txBody>
      </p:sp>
      <p:sp>
        <p:nvSpPr>
          <p:cNvPr id="2" name="Rectangle 2">
            <a:extLst>
              <a:ext uri="{FF2B5EF4-FFF2-40B4-BE49-F238E27FC236}">
                <a16:creationId xmlns:a16="http://schemas.microsoft.com/office/drawing/2014/main" id="{EDCFD734-34FA-A597-CC80-CE4BFCF8C125}"/>
              </a:ext>
            </a:extLst>
          </p:cNvPr>
          <p:cNvSpPr/>
          <p:nvPr/>
        </p:nvSpPr>
        <p:spPr>
          <a:xfrm>
            <a:off x="1468438" y="0"/>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2F5597"/>
                </a:solidFill>
                <a:cs typeface="Arial" charset="0"/>
              </a:rPr>
              <a:t>Réfugiés climatiques</a:t>
            </a:r>
            <a:endParaRPr lang="fr-FR" sz="3500" b="1" dirty="0">
              <a:solidFill>
                <a:srgbClr val="2F5597"/>
              </a:solidFill>
              <a:cs typeface="Arial" charset="0"/>
            </a:endParaRPr>
          </a:p>
        </p:txBody>
      </p:sp>
      <p:sp>
        <p:nvSpPr>
          <p:cNvPr id="3" name="Rectangle 1">
            <a:extLst>
              <a:ext uri="{FF2B5EF4-FFF2-40B4-BE49-F238E27FC236}">
                <a16:creationId xmlns:a16="http://schemas.microsoft.com/office/drawing/2014/main" id="{2D4FD43C-BBCA-F2DE-92C5-36DA14B45912}"/>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4" name="Espace réservé du numéro de diapositive 1">
            <a:extLst>
              <a:ext uri="{FF2B5EF4-FFF2-40B4-BE49-F238E27FC236}">
                <a16:creationId xmlns:a16="http://schemas.microsoft.com/office/drawing/2014/main" id="{BEAEB55B-113B-6A1F-AA39-AF815605DC6B}"/>
              </a:ext>
            </a:extLst>
          </p:cNvPr>
          <p:cNvSpPr txBox="1">
            <a:spLocks/>
          </p:cNvSpPr>
          <p:nvPr/>
        </p:nvSpPr>
        <p:spPr bwMode="auto">
          <a:xfrm>
            <a:off x="11134725" y="6354763"/>
            <a:ext cx="105727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6E0571AD-EF61-455C-B37E-3589CE0F5600}" type="slidenum">
              <a:rPr lang="fr-FR" altLang="fr-FR" sz="1800" b="1"/>
              <a:pPr eaLnBrk="1" hangingPunct="1">
                <a:lnSpc>
                  <a:spcPct val="100000"/>
                </a:lnSpc>
                <a:spcBef>
                  <a:spcPct val="0"/>
                </a:spcBef>
                <a:buFontTx/>
                <a:buNone/>
              </a:pPr>
              <a:t>76</a:t>
            </a:fld>
            <a:endParaRPr lang="fr-FR" altLang="fr-FR" sz="1800" b="1" dirty="0"/>
          </a:p>
        </p:txBody>
      </p:sp>
      <p:pic>
        <p:nvPicPr>
          <p:cNvPr id="5" name="Picto retour">
            <a:hlinkClick r:id="rId4" action="ppaction://hlinksldjump"/>
            <a:extLst>
              <a:ext uri="{FF2B5EF4-FFF2-40B4-BE49-F238E27FC236}">
                <a16:creationId xmlns:a16="http://schemas.microsoft.com/office/drawing/2014/main" id="{4E488848-4141-2A16-B219-7CFB2AA9B239}"/>
              </a:ext>
            </a:extLst>
          </p:cNvPr>
          <p:cNvPicPr>
            <a:picLocks noChangeAspect="1"/>
          </p:cNvPicPr>
          <p:nvPr/>
        </p:nvPicPr>
        <p:blipFill>
          <a:blip r:embed="rId5"/>
          <a:stretch>
            <a:fillRect/>
          </a:stretch>
        </p:blipFill>
        <p:spPr>
          <a:xfrm>
            <a:off x="11136871" y="5613293"/>
            <a:ext cx="884206" cy="749808"/>
          </a:xfrm>
          <a:prstGeom prst="rect">
            <a:avLst/>
          </a:prstGeom>
        </p:spPr>
      </p:pic>
      <p:pic>
        <p:nvPicPr>
          <p:cNvPr id="7" name="PictoVideo">
            <a:extLst>
              <a:ext uri="{FF2B5EF4-FFF2-40B4-BE49-F238E27FC236}">
                <a16:creationId xmlns:a16="http://schemas.microsoft.com/office/drawing/2014/main" id="{92DE1BEE-5D89-09E3-6F50-7EBC84881289}"/>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1D1D951F-4890-6904-E9AC-8CBFEA237C4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EFC4D550-17AA-0381-5C05-062C9088BC2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8FB3FAA9-77D6-A513-BA19-67A8272A7D25}"/>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BB4DD803-F1AC-03E2-CC09-7F817C69AD3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BEAA612A-0BFD-A9B1-6550-3FDE4A141D35}"/>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77BA654C-75CC-B1FA-DD1A-095047325A1E}"/>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764DB75C-2BCC-3F95-5899-6936AABB57E3}"/>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7">
            <a:extLst>
              <a:ext uri="{FF2B5EF4-FFF2-40B4-BE49-F238E27FC236}">
                <a16:creationId xmlns:a16="http://schemas.microsoft.com/office/drawing/2014/main" id="{1D3C61FB-55CB-5992-03E9-90E22B7CEBCE}"/>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44100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6178" name="Image 4">
            <a:hlinkClick r:id="rId2" action="ppaction://hlinksldjump"/>
            <a:extLst>
              <a:ext uri="{FF2B5EF4-FFF2-40B4-BE49-F238E27FC236}">
                <a16:creationId xmlns:a16="http://schemas.microsoft.com/office/drawing/2014/main" id="{75D295D9-395A-CD68-532B-C49E2CBF2975}"/>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917575" y="903288"/>
            <a:ext cx="11296650" cy="597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a:extLst>
              <a:ext uri="{FF2B5EF4-FFF2-40B4-BE49-F238E27FC236}">
                <a16:creationId xmlns:a16="http://schemas.microsoft.com/office/drawing/2014/main" id="{8B47E199-72AB-EBAB-28AA-4E23256A721C}"/>
              </a:ext>
            </a:extLst>
          </p:cNvPr>
          <p:cNvSpPr/>
          <p:nvPr/>
        </p:nvSpPr>
        <p:spPr>
          <a:xfrm>
            <a:off x="1468438" y="0"/>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2F5597"/>
                </a:solidFill>
                <a:cs typeface="Arial" charset="0"/>
              </a:rPr>
              <a:t>La pollution liée aux transports</a:t>
            </a:r>
            <a:endParaRPr lang="fr-FR" sz="3500" b="1" dirty="0">
              <a:solidFill>
                <a:srgbClr val="2F5597"/>
              </a:solidFill>
              <a:cs typeface="Arial" charset="0"/>
            </a:endParaRPr>
          </a:p>
        </p:txBody>
      </p:sp>
      <p:sp>
        <p:nvSpPr>
          <p:cNvPr id="12" name="Rectangle 1">
            <a:extLst>
              <a:ext uri="{FF2B5EF4-FFF2-40B4-BE49-F238E27FC236}">
                <a16:creationId xmlns:a16="http://schemas.microsoft.com/office/drawing/2014/main" id="{E85B34C1-5598-82AD-4068-C7BE5F93E6A5}"/>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306183" name="Espace réservé du numéro de diapositive 1">
            <a:extLst>
              <a:ext uri="{FF2B5EF4-FFF2-40B4-BE49-F238E27FC236}">
                <a16:creationId xmlns:a16="http://schemas.microsoft.com/office/drawing/2014/main" id="{02A8B40A-432E-A83F-1E58-F8FD3015C077}"/>
              </a:ext>
            </a:extLst>
          </p:cNvPr>
          <p:cNvSpPr txBox="1">
            <a:spLocks/>
          </p:cNvSpPr>
          <p:nvPr/>
        </p:nvSpPr>
        <p:spPr bwMode="auto">
          <a:xfrm>
            <a:off x="11134725" y="6354763"/>
            <a:ext cx="105727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6E0571AD-EF61-455C-B37E-3589CE0F5600}" type="slidenum">
              <a:rPr lang="fr-FR" altLang="fr-FR" sz="1800" b="1"/>
              <a:pPr eaLnBrk="1" hangingPunct="1">
                <a:lnSpc>
                  <a:spcPct val="100000"/>
                </a:lnSpc>
                <a:spcBef>
                  <a:spcPct val="0"/>
                </a:spcBef>
                <a:buFontTx/>
                <a:buNone/>
              </a:pPr>
              <a:t>77</a:t>
            </a:fld>
            <a:endParaRPr lang="fr-FR" altLang="fr-FR" sz="1800" b="1" dirty="0"/>
          </a:p>
        </p:txBody>
      </p:sp>
      <p:pic>
        <p:nvPicPr>
          <p:cNvPr id="2" name="Picto retour">
            <a:hlinkClick r:id="rId2" action="ppaction://hlinksldjump"/>
            <a:extLst>
              <a:ext uri="{FF2B5EF4-FFF2-40B4-BE49-F238E27FC236}">
                <a16:creationId xmlns:a16="http://schemas.microsoft.com/office/drawing/2014/main" id="{EB18AD3B-C209-418E-179F-B5D5D1DFFD25}"/>
              </a:ext>
            </a:extLst>
          </p:cNvPr>
          <p:cNvPicPr>
            <a:picLocks noChangeAspect="1"/>
          </p:cNvPicPr>
          <p:nvPr/>
        </p:nvPicPr>
        <p:blipFill>
          <a:blip r:embed="rId4"/>
          <a:stretch>
            <a:fillRect/>
          </a:stretch>
        </p:blipFill>
        <p:spPr>
          <a:xfrm>
            <a:off x="11136871" y="5613293"/>
            <a:ext cx="884206" cy="749808"/>
          </a:xfrm>
          <a:prstGeom prst="rect">
            <a:avLst/>
          </a:prstGeom>
        </p:spPr>
      </p:pic>
      <p:pic>
        <p:nvPicPr>
          <p:cNvPr id="3" name="PictoVideo">
            <a:extLst>
              <a:ext uri="{FF2B5EF4-FFF2-40B4-BE49-F238E27FC236}">
                <a16:creationId xmlns:a16="http://schemas.microsoft.com/office/drawing/2014/main" id="{5423A74A-F05E-C506-F441-B49AA965B80E}"/>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txtP-Info">
            <a:extLst>
              <a:ext uri="{FF2B5EF4-FFF2-40B4-BE49-F238E27FC236}">
                <a16:creationId xmlns:a16="http://schemas.microsoft.com/office/drawing/2014/main" id="{63C0804A-32E1-B237-139B-A98A1C3B6E13}"/>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9A26D8DD-1FC8-4330-641F-313ADACDDF8C}"/>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10EC92F0-0F1E-7592-2A0D-B23AB89FCD48}"/>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6FD37A6E-7989-97E5-9C82-148B977A991A}"/>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96D09F60-047D-7A68-D1CD-FE075A835E9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D5272A16-D68C-A6C3-BE20-80C75A2C7006}"/>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Video">
            <a:extLst>
              <a:ext uri="{FF2B5EF4-FFF2-40B4-BE49-F238E27FC236}">
                <a16:creationId xmlns:a16="http://schemas.microsoft.com/office/drawing/2014/main" id="{83065A15-DD40-306E-4985-F8F73BEEBF89}"/>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7">
            <a:extLst>
              <a:ext uri="{FF2B5EF4-FFF2-40B4-BE49-F238E27FC236}">
                <a16:creationId xmlns:a16="http://schemas.microsoft.com/office/drawing/2014/main" id="{24939987-D5BC-2648-0CEA-2DEEC92AECE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202" name="Image 2">
            <a:hlinkClick r:id="rId2" action="ppaction://hlinksldjump"/>
            <a:extLst>
              <a:ext uri="{FF2B5EF4-FFF2-40B4-BE49-F238E27FC236}">
                <a16:creationId xmlns:a16="http://schemas.microsoft.com/office/drawing/2014/main" id="{FB9ADC0F-B57C-DDE1-0032-9CFDFE6A8BBF}"/>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022350" y="655638"/>
            <a:ext cx="11169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2">
            <a:extLst>
              <a:ext uri="{FF2B5EF4-FFF2-40B4-BE49-F238E27FC236}">
                <a16:creationId xmlns:a16="http://schemas.microsoft.com/office/drawing/2014/main" id="{D35C3793-B57C-87E0-3981-DD93B9EE417B}"/>
              </a:ext>
            </a:extLst>
          </p:cNvPr>
          <p:cNvSpPr/>
          <p:nvPr/>
        </p:nvSpPr>
        <p:spPr>
          <a:xfrm>
            <a:off x="1468438" y="0"/>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2F5597"/>
                </a:solidFill>
                <a:cs typeface="Arial" charset="0"/>
              </a:rPr>
              <a:t>La pollution industrielle</a:t>
            </a:r>
            <a:endParaRPr lang="fr-FR" sz="3500" b="1" dirty="0">
              <a:solidFill>
                <a:srgbClr val="2F5597"/>
              </a:solidFill>
              <a:cs typeface="Arial" charset="0"/>
            </a:endParaRPr>
          </a:p>
        </p:txBody>
      </p:sp>
      <p:sp>
        <p:nvSpPr>
          <p:cNvPr id="15" name="Rectangle 1">
            <a:extLst>
              <a:ext uri="{FF2B5EF4-FFF2-40B4-BE49-F238E27FC236}">
                <a16:creationId xmlns:a16="http://schemas.microsoft.com/office/drawing/2014/main" id="{BDE18918-9669-6924-1B11-40CDCDEE981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12" name="Rectangle 11">
            <a:extLst>
              <a:ext uri="{FF2B5EF4-FFF2-40B4-BE49-F238E27FC236}">
                <a16:creationId xmlns:a16="http://schemas.microsoft.com/office/drawing/2014/main" id="{1CA53926-3DCD-C58D-201E-2183EC6071BA}"/>
              </a:ext>
            </a:extLst>
          </p:cNvPr>
          <p:cNvSpPr/>
          <p:nvPr/>
        </p:nvSpPr>
        <p:spPr>
          <a:xfrm>
            <a:off x="11823770" y="4457379"/>
            <a:ext cx="353943" cy="1264129"/>
          </a:xfrm>
          <a:prstGeom prst="rect">
            <a:avLst/>
          </a:prstGeom>
        </p:spPr>
        <p:txBody>
          <a:bodyPr vert="vert270" wrap="none">
            <a:spAutoFit/>
          </a:bodyPr>
          <a:lstStyle/>
          <a:p>
            <a:pPr eaLnBrk="1" fontAlgn="auto" hangingPunct="1">
              <a:spcBef>
                <a:spcPts val="0"/>
              </a:spcBef>
              <a:spcAft>
                <a:spcPts val="0"/>
              </a:spcAft>
              <a:defRPr/>
            </a:pPr>
            <a:r>
              <a:rPr lang="fr-FR" altLang="fr-FR" sz="1100" i="1" kern="0" dirty="0" err="1">
                <a:solidFill>
                  <a:schemeClr val="bg1"/>
                </a:solidFill>
                <a:latin typeface="Corbel" panose="020B0503020204020204" pitchFamily="34" charset="0"/>
              </a:rPr>
              <a:t>Wikimedia</a:t>
            </a:r>
            <a:r>
              <a:rPr lang="fr-FR" altLang="fr-FR" sz="1100" i="1" kern="0" dirty="0">
                <a:solidFill>
                  <a:schemeClr val="bg1"/>
                </a:solidFill>
                <a:latin typeface="Corbel" panose="020B0503020204020204" pitchFamily="34" charset="0"/>
              </a:rPr>
              <a:t> </a:t>
            </a:r>
            <a:r>
              <a:rPr lang="fr-FR" altLang="fr-FR" sz="1100" i="1" kern="0" dirty="0" err="1">
                <a:solidFill>
                  <a:schemeClr val="bg1"/>
                </a:solidFill>
                <a:latin typeface="Corbel" panose="020B0503020204020204" pitchFamily="34" charset="0"/>
              </a:rPr>
              <a:t>commons</a:t>
            </a:r>
            <a:endParaRPr lang="fr-FR" altLang="fr-FR" sz="1100" i="1" kern="0" dirty="0">
              <a:solidFill>
                <a:schemeClr val="bg1"/>
              </a:solidFill>
              <a:latin typeface="Corbel" panose="020B0503020204020204" pitchFamily="34" charset="0"/>
            </a:endParaRPr>
          </a:p>
        </p:txBody>
      </p:sp>
      <p:sp>
        <p:nvSpPr>
          <p:cNvPr id="307208" name="Espace réservé du numéro de diapositive 1">
            <a:extLst>
              <a:ext uri="{FF2B5EF4-FFF2-40B4-BE49-F238E27FC236}">
                <a16:creationId xmlns:a16="http://schemas.microsoft.com/office/drawing/2014/main" id="{E0A8CB31-8C0D-89CB-9055-A4FD1CD3D306}"/>
              </a:ext>
            </a:extLst>
          </p:cNvPr>
          <p:cNvSpPr txBox="1">
            <a:spLocks/>
          </p:cNvSpPr>
          <p:nvPr/>
        </p:nvSpPr>
        <p:spPr bwMode="auto">
          <a:xfrm>
            <a:off x="11134725" y="6354763"/>
            <a:ext cx="105727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885F38E4-621C-4511-B949-D81EB0547382}" type="slidenum">
              <a:rPr lang="fr-FR" altLang="fr-FR" sz="1800" b="1"/>
              <a:pPr eaLnBrk="1" hangingPunct="1">
                <a:lnSpc>
                  <a:spcPct val="100000"/>
                </a:lnSpc>
                <a:spcBef>
                  <a:spcPct val="0"/>
                </a:spcBef>
                <a:buFontTx/>
                <a:buNone/>
              </a:pPr>
              <a:t>78</a:t>
            </a:fld>
            <a:endParaRPr lang="fr-FR" altLang="fr-FR" sz="1800" b="1" dirty="0"/>
          </a:p>
        </p:txBody>
      </p:sp>
      <p:pic>
        <p:nvPicPr>
          <p:cNvPr id="2" name="Picto retour">
            <a:hlinkClick r:id="rId2" action="ppaction://hlinksldjump"/>
            <a:extLst>
              <a:ext uri="{FF2B5EF4-FFF2-40B4-BE49-F238E27FC236}">
                <a16:creationId xmlns:a16="http://schemas.microsoft.com/office/drawing/2014/main" id="{B24EB399-3DF5-4D72-7273-D98AABB6D0FD}"/>
              </a:ext>
            </a:extLst>
          </p:cNvPr>
          <p:cNvPicPr>
            <a:picLocks noChangeAspect="1"/>
          </p:cNvPicPr>
          <p:nvPr/>
        </p:nvPicPr>
        <p:blipFill>
          <a:blip r:embed="rId4"/>
          <a:stretch>
            <a:fillRect/>
          </a:stretch>
        </p:blipFill>
        <p:spPr>
          <a:xfrm>
            <a:off x="11136871" y="5613293"/>
            <a:ext cx="884206" cy="749808"/>
          </a:xfrm>
          <a:prstGeom prst="rect">
            <a:avLst/>
          </a:prstGeom>
        </p:spPr>
      </p:pic>
      <p:pic>
        <p:nvPicPr>
          <p:cNvPr id="4" name="PictoVideo">
            <a:extLst>
              <a:ext uri="{FF2B5EF4-FFF2-40B4-BE49-F238E27FC236}">
                <a16:creationId xmlns:a16="http://schemas.microsoft.com/office/drawing/2014/main" id="{2B4445FC-38D1-7838-56AB-08D39E223E4C}"/>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10291440-DBF1-5066-812A-769D72D4BDF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D053F5BD-1E37-4F8C-DFB9-826D39741C5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F2DCCE6F-31E6-FC5B-9168-736CC3EA0BAB}"/>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74AF2CDE-E2B2-746E-FCAF-0BF10989DA9D}"/>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E2292BE3-A603-6374-FBE4-E4BD113B1A02}"/>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55FF9A1C-2D97-1344-1FCD-34002A4748AA}"/>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8D4A2F87-85EE-1BCD-0A48-5FEA99E90732}"/>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 7">
            <a:extLst>
              <a:ext uri="{FF2B5EF4-FFF2-40B4-BE49-F238E27FC236}">
                <a16:creationId xmlns:a16="http://schemas.microsoft.com/office/drawing/2014/main" id="{A75990DA-879A-2A2F-7DDD-E757DED7CCB0}"/>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61122" name="Image 4">
            <a:hlinkClick r:id="rId3" action="ppaction://hlinksldjump"/>
            <a:extLst>
              <a:ext uri="{FF2B5EF4-FFF2-40B4-BE49-F238E27FC236}">
                <a16:creationId xmlns:a16="http://schemas.microsoft.com/office/drawing/2014/main" id="{0E7B42BE-53B4-A24D-769B-673F829CD90B}"/>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454150" y="1123950"/>
            <a:ext cx="10734675" cy="572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a:extLst>
              <a:ext uri="{FF2B5EF4-FFF2-40B4-BE49-F238E27FC236}">
                <a16:creationId xmlns:a16="http://schemas.microsoft.com/office/drawing/2014/main" id="{E6A8D743-D469-9060-CEDB-84AB6F76BACE}"/>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2F5597"/>
                </a:solidFill>
                <a:cs typeface="Arial" charset="0"/>
              </a:rPr>
              <a:t>Le chauffage</a:t>
            </a:r>
          </a:p>
        </p:txBody>
      </p:sp>
      <p:sp>
        <p:nvSpPr>
          <p:cNvPr id="12" name="Rectangle 1">
            <a:extLst>
              <a:ext uri="{FF2B5EF4-FFF2-40B4-BE49-F238E27FC236}">
                <a16:creationId xmlns:a16="http://schemas.microsoft.com/office/drawing/2014/main" id="{B845258C-A5FC-E722-7BCB-BF7AE677B831}"/>
              </a:ext>
            </a:extLst>
          </p:cNvPr>
          <p:cNvSpPr/>
          <p:nvPr/>
        </p:nvSpPr>
        <p:spPr>
          <a:xfrm>
            <a:off x="3175" y="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61125" name="ZoneTexte 30">
            <a:extLst>
              <a:ext uri="{FF2B5EF4-FFF2-40B4-BE49-F238E27FC236}">
                <a16:creationId xmlns:a16="http://schemas.microsoft.com/office/drawing/2014/main" id="{80F342D3-E629-0A42-7310-7F94A2B8AE62}"/>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sp>
        <p:nvSpPr>
          <p:cNvPr id="2" name="Rectangle 1">
            <a:extLst>
              <a:ext uri="{FF2B5EF4-FFF2-40B4-BE49-F238E27FC236}">
                <a16:creationId xmlns:a16="http://schemas.microsoft.com/office/drawing/2014/main" id="{10C2F10A-6C21-7465-644C-E29E4E7C35FB}"/>
              </a:ext>
            </a:extLst>
          </p:cNvPr>
          <p:cNvSpPr/>
          <p:nvPr/>
        </p:nvSpPr>
        <p:spPr>
          <a:xfrm>
            <a:off x="11838057" y="4133132"/>
            <a:ext cx="353943" cy="1264129"/>
          </a:xfrm>
          <a:prstGeom prst="rect">
            <a:avLst/>
          </a:prstGeom>
        </p:spPr>
        <p:txBody>
          <a:bodyPr vert="vert270" wrap="none">
            <a:spAutoFit/>
          </a:bodyPr>
          <a:lstStyle/>
          <a:p>
            <a:pPr eaLnBrk="1" fontAlgn="auto" hangingPunct="1">
              <a:spcBef>
                <a:spcPts val="0"/>
              </a:spcBef>
              <a:spcAft>
                <a:spcPts val="0"/>
              </a:spcAft>
              <a:defRPr/>
            </a:pPr>
            <a:r>
              <a:rPr lang="fr-FR" altLang="fr-FR" sz="1100" i="1" kern="0" dirty="0" err="1">
                <a:solidFill>
                  <a:prstClr val="white"/>
                </a:solidFill>
                <a:latin typeface="Corbel" panose="020B0503020204020204" pitchFamily="34" charset="0"/>
              </a:rPr>
              <a:t>Wikimedia</a:t>
            </a:r>
            <a:r>
              <a:rPr lang="fr-FR" altLang="fr-FR" sz="1100" i="1" kern="0" dirty="0">
                <a:solidFill>
                  <a:prstClr val="white"/>
                </a:solidFill>
                <a:latin typeface="Corbel" panose="020B0503020204020204" pitchFamily="34" charset="0"/>
              </a:rPr>
              <a:t> </a:t>
            </a:r>
            <a:r>
              <a:rPr lang="fr-FR" altLang="fr-FR" sz="1100" i="1" kern="0" dirty="0" err="1">
                <a:solidFill>
                  <a:prstClr val="white"/>
                </a:solidFill>
                <a:latin typeface="Corbel" panose="020B0503020204020204" pitchFamily="34" charset="0"/>
              </a:rPr>
              <a:t>commons</a:t>
            </a:r>
            <a:endParaRPr lang="fr-FR" altLang="fr-FR" sz="1100" i="1" kern="0" dirty="0">
              <a:solidFill>
                <a:prstClr val="white"/>
              </a:solidFill>
              <a:latin typeface="Corbel" panose="020B0503020204020204" pitchFamily="34" charset="0"/>
            </a:endParaRPr>
          </a:p>
        </p:txBody>
      </p:sp>
      <p:sp>
        <p:nvSpPr>
          <p:cNvPr id="261128" name="Espace réservé du numéro de diapositive 1">
            <a:extLst>
              <a:ext uri="{FF2B5EF4-FFF2-40B4-BE49-F238E27FC236}">
                <a16:creationId xmlns:a16="http://schemas.microsoft.com/office/drawing/2014/main" id="{BE52C760-822E-3B57-9CAF-25392D717480}"/>
              </a:ext>
            </a:extLst>
          </p:cNvPr>
          <p:cNvSpPr txBox="1">
            <a:spLocks/>
          </p:cNvSpPr>
          <p:nvPr/>
        </p:nvSpPr>
        <p:spPr bwMode="auto">
          <a:xfrm>
            <a:off x="11134725" y="6354763"/>
            <a:ext cx="105727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AF30DB72-D4DE-4BFF-83C8-EDC47948F8B3}" type="slidenum">
              <a:rPr lang="fr-FR" altLang="fr-FR" sz="1800" b="1"/>
              <a:pPr eaLnBrk="1" hangingPunct="1">
                <a:lnSpc>
                  <a:spcPct val="100000"/>
                </a:lnSpc>
                <a:spcBef>
                  <a:spcPct val="0"/>
                </a:spcBef>
                <a:buFontTx/>
                <a:buNone/>
              </a:pPr>
              <a:t>79</a:t>
            </a:fld>
            <a:endParaRPr lang="fr-FR" altLang="fr-FR" sz="1800" b="1" dirty="0"/>
          </a:p>
        </p:txBody>
      </p:sp>
      <p:pic>
        <p:nvPicPr>
          <p:cNvPr id="3" name="Picto retour">
            <a:hlinkClick r:id="rId3" action="ppaction://hlinksldjump"/>
            <a:extLst>
              <a:ext uri="{FF2B5EF4-FFF2-40B4-BE49-F238E27FC236}">
                <a16:creationId xmlns:a16="http://schemas.microsoft.com/office/drawing/2014/main" id="{0194BB9F-31FC-413F-35D4-E16F38C70622}"/>
              </a:ext>
            </a:extLst>
          </p:cNvPr>
          <p:cNvPicPr>
            <a:picLocks noChangeAspect="1"/>
          </p:cNvPicPr>
          <p:nvPr/>
        </p:nvPicPr>
        <p:blipFill>
          <a:blip r:embed="rId5"/>
          <a:stretch>
            <a:fillRect/>
          </a:stretch>
        </p:blipFill>
        <p:spPr>
          <a:xfrm>
            <a:off x="11136871" y="5613293"/>
            <a:ext cx="884206" cy="749808"/>
          </a:xfrm>
          <a:prstGeom prst="rect">
            <a:avLst/>
          </a:prstGeom>
        </p:spPr>
      </p:pic>
      <p:pic>
        <p:nvPicPr>
          <p:cNvPr id="5" name="PictoVideo">
            <a:extLst>
              <a:ext uri="{FF2B5EF4-FFF2-40B4-BE49-F238E27FC236}">
                <a16:creationId xmlns:a16="http://schemas.microsoft.com/office/drawing/2014/main" id="{7A5DD004-48E6-2AC5-65A5-1AE28C49D981}"/>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6D1F33FD-4F2E-F595-C60C-11902C9A93E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C3B5E5AC-74CE-1ABB-49EB-3396BE3FF8C3}"/>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8" name="PictoGuide">
            <a:extLst>
              <a:ext uri="{FF2B5EF4-FFF2-40B4-BE49-F238E27FC236}">
                <a16:creationId xmlns:a16="http://schemas.microsoft.com/office/drawing/2014/main" id="{85E80456-2E23-9C51-DEED-C0B87CF2C334}"/>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Guide">
            <a:extLst>
              <a:ext uri="{FF2B5EF4-FFF2-40B4-BE49-F238E27FC236}">
                <a16:creationId xmlns:a16="http://schemas.microsoft.com/office/drawing/2014/main" id="{1CD3FDA7-D0E5-18DE-3703-706BD8A3792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0" name="ZtxtP-Video">
            <a:extLst>
              <a:ext uri="{FF2B5EF4-FFF2-40B4-BE49-F238E27FC236}">
                <a16:creationId xmlns:a16="http://schemas.microsoft.com/office/drawing/2014/main" id="{8C9A753E-2CF9-E79B-D3F0-8BF8ECA45D7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0466B999-77A2-E786-2411-182EBDD5C2A0}"/>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517CD46A-CFD1-67DC-CC62-5BD75EB09BD6}"/>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 7">
            <a:extLst>
              <a:ext uri="{FF2B5EF4-FFF2-40B4-BE49-F238E27FC236}">
                <a16:creationId xmlns:a16="http://schemas.microsoft.com/office/drawing/2014/main" id="{C307DC1F-6431-7C94-0D13-E12A9E8D2ED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e poulpe 2">
            <a:extLst>
              <a:ext uri="{FF2B5EF4-FFF2-40B4-BE49-F238E27FC236}">
                <a16:creationId xmlns:a16="http://schemas.microsoft.com/office/drawing/2014/main" id="{888FF4B6-5B6E-47E2-ADE8-551547CEC319}"/>
              </a:ext>
            </a:extLst>
          </p:cNvPr>
          <p:cNvSpPr/>
          <p:nvPr/>
        </p:nvSpPr>
        <p:spPr>
          <a:xfrm>
            <a:off x="2493963" y="0"/>
            <a:ext cx="2268537" cy="6858000"/>
          </a:xfrm>
          <a:prstGeom prst="foldedCorne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dirty="0">
              <a:ln>
                <a:noFill/>
              </a:ln>
              <a:solidFill>
                <a:srgbClr val="3C7EF2"/>
              </a:solidFill>
              <a:effectLst/>
              <a:uLnTx/>
              <a:uFillTx/>
              <a:latin typeface="Arial" panose="020B0604020202020204" pitchFamily="34" charset="0"/>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1400" b="0" i="0" u="none" strike="noStrike" kern="1200" cap="none" spc="0" normalizeH="0" baseline="0" noProof="0" dirty="0">
                <a:ln>
                  <a:noFill/>
                </a:ln>
                <a:solidFill>
                  <a:srgbClr val="3C7EF2"/>
                </a:solidFill>
                <a:effectLst/>
                <a:uLnTx/>
                <a:uFillTx/>
                <a:latin typeface="Calibri"/>
                <a:ea typeface="Calibri" panose="020F0502020204030204" pitchFamily="34" charset="0"/>
                <a:cs typeface="Times New Roman" panose="02020603050405020304" pitchFamily="18" charset="0"/>
              </a:rPr>
              <a:t>    </a:t>
            </a:r>
          </a:p>
        </p:txBody>
      </p:sp>
      <p:sp>
        <p:nvSpPr>
          <p:cNvPr id="56333" name="ZoneTexte bas page">
            <a:extLst>
              <a:ext uri="{FF2B5EF4-FFF2-40B4-BE49-F238E27FC236}">
                <a16:creationId xmlns:a16="http://schemas.microsoft.com/office/drawing/2014/main" id="{9FC85ED3-8738-43BC-B467-65310C2103EF}"/>
              </a:ext>
            </a:extLst>
          </p:cNvPr>
          <p:cNvSpPr txBox="1">
            <a:spLocks noChangeArrowheads="1"/>
          </p:cNvSpPr>
          <p:nvPr/>
        </p:nvSpPr>
        <p:spPr bwMode="auto">
          <a:xfrm>
            <a:off x="1814513" y="4707272"/>
            <a:ext cx="1005204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algn="ctr" eaLnBrk="0" fontAlgn="base" hangingPunct="0">
              <a:lnSpc>
                <a:spcPct val="100000"/>
              </a:lnSpc>
              <a:spcBef>
                <a:spcPct val="0"/>
              </a:spcBef>
              <a:spcAft>
                <a:spcPct val="0"/>
              </a:spcAft>
              <a:buNone/>
              <a:defRPr/>
            </a:pPr>
            <a:r>
              <a:rPr lang="fr-FR" altLang="fr-FR" sz="2400" b="1" dirty="0">
                <a:solidFill>
                  <a:schemeClr val="accent1">
                    <a:lumMod val="75000"/>
                  </a:schemeClr>
                </a:solidFill>
                <a:latin typeface="Calibri" panose="020F0502020204030204"/>
                <a:cs typeface="Calibri" panose="020F0502020204030204" pitchFamily="34" charset="0"/>
              </a:rPr>
              <a:t>La disparition d’espèces fait partie du cycle naturel de l’histoire de la Terre. </a:t>
            </a:r>
            <a:r>
              <a:rPr kumimoji="0" lang="fr-FR" altLang="fr-FR" sz="24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Calibri" panose="020F0502020204030204" pitchFamily="34" charset="0"/>
              </a:rPr>
              <a:t>Depuis l’apparition de la vie sur Terre, 5 extinctions de masse ont déjà eu lieu. La 6</a:t>
            </a:r>
            <a:r>
              <a:rPr kumimoji="0" lang="fr-FR" altLang="fr-FR" sz="2400" b="1" i="0" u="none" strike="noStrike" kern="1200" cap="none" spc="0" normalizeH="0" baseline="30000" noProof="0" dirty="0">
                <a:ln>
                  <a:noFill/>
                </a:ln>
                <a:solidFill>
                  <a:schemeClr val="accent1">
                    <a:lumMod val="75000"/>
                  </a:schemeClr>
                </a:solidFill>
                <a:effectLst/>
                <a:uLnTx/>
                <a:uFillTx/>
                <a:latin typeface="Calibri" panose="020F0502020204030204"/>
                <a:ea typeface="+mn-ea"/>
                <a:cs typeface="Calibri" panose="020F0502020204030204" pitchFamily="34" charset="0"/>
              </a:rPr>
              <a:t>ème</a:t>
            </a:r>
            <a:r>
              <a:rPr kumimoji="0" lang="fr-FR" altLang="fr-FR" sz="24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Calibri" panose="020F0502020204030204" pitchFamily="34" charset="0"/>
              </a:rPr>
              <a:t> est </a:t>
            </a:r>
            <a:r>
              <a:rPr lang="fr-FR" altLang="fr-FR" sz="2400" b="1" dirty="0">
                <a:solidFill>
                  <a:schemeClr val="accent1">
                    <a:lumMod val="75000"/>
                  </a:schemeClr>
                </a:solidFill>
                <a:latin typeface="Calibri" panose="020F0502020204030204"/>
                <a:cs typeface="Calibri" panose="020F0502020204030204" pitchFamily="34" charset="0"/>
              </a:rPr>
              <a:t>en cours avec un déclin de 73% des populations de vertébrés sauvages de 1970 à 2020. Le rythme de cette extinction est bien plus rapide que celui des précédentes : l’activité humaine l’a accéléré.</a:t>
            </a:r>
          </a:p>
        </p:txBody>
      </p:sp>
      <p:pic>
        <p:nvPicPr>
          <p:cNvPr id="56334" name="frise">
            <a:extLst>
              <a:ext uri="{FF2B5EF4-FFF2-40B4-BE49-F238E27FC236}">
                <a16:creationId xmlns:a16="http://schemas.microsoft.com/office/drawing/2014/main" id="{D385B2FC-52E7-4A60-8590-85DD91CB643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08163" y="1213168"/>
            <a:ext cx="10058400"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cellule">
            <a:extLst>
              <a:ext uri="{FF2B5EF4-FFF2-40B4-BE49-F238E27FC236}">
                <a16:creationId xmlns:a16="http://schemas.microsoft.com/office/drawing/2014/main" id="{EAEA035E-F925-42EB-A23D-B96F67B4D20C}"/>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098675" y="1336993"/>
            <a:ext cx="10058400"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feuille">
            <a:extLst>
              <a:ext uri="{FF2B5EF4-FFF2-40B4-BE49-F238E27FC236}">
                <a16:creationId xmlns:a16="http://schemas.microsoft.com/office/drawing/2014/main" id="{67E774F6-7296-430F-985B-323492102B7F}"/>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065338" y="1148080"/>
            <a:ext cx="10058400" cy="273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limule">
            <a:extLst>
              <a:ext uri="{FF2B5EF4-FFF2-40B4-BE49-F238E27FC236}">
                <a16:creationId xmlns:a16="http://schemas.microsoft.com/office/drawing/2014/main" id="{D50BDCAD-5150-409E-8C39-204632BC24F4}"/>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074863" y="1149668"/>
            <a:ext cx="10058400"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calamar carotte">
            <a:extLst>
              <a:ext uri="{FF2B5EF4-FFF2-40B4-BE49-F238E27FC236}">
                <a16:creationId xmlns:a16="http://schemas.microsoft.com/office/drawing/2014/main" id="{311B100A-A045-4096-94ED-0B7B318AD26E}"/>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071688" y="1152843"/>
            <a:ext cx="10058400"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mini requin">
            <a:extLst>
              <a:ext uri="{FF2B5EF4-FFF2-40B4-BE49-F238E27FC236}">
                <a16:creationId xmlns:a16="http://schemas.microsoft.com/office/drawing/2014/main" id="{619BF8A3-AAA9-4776-B546-EF57C5804D72}"/>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081213" y="1197293"/>
            <a:ext cx="10058400"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oisson bizarre">
            <a:extLst>
              <a:ext uri="{FF2B5EF4-FFF2-40B4-BE49-F238E27FC236}">
                <a16:creationId xmlns:a16="http://schemas.microsoft.com/office/drawing/2014/main" id="{1D26EF29-6EF8-4138-B915-2AECF35CD74D}"/>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070100" y="1171893"/>
            <a:ext cx="10058400"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nautile">
            <a:extLst>
              <a:ext uri="{FF2B5EF4-FFF2-40B4-BE49-F238E27FC236}">
                <a16:creationId xmlns:a16="http://schemas.microsoft.com/office/drawing/2014/main" id="{54984B95-F6A1-42FC-A192-B9C6E1DB3792}"/>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2035175" y="1187768"/>
            <a:ext cx="10058400"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oisson vert">
            <a:extLst>
              <a:ext uri="{FF2B5EF4-FFF2-40B4-BE49-F238E27FC236}">
                <a16:creationId xmlns:a16="http://schemas.microsoft.com/office/drawing/2014/main" id="{2F5D5830-78F9-4F37-BE33-E754DCE654C4}"/>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2030413" y="1244918"/>
            <a:ext cx="10058400"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salamandre">
            <a:extLst>
              <a:ext uri="{FF2B5EF4-FFF2-40B4-BE49-F238E27FC236}">
                <a16:creationId xmlns:a16="http://schemas.microsoft.com/office/drawing/2014/main" id="{044A6EE2-9830-4D2E-98EC-8004F84771EE}"/>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2009775" y="1208405"/>
            <a:ext cx="10058400" cy="273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tortue">
            <a:extLst>
              <a:ext uri="{FF2B5EF4-FFF2-40B4-BE49-F238E27FC236}">
                <a16:creationId xmlns:a16="http://schemas.microsoft.com/office/drawing/2014/main" id="{198AB656-D08F-400A-9DF2-6BDBD58F4677}"/>
              </a:ext>
            </a:extLst>
          </p:cNvPr>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1973263" y="1197293"/>
            <a:ext cx="10058400"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crabe">
            <a:extLst>
              <a:ext uri="{FF2B5EF4-FFF2-40B4-BE49-F238E27FC236}">
                <a16:creationId xmlns:a16="http://schemas.microsoft.com/office/drawing/2014/main" id="{8C318315-3C3A-4048-AFCA-8C1DF0023647}"/>
              </a:ext>
            </a:extLst>
          </p:cNvPr>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2009775" y="1221105"/>
            <a:ext cx="10058400" cy="273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chasseur">
            <a:extLst>
              <a:ext uri="{FF2B5EF4-FFF2-40B4-BE49-F238E27FC236}">
                <a16:creationId xmlns:a16="http://schemas.microsoft.com/office/drawing/2014/main" id="{C7DBFABD-8B0B-46B5-871F-C52F5DD51870}"/>
              </a:ext>
            </a:extLst>
          </p:cNvPr>
          <p:cNvPicPr>
            <a:picLocks noChangeAspect="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2011363" y="1183005"/>
            <a:ext cx="10058400"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baleine">
            <a:extLst>
              <a:ext uri="{FF2B5EF4-FFF2-40B4-BE49-F238E27FC236}">
                <a16:creationId xmlns:a16="http://schemas.microsoft.com/office/drawing/2014/main" id="{5BF22561-6E31-47E1-978E-367C034D8CFB}"/>
              </a:ext>
            </a:extLst>
          </p:cNvPr>
          <p:cNvPicPr>
            <a:picLocks noChangeAspect="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1935163" y="1198880"/>
            <a:ext cx="10058400" cy="273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e fleche">
            <a:extLst>
              <a:ext uri="{FF2B5EF4-FFF2-40B4-BE49-F238E27FC236}">
                <a16:creationId xmlns:a16="http://schemas.microsoft.com/office/drawing/2014/main" id="{9D42814D-C168-47FA-B53B-180B91CB6EF1}"/>
              </a:ext>
            </a:extLst>
          </p:cNvPr>
          <p:cNvGrpSpPr>
            <a:grpSpLocks/>
          </p:cNvGrpSpPr>
          <p:nvPr/>
        </p:nvGrpSpPr>
        <p:grpSpPr bwMode="auto">
          <a:xfrm>
            <a:off x="1765300" y="1918018"/>
            <a:ext cx="1511300" cy="1525587"/>
            <a:chOff x="6814573" y="2617788"/>
            <a:chExt cx="1512001" cy="1525587"/>
          </a:xfrm>
        </p:grpSpPr>
        <p:pic>
          <p:nvPicPr>
            <p:cNvPr id="56372" name="Image 3">
              <a:extLst>
                <a:ext uri="{FF2B5EF4-FFF2-40B4-BE49-F238E27FC236}">
                  <a16:creationId xmlns:a16="http://schemas.microsoft.com/office/drawing/2014/main" id="{A5B77E70-AB23-4EC5-8754-5C99AE160F85}"/>
                </a:ext>
              </a:extLst>
            </p:cNvPr>
            <p:cNvPicPr>
              <a:picLocks noChangeAspect="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6814573" y="3024429"/>
              <a:ext cx="1512001" cy="7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cteur droit 5">
              <a:extLst>
                <a:ext uri="{FF2B5EF4-FFF2-40B4-BE49-F238E27FC236}">
                  <a16:creationId xmlns:a16="http://schemas.microsoft.com/office/drawing/2014/main" id="{10843337-1519-4970-B9F1-08DCA2236CD4}"/>
                </a:ext>
              </a:extLst>
            </p:cNvPr>
            <p:cNvCxnSpPr/>
            <p:nvPr/>
          </p:nvCxnSpPr>
          <p:spPr>
            <a:xfrm>
              <a:off x="6836808" y="2617788"/>
              <a:ext cx="0" cy="1525587"/>
            </a:xfrm>
            <a:prstGeom prst="line">
              <a:avLst/>
            </a:prstGeom>
            <a:ln>
              <a:solidFill>
                <a:srgbClr val="843C0C"/>
              </a:solidFill>
            </a:ln>
          </p:spPr>
          <p:style>
            <a:lnRef idx="3">
              <a:schemeClr val="accent5"/>
            </a:lnRef>
            <a:fillRef idx="0">
              <a:schemeClr val="accent5"/>
            </a:fillRef>
            <a:effectRef idx="2">
              <a:schemeClr val="accent5"/>
            </a:effectRef>
            <a:fontRef idx="minor">
              <a:schemeClr val="tx1"/>
            </a:fontRef>
          </p:style>
        </p:cxnSp>
      </p:grpSp>
      <p:pic>
        <p:nvPicPr>
          <p:cNvPr id="17" name="homme 15">
            <a:extLst>
              <a:ext uri="{FF2B5EF4-FFF2-40B4-BE49-F238E27FC236}">
                <a16:creationId xmlns:a16="http://schemas.microsoft.com/office/drawing/2014/main" id="{A9C3945B-9EF6-4184-AE52-DCC7CE248A70}"/>
              </a:ext>
            </a:extLst>
          </p:cNvPr>
          <p:cNvPicPr>
            <a:picLocks noChangeAspect="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2011363" y="1152843"/>
            <a:ext cx="10058400"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chauve sourie 14">
            <a:extLst>
              <a:ext uri="{FF2B5EF4-FFF2-40B4-BE49-F238E27FC236}">
                <a16:creationId xmlns:a16="http://schemas.microsoft.com/office/drawing/2014/main" id="{794CF8FD-72BD-47AB-BB18-408F5A52E514}"/>
              </a:ext>
            </a:extLst>
          </p:cNvPr>
          <p:cNvPicPr>
            <a:picLocks noChangeAspect="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2020888" y="1168718"/>
            <a:ext cx="10058400"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branche 13">
            <a:extLst>
              <a:ext uri="{FF2B5EF4-FFF2-40B4-BE49-F238E27FC236}">
                <a16:creationId xmlns:a16="http://schemas.microsoft.com/office/drawing/2014/main" id="{F4631FC6-C99A-41A4-BF6A-AE3B98BCE0F2}"/>
              </a:ext>
            </a:extLst>
          </p:cNvPr>
          <p:cNvPicPr>
            <a:picLocks noChangeAspect="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2014538" y="1162368"/>
            <a:ext cx="10058400"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abeille 13">
            <a:extLst>
              <a:ext uri="{FF2B5EF4-FFF2-40B4-BE49-F238E27FC236}">
                <a16:creationId xmlns:a16="http://schemas.microsoft.com/office/drawing/2014/main" id="{DC94CF9E-B4E8-4D46-B41F-FD2BBDA1CEC5}"/>
              </a:ext>
            </a:extLst>
          </p:cNvPr>
          <p:cNvPicPr>
            <a:picLocks noChangeAspect="1"/>
          </p:cNvPicPr>
          <p:nvPr/>
        </p:nvPicPr>
        <p:blipFill>
          <a:blip r:embed="rId21" cstate="screen">
            <a:extLst>
              <a:ext uri="{28A0092B-C50C-407E-A947-70E740481C1C}">
                <a14:useLocalDpi xmlns:a14="http://schemas.microsoft.com/office/drawing/2010/main"/>
              </a:ext>
            </a:extLst>
          </a:blip>
          <a:srcRect/>
          <a:stretch>
            <a:fillRect/>
          </a:stretch>
        </p:blipFill>
        <p:spPr bwMode="auto">
          <a:xfrm>
            <a:off x="2030413" y="1178243"/>
            <a:ext cx="10058400"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tero 12">
            <a:extLst>
              <a:ext uri="{FF2B5EF4-FFF2-40B4-BE49-F238E27FC236}">
                <a16:creationId xmlns:a16="http://schemas.microsoft.com/office/drawing/2014/main" id="{340B5D62-5334-4920-96C6-658E770D3C2F}"/>
              </a:ext>
            </a:extLst>
          </p:cNvPr>
          <p:cNvPicPr>
            <a:picLocks noChangeAspect="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2019300" y="1152843"/>
            <a:ext cx="10058400"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arbre 11">
            <a:extLst>
              <a:ext uri="{FF2B5EF4-FFF2-40B4-BE49-F238E27FC236}">
                <a16:creationId xmlns:a16="http://schemas.microsoft.com/office/drawing/2014/main" id="{922F7BBC-E4E6-478E-B4A3-15F8B215DF2F}"/>
              </a:ext>
            </a:extLst>
          </p:cNvPr>
          <p:cNvPicPr>
            <a:picLocks noChangeAspect="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2008188" y="1156018"/>
            <a:ext cx="10058400"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dino 10">
            <a:extLst>
              <a:ext uri="{FF2B5EF4-FFF2-40B4-BE49-F238E27FC236}">
                <a16:creationId xmlns:a16="http://schemas.microsoft.com/office/drawing/2014/main" id="{6C94C6C7-0408-4679-84F5-EFC146F532A1}"/>
              </a:ext>
            </a:extLst>
          </p:cNvPr>
          <p:cNvPicPr>
            <a:picLocks noChangeAspect="1"/>
          </p:cNvPicPr>
          <p:nvPr/>
        </p:nvPicPr>
        <p:blipFill>
          <a:blip r:embed="rId24" cstate="screen">
            <a:extLst>
              <a:ext uri="{28A0092B-C50C-407E-A947-70E740481C1C}">
                <a14:useLocalDpi xmlns:a14="http://schemas.microsoft.com/office/drawing/2010/main"/>
              </a:ext>
            </a:extLst>
          </a:blip>
          <a:srcRect/>
          <a:stretch>
            <a:fillRect/>
          </a:stretch>
        </p:blipFill>
        <p:spPr bwMode="auto">
          <a:xfrm>
            <a:off x="2017713" y="1151255"/>
            <a:ext cx="10058400" cy="273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aigle 9">
            <a:extLst>
              <a:ext uri="{FF2B5EF4-FFF2-40B4-BE49-F238E27FC236}">
                <a16:creationId xmlns:a16="http://schemas.microsoft.com/office/drawing/2014/main" id="{9AE69E14-94B3-41C7-AC35-5D14ADAEBB53}"/>
              </a:ext>
            </a:extLst>
          </p:cNvPr>
          <p:cNvPicPr>
            <a:picLocks noChangeAspect="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1814513" y="1160780"/>
            <a:ext cx="10058400" cy="273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rat 8">
            <a:extLst>
              <a:ext uri="{FF2B5EF4-FFF2-40B4-BE49-F238E27FC236}">
                <a16:creationId xmlns:a16="http://schemas.microsoft.com/office/drawing/2014/main" id="{E9D896B7-7832-4986-87ED-C181A52FA25E}"/>
              </a:ext>
            </a:extLst>
          </p:cNvPr>
          <p:cNvPicPr>
            <a:picLocks noChangeAspect="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2016125" y="878205"/>
            <a:ext cx="10058400" cy="273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volant vert 7">
            <a:extLst>
              <a:ext uri="{FF2B5EF4-FFF2-40B4-BE49-F238E27FC236}">
                <a16:creationId xmlns:a16="http://schemas.microsoft.com/office/drawing/2014/main" id="{E87BC834-E067-47EB-81A5-37A3096BA86A}"/>
              </a:ext>
            </a:extLst>
          </p:cNvPr>
          <p:cNvPicPr>
            <a:picLocks noChangeAspect="1"/>
          </p:cNvPicPr>
          <p:nvPr/>
        </p:nvPicPr>
        <p:blipFill>
          <a:blip r:embed="rId27" cstate="screen">
            <a:extLst>
              <a:ext uri="{28A0092B-C50C-407E-A947-70E740481C1C}">
                <a14:useLocalDpi xmlns:a14="http://schemas.microsoft.com/office/drawing/2010/main"/>
              </a:ext>
            </a:extLst>
          </a:blip>
          <a:srcRect/>
          <a:stretch>
            <a:fillRect/>
          </a:stretch>
        </p:blipFill>
        <p:spPr bwMode="auto">
          <a:xfrm>
            <a:off x="2041525" y="1160780"/>
            <a:ext cx="10058400" cy="273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6">
            <a:extLst>
              <a:ext uri="{FF2B5EF4-FFF2-40B4-BE49-F238E27FC236}">
                <a16:creationId xmlns:a16="http://schemas.microsoft.com/office/drawing/2014/main" id="{17A65E28-0DB7-4825-BB99-02B36473D99F}"/>
              </a:ext>
            </a:extLst>
          </p:cNvPr>
          <p:cNvPicPr>
            <a:picLocks noChangeAspect="1"/>
          </p:cNvPicPr>
          <p:nvPr/>
        </p:nvPicPr>
        <p:blipFill>
          <a:blip r:embed="rId28" cstate="screen">
            <a:extLst>
              <a:ext uri="{28A0092B-C50C-407E-A947-70E740481C1C}">
                <a14:useLocalDpi xmlns:a14="http://schemas.microsoft.com/office/drawing/2010/main"/>
              </a:ext>
            </a:extLst>
          </a:blip>
          <a:srcRect/>
          <a:stretch>
            <a:fillRect/>
          </a:stretch>
        </p:blipFill>
        <p:spPr bwMode="auto">
          <a:xfrm>
            <a:off x="2025650" y="1173480"/>
            <a:ext cx="10058400" cy="273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reptile 5">
            <a:extLst>
              <a:ext uri="{FF2B5EF4-FFF2-40B4-BE49-F238E27FC236}">
                <a16:creationId xmlns:a16="http://schemas.microsoft.com/office/drawing/2014/main" id="{86080A58-0A6F-4042-8FAC-F0D426363DBE}"/>
              </a:ext>
            </a:extLst>
          </p:cNvPr>
          <p:cNvPicPr>
            <a:picLocks noChangeAspect="1"/>
          </p:cNvPicPr>
          <p:nvPr/>
        </p:nvPicPr>
        <p:blipFill>
          <a:blip r:embed="rId29" cstate="screen">
            <a:extLst>
              <a:ext uri="{28A0092B-C50C-407E-A947-70E740481C1C}">
                <a14:useLocalDpi xmlns:a14="http://schemas.microsoft.com/office/drawing/2010/main"/>
              </a:ext>
            </a:extLst>
          </a:blip>
          <a:srcRect/>
          <a:stretch>
            <a:fillRect/>
          </a:stretch>
        </p:blipFill>
        <p:spPr bwMode="auto">
          <a:xfrm>
            <a:off x="2028825" y="1162368"/>
            <a:ext cx="10058400"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libellule 4">
            <a:extLst>
              <a:ext uri="{FF2B5EF4-FFF2-40B4-BE49-F238E27FC236}">
                <a16:creationId xmlns:a16="http://schemas.microsoft.com/office/drawing/2014/main" id="{93A7B120-7673-43A4-8CF6-364350A35FEF}"/>
              </a:ext>
            </a:extLst>
          </p:cNvPr>
          <p:cNvPicPr>
            <a:picLocks noChangeAspect="1"/>
          </p:cNvPicPr>
          <p:nvPr/>
        </p:nvPicPr>
        <p:blipFill>
          <a:blip r:embed="rId30" cstate="screen">
            <a:extLst>
              <a:ext uri="{28A0092B-C50C-407E-A947-70E740481C1C}">
                <a14:useLocalDpi xmlns:a14="http://schemas.microsoft.com/office/drawing/2010/main"/>
              </a:ext>
            </a:extLst>
          </a:blip>
          <a:srcRect/>
          <a:stretch>
            <a:fillRect/>
          </a:stretch>
        </p:blipFill>
        <p:spPr bwMode="auto">
          <a:xfrm>
            <a:off x="2011363" y="1175068"/>
            <a:ext cx="10058400"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reptile 3">
            <a:extLst>
              <a:ext uri="{FF2B5EF4-FFF2-40B4-BE49-F238E27FC236}">
                <a16:creationId xmlns:a16="http://schemas.microsoft.com/office/drawing/2014/main" id="{8FB6FA65-B677-457E-A93B-EAB83CB88957}"/>
              </a:ext>
            </a:extLst>
          </p:cNvPr>
          <p:cNvPicPr>
            <a:picLocks noChangeAspect="1"/>
          </p:cNvPicPr>
          <p:nvPr/>
        </p:nvPicPr>
        <p:blipFill>
          <a:blip r:embed="rId31" cstate="screen">
            <a:extLst>
              <a:ext uri="{28A0092B-C50C-407E-A947-70E740481C1C}">
                <a14:useLocalDpi xmlns:a14="http://schemas.microsoft.com/office/drawing/2010/main"/>
              </a:ext>
            </a:extLst>
          </a:blip>
          <a:srcRect/>
          <a:stretch>
            <a:fillRect/>
          </a:stretch>
        </p:blipFill>
        <p:spPr bwMode="auto">
          <a:xfrm>
            <a:off x="2046288" y="1149668"/>
            <a:ext cx="10058400"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lanche 2">
            <a:extLst>
              <a:ext uri="{FF2B5EF4-FFF2-40B4-BE49-F238E27FC236}">
                <a16:creationId xmlns:a16="http://schemas.microsoft.com/office/drawing/2014/main" id="{6708263D-76F4-49AE-8E28-BE18FAD51B4F}"/>
              </a:ext>
            </a:extLst>
          </p:cNvPr>
          <p:cNvPicPr>
            <a:picLocks noChangeAspect="1"/>
          </p:cNvPicPr>
          <p:nvPr/>
        </p:nvPicPr>
        <p:blipFill>
          <a:blip r:embed="rId32" cstate="screen">
            <a:extLst>
              <a:ext uri="{28A0092B-C50C-407E-A947-70E740481C1C}">
                <a14:useLocalDpi xmlns:a14="http://schemas.microsoft.com/office/drawing/2010/main"/>
              </a:ext>
            </a:extLst>
          </a:blip>
          <a:srcRect/>
          <a:stretch>
            <a:fillRect/>
          </a:stretch>
        </p:blipFill>
        <p:spPr bwMode="auto">
          <a:xfrm>
            <a:off x="2038350" y="1171893"/>
            <a:ext cx="10058400"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lante 1">
            <a:extLst>
              <a:ext uri="{FF2B5EF4-FFF2-40B4-BE49-F238E27FC236}">
                <a16:creationId xmlns:a16="http://schemas.microsoft.com/office/drawing/2014/main" id="{466E0801-80B1-4809-9969-56D389CE44E6}"/>
              </a:ext>
            </a:extLst>
          </p:cNvPr>
          <p:cNvPicPr>
            <a:picLocks noChangeAspect="1"/>
          </p:cNvPicPr>
          <p:nvPr/>
        </p:nvPicPr>
        <p:blipFill>
          <a:blip r:embed="rId33" cstate="screen">
            <a:extLst>
              <a:ext uri="{28A0092B-C50C-407E-A947-70E740481C1C}">
                <a14:useLocalDpi xmlns:a14="http://schemas.microsoft.com/office/drawing/2010/main"/>
              </a:ext>
            </a:extLst>
          </a:blip>
          <a:srcRect/>
          <a:stretch>
            <a:fillRect/>
          </a:stretch>
        </p:blipFill>
        <p:spPr bwMode="auto">
          <a:xfrm>
            <a:off x="2006600" y="1170305"/>
            <a:ext cx="10058400" cy="273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BOUM 1">
            <a:extLst>
              <a:ext uri="{FF2B5EF4-FFF2-40B4-BE49-F238E27FC236}">
                <a16:creationId xmlns:a16="http://schemas.microsoft.com/office/drawing/2014/main" id="{7AE9FBC3-46FE-4D30-AF23-2D8211256F73}"/>
              </a:ext>
            </a:extLst>
          </p:cNvPr>
          <p:cNvPicPr>
            <a:picLocks noChangeAspect="1"/>
          </p:cNvPicPr>
          <p:nvPr/>
        </p:nvPicPr>
        <p:blipFill>
          <a:blip r:embed="rId34" cstate="screen">
            <a:extLst>
              <a:ext uri="{28A0092B-C50C-407E-A947-70E740481C1C}">
                <a14:useLocalDpi xmlns:a14="http://schemas.microsoft.com/office/drawing/2010/main"/>
              </a:ext>
            </a:extLst>
          </a:blip>
          <a:srcRect/>
          <a:stretch>
            <a:fillRect/>
          </a:stretch>
        </p:blipFill>
        <p:spPr bwMode="auto">
          <a:xfrm>
            <a:off x="4356100" y="2221230"/>
            <a:ext cx="863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BOUM 2">
            <a:extLst>
              <a:ext uri="{FF2B5EF4-FFF2-40B4-BE49-F238E27FC236}">
                <a16:creationId xmlns:a16="http://schemas.microsoft.com/office/drawing/2014/main" id="{6DBCA777-BDE6-4002-8963-EDA8E0FCDE3C}"/>
              </a:ext>
            </a:extLst>
          </p:cNvPr>
          <p:cNvPicPr>
            <a:picLocks noChangeAspect="1"/>
          </p:cNvPicPr>
          <p:nvPr/>
        </p:nvPicPr>
        <p:blipFill>
          <a:blip r:embed="rId34" cstate="screen">
            <a:extLst>
              <a:ext uri="{28A0092B-C50C-407E-A947-70E740481C1C}">
                <a14:useLocalDpi xmlns:a14="http://schemas.microsoft.com/office/drawing/2010/main"/>
              </a:ext>
            </a:extLst>
          </a:blip>
          <a:srcRect/>
          <a:stretch>
            <a:fillRect/>
          </a:stretch>
        </p:blipFill>
        <p:spPr bwMode="auto">
          <a:xfrm>
            <a:off x="5948363" y="2211705"/>
            <a:ext cx="863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BOUM 3">
            <a:extLst>
              <a:ext uri="{FF2B5EF4-FFF2-40B4-BE49-F238E27FC236}">
                <a16:creationId xmlns:a16="http://schemas.microsoft.com/office/drawing/2014/main" id="{9C182CD3-BF2B-434D-9CFA-AB65C92CB1B6}"/>
              </a:ext>
            </a:extLst>
          </p:cNvPr>
          <p:cNvPicPr>
            <a:picLocks noChangeAspect="1"/>
          </p:cNvPicPr>
          <p:nvPr/>
        </p:nvPicPr>
        <p:blipFill>
          <a:blip r:embed="rId34" cstate="screen">
            <a:extLst>
              <a:ext uri="{28A0092B-C50C-407E-A947-70E740481C1C}">
                <a14:useLocalDpi xmlns:a14="http://schemas.microsoft.com/office/drawing/2010/main"/>
              </a:ext>
            </a:extLst>
          </a:blip>
          <a:srcRect/>
          <a:stretch>
            <a:fillRect/>
          </a:stretch>
        </p:blipFill>
        <p:spPr bwMode="auto">
          <a:xfrm>
            <a:off x="7539038" y="2213293"/>
            <a:ext cx="863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BOUM 4">
            <a:extLst>
              <a:ext uri="{FF2B5EF4-FFF2-40B4-BE49-F238E27FC236}">
                <a16:creationId xmlns:a16="http://schemas.microsoft.com/office/drawing/2014/main" id="{DB99C4B0-2BEA-4E53-8074-D6B6911C09E4}"/>
              </a:ext>
            </a:extLst>
          </p:cNvPr>
          <p:cNvPicPr>
            <a:picLocks noChangeAspect="1"/>
          </p:cNvPicPr>
          <p:nvPr/>
        </p:nvPicPr>
        <p:blipFill>
          <a:blip r:embed="rId34" cstate="screen">
            <a:extLst>
              <a:ext uri="{28A0092B-C50C-407E-A947-70E740481C1C}">
                <a14:useLocalDpi xmlns:a14="http://schemas.microsoft.com/office/drawing/2010/main"/>
              </a:ext>
            </a:extLst>
          </a:blip>
          <a:srcRect/>
          <a:stretch>
            <a:fillRect/>
          </a:stretch>
        </p:blipFill>
        <p:spPr bwMode="auto">
          <a:xfrm>
            <a:off x="8402638" y="2256155"/>
            <a:ext cx="863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BOUM 5">
            <a:extLst>
              <a:ext uri="{FF2B5EF4-FFF2-40B4-BE49-F238E27FC236}">
                <a16:creationId xmlns:a16="http://schemas.microsoft.com/office/drawing/2014/main" id="{67BC1706-DABE-4279-A17C-DF4E46E46559}"/>
              </a:ext>
            </a:extLst>
          </p:cNvPr>
          <p:cNvPicPr>
            <a:picLocks noChangeAspect="1"/>
          </p:cNvPicPr>
          <p:nvPr/>
        </p:nvPicPr>
        <p:blipFill>
          <a:blip r:embed="rId34" cstate="screen">
            <a:extLst>
              <a:ext uri="{28A0092B-C50C-407E-A947-70E740481C1C}">
                <a14:useLocalDpi xmlns:a14="http://schemas.microsoft.com/office/drawing/2010/main"/>
              </a:ext>
            </a:extLst>
          </a:blip>
          <a:srcRect/>
          <a:stretch>
            <a:fillRect/>
          </a:stretch>
        </p:blipFill>
        <p:spPr bwMode="auto">
          <a:xfrm>
            <a:off x="10034588" y="2248218"/>
            <a:ext cx="863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itre 38">
            <a:extLst>
              <a:ext uri="{FF2B5EF4-FFF2-40B4-BE49-F238E27FC236}">
                <a16:creationId xmlns:a16="http://schemas.microsoft.com/office/drawing/2014/main" id="{26B5938D-5172-4922-99EF-088C0216927A}"/>
              </a:ext>
            </a:extLst>
          </p:cNvPr>
          <p:cNvSpPr>
            <a:spLocks noGrp="1"/>
          </p:cNvSpPr>
          <p:nvPr>
            <p:ph type="title"/>
          </p:nvPr>
        </p:nvSpPr>
        <p:spPr/>
        <p:txBody>
          <a:bodyPr/>
          <a:lstStyle/>
          <a:p>
            <a:r>
              <a:rPr lang="fr-FR" altLang="fr-FR" dirty="0">
                <a:solidFill>
                  <a:schemeClr val="accent1">
                    <a:lumMod val="75000"/>
                  </a:schemeClr>
                </a:solidFill>
                <a:latin typeface="Calibri" panose="020F0502020204030204"/>
                <a:ea typeface="+mn-ea"/>
                <a:cs typeface="Calibri" panose="020F0502020204030204" pitchFamily="34" charset="0"/>
              </a:rPr>
              <a:t>Accélération du</a:t>
            </a:r>
            <a:r>
              <a:rPr kumimoji="0" lang="fr-FR" altLang="fr-FR" sz="36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Calibri" panose="020F0502020204030204" pitchFamily="34" charset="0"/>
              </a:rPr>
              <a:t> rythme d’e</a:t>
            </a:r>
            <a:r>
              <a:rPr kumimoji="0" lang="fr-FR" sz="36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Calibri" panose="020F0502020204030204" pitchFamily="34" charset="0"/>
              </a:rPr>
              <a:t>xtinction </a:t>
            </a:r>
            <a:r>
              <a:rPr kumimoji="0" lang="fr-FR" altLang="fr-FR" sz="36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Calibri" panose="020F0502020204030204" pitchFamily="34" charset="0"/>
              </a:rPr>
              <a:t>des espèces due à l’activité humaine</a:t>
            </a:r>
            <a:endParaRPr lang="fr-FR" dirty="0">
              <a:solidFill>
                <a:schemeClr val="accent1">
                  <a:lumMod val="75000"/>
                </a:schemeClr>
              </a:solidFill>
            </a:endParaRPr>
          </a:p>
        </p:txBody>
      </p:sp>
      <p:sp>
        <p:nvSpPr>
          <p:cNvPr id="46" name="Carré meteo">
            <a:extLst>
              <a:ext uri="{FF2B5EF4-FFF2-40B4-BE49-F238E27FC236}">
                <a16:creationId xmlns:a16="http://schemas.microsoft.com/office/drawing/2014/main" id="{8E4C2F13-0F6E-4E47-8B27-5D8D062FBAC6}"/>
              </a:ext>
            </a:extLst>
          </p:cNvPr>
          <p:cNvSpPr/>
          <p:nvPr/>
        </p:nvSpPr>
        <p:spPr>
          <a:xfrm>
            <a:off x="48780" y="5886511"/>
            <a:ext cx="1358258" cy="830997"/>
          </a:xfrm>
          <a:prstGeom prst="foldedCorner">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000" b="1" dirty="0">
                <a:solidFill>
                  <a:srgbClr val="0070C0"/>
                </a:solidFill>
              </a:rPr>
              <a:t>Cliquer pour afficher l</a:t>
            </a:r>
            <a:r>
              <a:rPr lang="fr-FR" altLang="fr-FR" sz="1000" b="1" dirty="0">
                <a:solidFill>
                  <a:srgbClr val="0070C0"/>
                </a:solidFill>
              </a:rPr>
              <a:t>’e</a:t>
            </a:r>
            <a:r>
              <a:rPr lang="fr-FR" sz="1000" b="1" dirty="0">
                <a:solidFill>
                  <a:srgbClr val="0070C0"/>
                </a:solidFill>
              </a:rPr>
              <a:t>xtinction </a:t>
            </a:r>
            <a:r>
              <a:rPr lang="fr-FR" altLang="fr-FR" sz="1000" b="1" dirty="0">
                <a:solidFill>
                  <a:srgbClr val="0070C0"/>
                </a:solidFill>
              </a:rPr>
              <a:t>des espèces</a:t>
            </a:r>
            <a:endParaRPr lang="fr-FR" sz="1000" b="1" dirty="0">
              <a:solidFill>
                <a:srgbClr val="0070C0"/>
              </a:solidFill>
            </a:endParaRPr>
          </a:p>
        </p:txBody>
      </p:sp>
      <p:pic>
        <p:nvPicPr>
          <p:cNvPr id="47" name="picto info">
            <a:extLst>
              <a:ext uri="{FF2B5EF4-FFF2-40B4-BE49-F238E27FC236}">
                <a16:creationId xmlns:a16="http://schemas.microsoft.com/office/drawing/2014/main" id="{08F590F8-3F43-4A68-BD98-F1CDA5952AF4}"/>
              </a:ext>
            </a:extLst>
          </p:cNvPr>
          <p:cNvPicPr>
            <a:picLocks noChangeAspect="1"/>
          </p:cNvPicPr>
          <p:nvPr/>
        </p:nvPicPr>
        <p:blipFill>
          <a:blip r:embed="rId35"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29085" y="1681025"/>
            <a:ext cx="838327" cy="711980"/>
          </a:xfrm>
          <a:prstGeom prst="rect">
            <a:avLst/>
          </a:prstGeom>
          <a:noFill/>
          <a:ln>
            <a:noFill/>
          </a:ln>
        </p:spPr>
      </p:pic>
      <p:sp>
        <p:nvSpPr>
          <p:cNvPr id="21" name="Bulle bacterie">
            <a:extLst>
              <a:ext uri="{FF2B5EF4-FFF2-40B4-BE49-F238E27FC236}">
                <a16:creationId xmlns:a16="http://schemas.microsoft.com/office/drawing/2014/main" id="{2938801C-D3EF-9A8B-6869-C013D69E806E}"/>
              </a:ext>
            </a:extLst>
          </p:cNvPr>
          <p:cNvSpPr/>
          <p:nvPr/>
        </p:nvSpPr>
        <p:spPr>
          <a:xfrm>
            <a:off x="4223616" y="3902422"/>
            <a:ext cx="1330730" cy="606359"/>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F9F40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b="1" dirty="0"/>
              <a:t>85% de la vie marine</a:t>
            </a:r>
          </a:p>
        </p:txBody>
      </p:sp>
      <p:sp>
        <p:nvSpPr>
          <p:cNvPr id="25" name="Bulle bacterie">
            <a:extLst>
              <a:ext uri="{FF2B5EF4-FFF2-40B4-BE49-F238E27FC236}">
                <a16:creationId xmlns:a16="http://schemas.microsoft.com/office/drawing/2014/main" id="{4F1D5E99-3897-3CC2-49C2-B611F2105EA0}"/>
              </a:ext>
            </a:extLst>
          </p:cNvPr>
          <p:cNvSpPr/>
          <p:nvPr/>
        </p:nvSpPr>
        <p:spPr>
          <a:xfrm>
            <a:off x="5755958" y="3905568"/>
            <a:ext cx="1588865" cy="606359"/>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F9F40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b="1" dirty="0"/>
              <a:t>75% des espèces animales</a:t>
            </a:r>
          </a:p>
        </p:txBody>
      </p:sp>
      <p:sp>
        <p:nvSpPr>
          <p:cNvPr id="38" name="Bulle bacterie">
            <a:extLst>
              <a:ext uri="{FF2B5EF4-FFF2-40B4-BE49-F238E27FC236}">
                <a16:creationId xmlns:a16="http://schemas.microsoft.com/office/drawing/2014/main" id="{3E6D1A33-151E-36EC-32E8-B23F3F80CDC1}"/>
              </a:ext>
            </a:extLst>
          </p:cNvPr>
          <p:cNvSpPr/>
          <p:nvPr/>
        </p:nvSpPr>
        <p:spPr>
          <a:xfrm>
            <a:off x="7503573" y="3930968"/>
            <a:ext cx="899065" cy="606359"/>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F9F40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b="1" dirty="0"/>
              <a:t>95% des espèces</a:t>
            </a:r>
          </a:p>
        </p:txBody>
      </p:sp>
      <p:sp>
        <p:nvSpPr>
          <p:cNvPr id="40" name="Bulle bacterie">
            <a:extLst>
              <a:ext uri="{FF2B5EF4-FFF2-40B4-BE49-F238E27FC236}">
                <a16:creationId xmlns:a16="http://schemas.microsoft.com/office/drawing/2014/main" id="{ED470F79-05C0-B383-D7A4-5D3AB8B885A4}"/>
              </a:ext>
            </a:extLst>
          </p:cNvPr>
          <p:cNvSpPr/>
          <p:nvPr/>
        </p:nvSpPr>
        <p:spPr>
          <a:xfrm>
            <a:off x="8632915" y="3910186"/>
            <a:ext cx="1059902" cy="717694"/>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F9F40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b="1" dirty="0"/>
              <a:t>20% des espèces marines</a:t>
            </a:r>
          </a:p>
        </p:txBody>
      </p:sp>
      <p:sp>
        <p:nvSpPr>
          <p:cNvPr id="42" name="Bulle bacterie">
            <a:extLst>
              <a:ext uri="{FF2B5EF4-FFF2-40B4-BE49-F238E27FC236}">
                <a16:creationId xmlns:a16="http://schemas.microsoft.com/office/drawing/2014/main" id="{81EB82F3-4AA9-F671-5A1D-A13A4CFB44FF}"/>
              </a:ext>
            </a:extLst>
          </p:cNvPr>
          <p:cNvSpPr/>
          <p:nvPr/>
        </p:nvSpPr>
        <p:spPr>
          <a:xfrm>
            <a:off x="9819816" y="3940724"/>
            <a:ext cx="1588865" cy="606359"/>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F9F40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sz="1600" b="1" dirty="0"/>
              <a:t>Disparition des dinosaures</a:t>
            </a:r>
          </a:p>
        </p:txBody>
      </p:sp>
    </p:spTree>
    <p:extLst>
      <p:ext uri="{BB962C8B-B14F-4D97-AF65-F5344CB8AC3E}">
        <p14:creationId xmlns:p14="http://schemas.microsoft.com/office/powerpoint/2010/main" val="165115855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200"/>
                                  </p:stCondLst>
                                  <p:childTnLst>
                                    <p:animMotion origin="layout" path="M -8.33333E-7 -7.40741E-7 L 0.82057 0.01482 " pathEditMode="relative" rAng="0" ptsTypes="AA">
                                      <p:cBhvr>
                                        <p:cTn id="6" dur="11300" fill="hold"/>
                                        <p:tgtEl>
                                          <p:spTgt spid="7"/>
                                        </p:tgtEl>
                                        <p:attrNameLst>
                                          <p:attrName>ppt_x</p:attrName>
                                          <p:attrName>ppt_y</p:attrName>
                                        </p:attrNameLst>
                                      </p:cBhvr>
                                      <p:rCtr x="41029" y="741"/>
                                    </p:animMotion>
                                  </p:childTnLst>
                                </p:cTn>
                              </p:par>
                              <p:par>
                                <p:cTn id="7" presetID="10" presetClass="entr" presetSubtype="0" fill="hold" nodeType="withEffect">
                                  <p:stCondLst>
                                    <p:cond delay="300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par>
                                <p:cTn id="10" presetID="10" presetClass="entr" presetSubtype="0" fill="hold" nodeType="withEffect">
                                  <p:stCondLst>
                                    <p:cond delay="35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440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450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600"/>
                                        <p:tgtEl>
                                          <p:spTgt spid="11"/>
                                        </p:tgtEl>
                                      </p:cBhvr>
                                    </p:animEffect>
                                  </p:childTnLst>
                                </p:cTn>
                              </p:par>
                              <p:par>
                                <p:cTn id="19" presetID="49" presetClass="entr" presetSubtype="0" decel="100000" fill="hold" nodeType="withEffect">
                                  <p:stCondLst>
                                    <p:cond delay="4500"/>
                                  </p:stCondLst>
                                  <p:childTnLst>
                                    <p:set>
                                      <p:cBhvr>
                                        <p:cTn id="20" dur="1" fill="hold">
                                          <p:stCondLst>
                                            <p:cond delay="0"/>
                                          </p:stCondLst>
                                        </p:cTn>
                                        <p:tgtEl>
                                          <p:spTgt spid="37"/>
                                        </p:tgtEl>
                                        <p:attrNameLst>
                                          <p:attrName>style.visibility</p:attrName>
                                        </p:attrNameLst>
                                      </p:cBhvr>
                                      <p:to>
                                        <p:strVal val="visible"/>
                                      </p:to>
                                    </p:set>
                                    <p:anim calcmode="lin" valueType="num">
                                      <p:cBhvr>
                                        <p:cTn id="21" dur="500" fill="hold"/>
                                        <p:tgtEl>
                                          <p:spTgt spid="37"/>
                                        </p:tgtEl>
                                        <p:attrNameLst>
                                          <p:attrName>ppt_w</p:attrName>
                                        </p:attrNameLst>
                                      </p:cBhvr>
                                      <p:tavLst>
                                        <p:tav tm="0">
                                          <p:val>
                                            <p:fltVal val="0"/>
                                          </p:val>
                                        </p:tav>
                                        <p:tav tm="100000">
                                          <p:val>
                                            <p:strVal val="#ppt_w"/>
                                          </p:val>
                                        </p:tav>
                                      </p:tavLst>
                                    </p:anim>
                                    <p:anim calcmode="lin" valueType="num">
                                      <p:cBhvr>
                                        <p:cTn id="22" dur="500" fill="hold"/>
                                        <p:tgtEl>
                                          <p:spTgt spid="37"/>
                                        </p:tgtEl>
                                        <p:attrNameLst>
                                          <p:attrName>ppt_h</p:attrName>
                                        </p:attrNameLst>
                                      </p:cBhvr>
                                      <p:tavLst>
                                        <p:tav tm="0">
                                          <p:val>
                                            <p:fltVal val="0"/>
                                          </p:val>
                                        </p:tav>
                                        <p:tav tm="100000">
                                          <p:val>
                                            <p:strVal val="#ppt_h"/>
                                          </p:val>
                                        </p:tav>
                                      </p:tavLst>
                                    </p:anim>
                                    <p:anim calcmode="lin" valueType="num">
                                      <p:cBhvr>
                                        <p:cTn id="23" dur="500" fill="hold"/>
                                        <p:tgtEl>
                                          <p:spTgt spid="37"/>
                                        </p:tgtEl>
                                        <p:attrNameLst>
                                          <p:attrName>style.rotation</p:attrName>
                                        </p:attrNameLst>
                                      </p:cBhvr>
                                      <p:tavLst>
                                        <p:tav tm="0">
                                          <p:val>
                                            <p:fltVal val="360"/>
                                          </p:val>
                                        </p:tav>
                                        <p:tav tm="100000">
                                          <p:val>
                                            <p:fltVal val="0"/>
                                          </p:val>
                                        </p:tav>
                                      </p:tavLst>
                                    </p:anim>
                                    <p:animEffect transition="in" filter="fade">
                                      <p:cBhvr>
                                        <p:cTn id="24" dur="500"/>
                                        <p:tgtEl>
                                          <p:spTgt spid="37"/>
                                        </p:tgtEl>
                                      </p:cBhvr>
                                    </p:animEffect>
                                  </p:childTnLst>
                                </p:cTn>
                              </p:par>
                              <p:par>
                                <p:cTn id="25" presetID="1" presetClass="entr" presetSubtype="0" fill="hold" grpId="0" nodeType="withEffect">
                                  <p:stCondLst>
                                    <p:cond delay="4500"/>
                                  </p:stCondLst>
                                  <p:childTnLst>
                                    <p:set>
                                      <p:cBhvr>
                                        <p:cTn id="26" dur="1" fill="hold">
                                          <p:stCondLst>
                                            <p:cond delay="0"/>
                                          </p:stCondLst>
                                        </p:cTn>
                                        <p:tgtEl>
                                          <p:spTgt spid="21"/>
                                        </p:tgtEl>
                                        <p:attrNameLst>
                                          <p:attrName>style.visibility</p:attrName>
                                        </p:attrNameLst>
                                      </p:cBhvr>
                                      <p:to>
                                        <p:strVal val="visible"/>
                                      </p:to>
                                    </p:set>
                                  </p:childTnLst>
                                </p:cTn>
                              </p:par>
                              <p:par>
                                <p:cTn id="27" presetID="10" presetClass="entr" presetSubtype="0" fill="hold" nodeType="withEffect">
                                  <p:stCondLst>
                                    <p:cond delay="510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nodeType="withEffect">
                                  <p:stCondLst>
                                    <p:cond delay="510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500"/>
                                        <p:tgtEl>
                                          <p:spTgt spid="32"/>
                                        </p:tgtEl>
                                      </p:cBhvr>
                                    </p:animEffect>
                                  </p:childTnLst>
                                </p:cTn>
                              </p:par>
                              <p:par>
                                <p:cTn id="33" presetID="10" presetClass="entr" presetSubtype="0" fill="hold" nodeType="withEffect">
                                  <p:stCondLst>
                                    <p:cond delay="540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nodeType="withEffect">
                                  <p:stCondLst>
                                    <p:cond delay="5600"/>
                                  </p:stCondLst>
                                  <p:childTnLst>
                                    <p:set>
                                      <p:cBhvr>
                                        <p:cTn id="37" dur="1" fill="hold">
                                          <p:stCondLst>
                                            <p:cond delay="0"/>
                                          </p:stCondLst>
                                        </p:cTn>
                                        <p:tgtEl>
                                          <p:spTgt spid="31"/>
                                        </p:tgtEl>
                                        <p:attrNameLst>
                                          <p:attrName>style.visibility</p:attrName>
                                        </p:attrNameLst>
                                      </p:cBhvr>
                                      <p:to>
                                        <p:strVal val="visible"/>
                                      </p:to>
                                    </p:set>
                                    <p:animEffect transition="in" filter="fade">
                                      <p:cBhvr>
                                        <p:cTn id="38" dur="500"/>
                                        <p:tgtEl>
                                          <p:spTgt spid="31"/>
                                        </p:tgtEl>
                                      </p:cBhvr>
                                    </p:animEffect>
                                  </p:childTnLst>
                                </p:cTn>
                              </p:par>
                              <p:par>
                                <p:cTn id="39" presetID="10" presetClass="entr" presetSubtype="0" fill="hold" nodeType="withEffect">
                                  <p:stCondLst>
                                    <p:cond delay="5800"/>
                                  </p:stCondLst>
                                  <p:childTnLst>
                                    <p:set>
                                      <p:cBhvr>
                                        <p:cTn id="40" dur="1" fill="hold">
                                          <p:stCondLst>
                                            <p:cond delay="0"/>
                                          </p:stCondLst>
                                        </p:cTn>
                                        <p:tgtEl>
                                          <p:spTgt spid="2"/>
                                        </p:tgtEl>
                                        <p:attrNameLst>
                                          <p:attrName>style.visibility</p:attrName>
                                        </p:attrNameLst>
                                      </p:cBhvr>
                                      <p:to>
                                        <p:strVal val="visible"/>
                                      </p:to>
                                    </p:set>
                                    <p:animEffect transition="in" filter="fade">
                                      <p:cBhvr>
                                        <p:cTn id="41" dur="500"/>
                                        <p:tgtEl>
                                          <p:spTgt spid="2"/>
                                        </p:tgtEl>
                                      </p:cBhvr>
                                    </p:animEffect>
                                  </p:childTnLst>
                                </p:cTn>
                              </p:par>
                              <p:par>
                                <p:cTn id="42" presetID="49" presetClass="entr" presetSubtype="0" decel="100000" fill="hold" nodeType="withEffect">
                                  <p:stCondLst>
                                    <p:cond delay="5800"/>
                                  </p:stCondLst>
                                  <p:childTnLst>
                                    <p:set>
                                      <p:cBhvr>
                                        <p:cTn id="43" dur="1" fill="hold">
                                          <p:stCondLst>
                                            <p:cond delay="0"/>
                                          </p:stCondLst>
                                        </p:cTn>
                                        <p:tgtEl>
                                          <p:spTgt spid="49"/>
                                        </p:tgtEl>
                                        <p:attrNameLst>
                                          <p:attrName>style.visibility</p:attrName>
                                        </p:attrNameLst>
                                      </p:cBhvr>
                                      <p:to>
                                        <p:strVal val="visible"/>
                                      </p:to>
                                    </p:set>
                                    <p:anim calcmode="lin" valueType="num">
                                      <p:cBhvr>
                                        <p:cTn id="44" dur="500" fill="hold"/>
                                        <p:tgtEl>
                                          <p:spTgt spid="49"/>
                                        </p:tgtEl>
                                        <p:attrNameLst>
                                          <p:attrName>ppt_w</p:attrName>
                                        </p:attrNameLst>
                                      </p:cBhvr>
                                      <p:tavLst>
                                        <p:tav tm="0">
                                          <p:val>
                                            <p:fltVal val="0"/>
                                          </p:val>
                                        </p:tav>
                                        <p:tav tm="100000">
                                          <p:val>
                                            <p:strVal val="#ppt_w"/>
                                          </p:val>
                                        </p:tav>
                                      </p:tavLst>
                                    </p:anim>
                                    <p:anim calcmode="lin" valueType="num">
                                      <p:cBhvr>
                                        <p:cTn id="45" dur="500" fill="hold"/>
                                        <p:tgtEl>
                                          <p:spTgt spid="49"/>
                                        </p:tgtEl>
                                        <p:attrNameLst>
                                          <p:attrName>ppt_h</p:attrName>
                                        </p:attrNameLst>
                                      </p:cBhvr>
                                      <p:tavLst>
                                        <p:tav tm="0">
                                          <p:val>
                                            <p:fltVal val="0"/>
                                          </p:val>
                                        </p:tav>
                                        <p:tav tm="100000">
                                          <p:val>
                                            <p:strVal val="#ppt_h"/>
                                          </p:val>
                                        </p:tav>
                                      </p:tavLst>
                                    </p:anim>
                                    <p:anim calcmode="lin" valueType="num">
                                      <p:cBhvr>
                                        <p:cTn id="46" dur="500" fill="hold"/>
                                        <p:tgtEl>
                                          <p:spTgt spid="49"/>
                                        </p:tgtEl>
                                        <p:attrNameLst>
                                          <p:attrName>style.rotation</p:attrName>
                                        </p:attrNameLst>
                                      </p:cBhvr>
                                      <p:tavLst>
                                        <p:tav tm="0">
                                          <p:val>
                                            <p:fltVal val="360"/>
                                          </p:val>
                                        </p:tav>
                                        <p:tav tm="100000">
                                          <p:val>
                                            <p:fltVal val="0"/>
                                          </p:val>
                                        </p:tav>
                                      </p:tavLst>
                                    </p:anim>
                                    <p:animEffect transition="in" filter="fade">
                                      <p:cBhvr>
                                        <p:cTn id="47" dur="500"/>
                                        <p:tgtEl>
                                          <p:spTgt spid="49"/>
                                        </p:tgtEl>
                                      </p:cBhvr>
                                    </p:animEffect>
                                  </p:childTnLst>
                                </p:cTn>
                              </p:par>
                              <p:par>
                                <p:cTn id="48" presetID="1" presetClass="entr" presetSubtype="0" fill="hold" grpId="0" nodeType="withEffect">
                                  <p:stCondLst>
                                    <p:cond delay="5800"/>
                                  </p:stCondLst>
                                  <p:childTnLst>
                                    <p:set>
                                      <p:cBhvr>
                                        <p:cTn id="49" dur="1" fill="hold">
                                          <p:stCondLst>
                                            <p:cond delay="0"/>
                                          </p:stCondLst>
                                        </p:cTn>
                                        <p:tgtEl>
                                          <p:spTgt spid="25"/>
                                        </p:tgtEl>
                                        <p:attrNameLst>
                                          <p:attrName>style.visibility</p:attrName>
                                        </p:attrNameLst>
                                      </p:cBhvr>
                                      <p:to>
                                        <p:strVal val="visible"/>
                                      </p:to>
                                    </p:set>
                                  </p:childTnLst>
                                </p:cTn>
                              </p:par>
                              <p:par>
                                <p:cTn id="50" presetID="10" presetClass="entr" presetSubtype="0" fill="hold" nodeType="withEffect">
                                  <p:stCondLst>
                                    <p:cond delay="600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par>
                                <p:cTn id="53" presetID="10" presetClass="entr" presetSubtype="0" fill="hold" nodeType="withEffect">
                                  <p:stCondLst>
                                    <p:cond delay="6100"/>
                                  </p:stCondLst>
                                  <p:childTnLst>
                                    <p:set>
                                      <p:cBhvr>
                                        <p:cTn id="54" dur="1" fill="hold">
                                          <p:stCondLst>
                                            <p:cond delay="0"/>
                                          </p:stCondLst>
                                        </p:cTn>
                                        <p:tgtEl>
                                          <p:spTgt spid="30"/>
                                        </p:tgtEl>
                                        <p:attrNameLst>
                                          <p:attrName>style.visibility</p:attrName>
                                        </p:attrNameLst>
                                      </p:cBhvr>
                                      <p:to>
                                        <p:strVal val="visible"/>
                                      </p:to>
                                    </p:set>
                                    <p:animEffect transition="in" filter="fade">
                                      <p:cBhvr>
                                        <p:cTn id="55" dur="500"/>
                                        <p:tgtEl>
                                          <p:spTgt spid="30"/>
                                        </p:tgtEl>
                                      </p:cBhvr>
                                    </p:animEffect>
                                  </p:childTnLst>
                                </p:cTn>
                              </p:par>
                              <p:par>
                                <p:cTn id="56" presetID="10" presetClass="entr" presetSubtype="0" fill="hold" nodeType="withEffect">
                                  <p:stCondLst>
                                    <p:cond delay="6200"/>
                                  </p:stCondLst>
                                  <p:childTnLst>
                                    <p:set>
                                      <p:cBhvr>
                                        <p:cTn id="57" dur="1" fill="hold">
                                          <p:stCondLst>
                                            <p:cond delay="0"/>
                                          </p:stCondLst>
                                        </p:cTn>
                                        <p:tgtEl>
                                          <p:spTgt spid="3"/>
                                        </p:tgtEl>
                                        <p:attrNameLst>
                                          <p:attrName>style.visibility</p:attrName>
                                        </p:attrNameLst>
                                      </p:cBhvr>
                                      <p:to>
                                        <p:strVal val="visible"/>
                                      </p:to>
                                    </p:set>
                                    <p:animEffect transition="in" filter="fade">
                                      <p:cBhvr>
                                        <p:cTn id="58" dur="500"/>
                                        <p:tgtEl>
                                          <p:spTgt spid="3"/>
                                        </p:tgtEl>
                                      </p:cBhvr>
                                    </p:animEffect>
                                  </p:childTnLst>
                                </p:cTn>
                              </p:par>
                              <p:par>
                                <p:cTn id="59" presetID="10" presetClass="entr" presetSubtype="0" fill="hold" nodeType="withEffect">
                                  <p:stCondLst>
                                    <p:cond delay="6200"/>
                                  </p:stCondLst>
                                  <p:childTnLst>
                                    <p:set>
                                      <p:cBhvr>
                                        <p:cTn id="60" dur="1" fill="hold">
                                          <p:stCondLst>
                                            <p:cond delay="0"/>
                                          </p:stCondLst>
                                        </p:cTn>
                                        <p:tgtEl>
                                          <p:spTgt spid="29"/>
                                        </p:tgtEl>
                                        <p:attrNameLst>
                                          <p:attrName>style.visibility</p:attrName>
                                        </p:attrNameLst>
                                      </p:cBhvr>
                                      <p:to>
                                        <p:strVal val="visible"/>
                                      </p:to>
                                    </p:set>
                                    <p:animEffect transition="in" filter="fade">
                                      <p:cBhvr>
                                        <p:cTn id="61" dur="500"/>
                                        <p:tgtEl>
                                          <p:spTgt spid="29"/>
                                        </p:tgtEl>
                                      </p:cBhvr>
                                    </p:animEffect>
                                  </p:childTnLst>
                                </p:cTn>
                              </p:par>
                              <p:par>
                                <p:cTn id="62" presetID="10" presetClass="entr" presetSubtype="0" fill="hold" nodeType="withEffect">
                                  <p:stCondLst>
                                    <p:cond delay="640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500"/>
                                        <p:tgtEl>
                                          <p:spTgt spid="23"/>
                                        </p:tgtEl>
                                      </p:cBhvr>
                                    </p:animEffect>
                                  </p:childTnLst>
                                </p:cTn>
                              </p:par>
                              <p:par>
                                <p:cTn id="65" presetID="10" presetClass="entr" presetSubtype="0" fill="hold" nodeType="withEffect">
                                  <p:stCondLst>
                                    <p:cond delay="6600"/>
                                  </p:stCondLst>
                                  <p:childTnLst>
                                    <p:set>
                                      <p:cBhvr>
                                        <p:cTn id="66" dur="1" fill="hold">
                                          <p:stCondLst>
                                            <p:cond delay="0"/>
                                          </p:stCondLst>
                                        </p:cTn>
                                        <p:tgtEl>
                                          <p:spTgt spid="4"/>
                                        </p:tgtEl>
                                        <p:attrNameLst>
                                          <p:attrName>style.visibility</p:attrName>
                                        </p:attrNameLst>
                                      </p:cBhvr>
                                      <p:to>
                                        <p:strVal val="visible"/>
                                      </p:to>
                                    </p:set>
                                    <p:animEffect transition="in" filter="fade">
                                      <p:cBhvr>
                                        <p:cTn id="67" dur="500"/>
                                        <p:tgtEl>
                                          <p:spTgt spid="4"/>
                                        </p:tgtEl>
                                      </p:cBhvr>
                                    </p:animEffect>
                                  </p:childTnLst>
                                </p:cTn>
                              </p:par>
                              <p:par>
                                <p:cTn id="68" presetID="10" presetClass="entr" presetSubtype="0" fill="hold" nodeType="withEffect">
                                  <p:stCondLst>
                                    <p:cond delay="6800"/>
                                  </p:stCondLst>
                                  <p:childTnLst>
                                    <p:set>
                                      <p:cBhvr>
                                        <p:cTn id="69" dur="1" fill="hold">
                                          <p:stCondLst>
                                            <p:cond delay="0"/>
                                          </p:stCondLst>
                                        </p:cTn>
                                        <p:tgtEl>
                                          <p:spTgt spid="36"/>
                                        </p:tgtEl>
                                        <p:attrNameLst>
                                          <p:attrName>style.visibility</p:attrName>
                                        </p:attrNameLst>
                                      </p:cBhvr>
                                      <p:to>
                                        <p:strVal val="visible"/>
                                      </p:to>
                                    </p:set>
                                    <p:animEffect transition="in" filter="fade">
                                      <p:cBhvr>
                                        <p:cTn id="70" dur="500"/>
                                        <p:tgtEl>
                                          <p:spTgt spid="36"/>
                                        </p:tgtEl>
                                      </p:cBhvr>
                                    </p:animEffect>
                                  </p:childTnLst>
                                </p:cTn>
                              </p:par>
                              <p:par>
                                <p:cTn id="71" presetID="49" presetClass="entr" presetSubtype="0" decel="100000" fill="hold" nodeType="withEffect">
                                  <p:stCondLst>
                                    <p:cond delay="6800"/>
                                  </p:stCondLst>
                                  <p:childTnLst>
                                    <p:set>
                                      <p:cBhvr>
                                        <p:cTn id="72" dur="1" fill="hold">
                                          <p:stCondLst>
                                            <p:cond delay="0"/>
                                          </p:stCondLst>
                                        </p:cTn>
                                        <p:tgtEl>
                                          <p:spTgt spid="50"/>
                                        </p:tgtEl>
                                        <p:attrNameLst>
                                          <p:attrName>style.visibility</p:attrName>
                                        </p:attrNameLst>
                                      </p:cBhvr>
                                      <p:to>
                                        <p:strVal val="visible"/>
                                      </p:to>
                                    </p:set>
                                    <p:anim calcmode="lin" valueType="num">
                                      <p:cBhvr>
                                        <p:cTn id="73" dur="500" fill="hold"/>
                                        <p:tgtEl>
                                          <p:spTgt spid="50"/>
                                        </p:tgtEl>
                                        <p:attrNameLst>
                                          <p:attrName>ppt_w</p:attrName>
                                        </p:attrNameLst>
                                      </p:cBhvr>
                                      <p:tavLst>
                                        <p:tav tm="0">
                                          <p:val>
                                            <p:fltVal val="0"/>
                                          </p:val>
                                        </p:tav>
                                        <p:tav tm="100000">
                                          <p:val>
                                            <p:strVal val="#ppt_w"/>
                                          </p:val>
                                        </p:tav>
                                      </p:tavLst>
                                    </p:anim>
                                    <p:anim calcmode="lin" valueType="num">
                                      <p:cBhvr>
                                        <p:cTn id="74" dur="500" fill="hold"/>
                                        <p:tgtEl>
                                          <p:spTgt spid="50"/>
                                        </p:tgtEl>
                                        <p:attrNameLst>
                                          <p:attrName>ppt_h</p:attrName>
                                        </p:attrNameLst>
                                      </p:cBhvr>
                                      <p:tavLst>
                                        <p:tav tm="0">
                                          <p:val>
                                            <p:fltVal val="0"/>
                                          </p:val>
                                        </p:tav>
                                        <p:tav tm="100000">
                                          <p:val>
                                            <p:strVal val="#ppt_h"/>
                                          </p:val>
                                        </p:tav>
                                      </p:tavLst>
                                    </p:anim>
                                    <p:anim calcmode="lin" valueType="num">
                                      <p:cBhvr>
                                        <p:cTn id="75" dur="500" fill="hold"/>
                                        <p:tgtEl>
                                          <p:spTgt spid="50"/>
                                        </p:tgtEl>
                                        <p:attrNameLst>
                                          <p:attrName>style.rotation</p:attrName>
                                        </p:attrNameLst>
                                      </p:cBhvr>
                                      <p:tavLst>
                                        <p:tav tm="0">
                                          <p:val>
                                            <p:fltVal val="360"/>
                                          </p:val>
                                        </p:tav>
                                        <p:tav tm="100000">
                                          <p:val>
                                            <p:fltVal val="0"/>
                                          </p:val>
                                        </p:tav>
                                      </p:tavLst>
                                    </p:anim>
                                    <p:animEffect transition="in" filter="fade">
                                      <p:cBhvr>
                                        <p:cTn id="76" dur="500"/>
                                        <p:tgtEl>
                                          <p:spTgt spid="50"/>
                                        </p:tgtEl>
                                      </p:cBhvr>
                                    </p:animEffect>
                                  </p:childTnLst>
                                </p:cTn>
                              </p:par>
                              <p:par>
                                <p:cTn id="77" presetID="1" presetClass="entr" presetSubtype="0" fill="hold" grpId="0" nodeType="withEffect">
                                  <p:stCondLst>
                                    <p:cond delay="6800"/>
                                  </p:stCondLst>
                                  <p:childTnLst>
                                    <p:set>
                                      <p:cBhvr>
                                        <p:cTn id="78" dur="1" fill="hold">
                                          <p:stCondLst>
                                            <p:cond delay="0"/>
                                          </p:stCondLst>
                                        </p:cTn>
                                        <p:tgtEl>
                                          <p:spTgt spid="38"/>
                                        </p:tgtEl>
                                        <p:attrNameLst>
                                          <p:attrName>style.visibility</p:attrName>
                                        </p:attrNameLst>
                                      </p:cBhvr>
                                      <p:to>
                                        <p:strVal val="visible"/>
                                      </p:to>
                                    </p:set>
                                  </p:childTnLst>
                                </p:cTn>
                              </p:par>
                              <p:par>
                                <p:cTn id="79" presetID="10" presetClass="entr" presetSubtype="0" fill="hold" nodeType="withEffect">
                                  <p:stCondLst>
                                    <p:cond delay="7000"/>
                                  </p:stCondLst>
                                  <p:childTnLst>
                                    <p:set>
                                      <p:cBhvr>
                                        <p:cTn id="80" dur="1" fill="hold">
                                          <p:stCondLst>
                                            <p:cond delay="0"/>
                                          </p:stCondLst>
                                        </p:cTn>
                                        <p:tgtEl>
                                          <p:spTgt spid="5"/>
                                        </p:tgtEl>
                                        <p:attrNameLst>
                                          <p:attrName>style.visibility</p:attrName>
                                        </p:attrNameLst>
                                      </p:cBhvr>
                                      <p:to>
                                        <p:strVal val="visible"/>
                                      </p:to>
                                    </p:set>
                                    <p:animEffect transition="in" filter="fade">
                                      <p:cBhvr>
                                        <p:cTn id="81" dur="500"/>
                                        <p:tgtEl>
                                          <p:spTgt spid="5"/>
                                        </p:tgtEl>
                                      </p:cBhvr>
                                    </p:animEffect>
                                  </p:childTnLst>
                                </p:cTn>
                              </p:par>
                              <p:par>
                                <p:cTn id="82" presetID="10" presetClass="entr" presetSubtype="0" fill="hold" nodeType="withEffect">
                                  <p:stCondLst>
                                    <p:cond delay="7200"/>
                                  </p:stCondLst>
                                  <p:childTnLst>
                                    <p:set>
                                      <p:cBhvr>
                                        <p:cTn id="83" dur="1" fill="hold">
                                          <p:stCondLst>
                                            <p:cond delay="0"/>
                                          </p:stCondLst>
                                        </p:cTn>
                                        <p:tgtEl>
                                          <p:spTgt spid="34"/>
                                        </p:tgtEl>
                                        <p:attrNameLst>
                                          <p:attrName>style.visibility</p:attrName>
                                        </p:attrNameLst>
                                      </p:cBhvr>
                                      <p:to>
                                        <p:strVal val="visible"/>
                                      </p:to>
                                    </p:set>
                                    <p:animEffect transition="in" filter="fade">
                                      <p:cBhvr>
                                        <p:cTn id="84" dur="500"/>
                                        <p:tgtEl>
                                          <p:spTgt spid="34"/>
                                        </p:tgtEl>
                                      </p:cBhvr>
                                    </p:animEffect>
                                  </p:childTnLst>
                                </p:cTn>
                              </p:par>
                              <p:par>
                                <p:cTn id="85" presetID="49" presetClass="entr" presetSubtype="0" decel="100000" fill="hold" nodeType="withEffect">
                                  <p:stCondLst>
                                    <p:cond delay="7200"/>
                                  </p:stCondLst>
                                  <p:childTnLst>
                                    <p:set>
                                      <p:cBhvr>
                                        <p:cTn id="86" dur="1" fill="hold">
                                          <p:stCondLst>
                                            <p:cond delay="0"/>
                                          </p:stCondLst>
                                        </p:cTn>
                                        <p:tgtEl>
                                          <p:spTgt spid="51"/>
                                        </p:tgtEl>
                                        <p:attrNameLst>
                                          <p:attrName>style.visibility</p:attrName>
                                        </p:attrNameLst>
                                      </p:cBhvr>
                                      <p:to>
                                        <p:strVal val="visible"/>
                                      </p:to>
                                    </p:set>
                                    <p:anim calcmode="lin" valueType="num">
                                      <p:cBhvr>
                                        <p:cTn id="87" dur="500" fill="hold"/>
                                        <p:tgtEl>
                                          <p:spTgt spid="51"/>
                                        </p:tgtEl>
                                        <p:attrNameLst>
                                          <p:attrName>ppt_w</p:attrName>
                                        </p:attrNameLst>
                                      </p:cBhvr>
                                      <p:tavLst>
                                        <p:tav tm="0">
                                          <p:val>
                                            <p:fltVal val="0"/>
                                          </p:val>
                                        </p:tav>
                                        <p:tav tm="100000">
                                          <p:val>
                                            <p:strVal val="#ppt_w"/>
                                          </p:val>
                                        </p:tav>
                                      </p:tavLst>
                                    </p:anim>
                                    <p:anim calcmode="lin" valueType="num">
                                      <p:cBhvr>
                                        <p:cTn id="88" dur="500" fill="hold"/>
                                        <p:tgtEl>
                                          <p:spTgt spid="51"/>
                                        </p:tgtEl>
                                        <p:attrNameLst>
                                          <p:attrName>ppt_h</p:attrName>
                                        </p:attrNameLst>
                                      </p:cBhvr>
                                      <p:tavLst>
                                        <p:tav tm="0">
                                          <p:val>
                                            <p:fltVal val="0"/>
                                          </p:val>
                                        </p:tav>
                                        <p:tav tm="100000">
                                          <p:val>
                                            <p:strVal val="#ppt_h"/>
                                          </p:val>
                                        </p:tav>
                                      </p:tavLst>
                                    </p:anim>
                                    <p:anim calcmode="lin" valueType="num">
                                      <p:cBhvr>
                                        <p:cTn id="89" dur="500" fill="hold"/>
                                        <p:tgtEl>
                                          <p:spTgt spid="51"/>
                                        </p:tgtEl>
                                        <p:attrNameLst>
                                          <p:attrName>style.rotation</p:attrName>
                                        </p:attrNameLst>
                                      </p:cBhvr>
                                      <p:tavLst>
                                        <p:tav tm="0">
                                          <p:val>
                                            <p:fltVal val="360"/>
                                          </p:val>
                                        </p:tav>
                                        <p:tav tm="100000">
                                          <p:val>
                                            <p:fltVal val="0"/>
                                          </p:val>
                                        </p:tav>
                                      </p:tavLst>
                                    </p:anim>
                                    <p:animEffect transition="in" filter="fade">
                                      <p:cBhvr>
                                        <p:cTn id="90" dur="500"/>
                                        <p:tgtEl>
                                          <p:spTgt spid="51"/>
                                        </p:tgtEl>
                                      </p:cBhvr>
                                    </p:animEffect>
                                  </p:childTnLst>
                                </p:cTn>
                              </p:par>
                              <p:par>
                                <p:cTn id="91" presetID="1" presetClass="entr" presetSubtype="0" fill="hold" grpId="0" nodeType="withEffect">
                                  <p:stCondLst>
                                    <p:cond delay="7200"/>
                                  </p:stCondLst>
                                  <p:childTnLst>
                                    <p:set>
                                      <p:cBhvr>
                                        <p:cTn id="92" dur="1" fill="hold">
                                          <p:stCondLst>
                                            <p:cond delay="0"/>
                                          </p:stCondLst>
                                        </p:cTn>
                                        <p:tgtEl>
                                          <p:spTgt spid="40"/>
                                        </p:tgtEl>
                                        <p:attrNameLst>
                                          <p:attrName>style.visibility</p:attrName>
                                        </p:attrNameLst>
                                      </p:cBhvr>
                                      <p:to>
                                        <p:strVal val="visible"/>
                                      </p:to>
                                    </p:set>
                                  </p:childTnLst>
                                </p:cTn>
                              </p:par>
                              <p:par>
                                <p:cTn id="93" presetID="10" presetClass="entr" presetSubtype="0" fill="hold" nodeType="withEffect">
                                  <p:stCondLst>
                                    <p:cond delay="7500"/>
                                  </p:stCondLst>
                                  <p:childTnLst>
                                    <p:set>
                                      <p:cBhvr>
                                        <p:cTn id="94" dur="1" fill="hold">
                                          <p:stCondLst>
                                            <p:cond delay="0"/>
                                          </p:stCondLst>
                                        </p:cTn>
                                        <p:tgtEl>
                                          <p:spTgt spid="14"/>
                                        </p:tgtEl>
                                        <p:attrNameLst>
                                          <p:attrName>style.visibility</p:attrName>
                                        </p:attrNameLst>
                                      </p:cBhvr>
                                      <p:to>
                                        <p:strVal val="visible"/>
                                      </p:to>
                                    </p:set>
                                    <p:animEffect transition="in" filter="fade">
                                      <p:cBhvr>
                                        <p:cTn id="95" dur="500"/>
                                        <p:tgtEl>
                                          <p:spTgt spid="14"/>
                                        </p:tgtEl>
                                      </p:cBhvr>
                                    </p:animEffect>
                                  </p:childTnLst>
                                </p:cTn>
                              </p:par>
                              <p:par>
                                <p:cTn id="96" presetID="10" presetClass="entr" presetSubtype="0" fill="hold" nodeType="withEffect">
                                  <p:stCondLst>
                                    <p:cond delay="7500"/>
                                  </p:stCondLst>
                                  <p:childTnLst>
                                    <p:set>
                                      <p:cBhvr>
                                        <p:cTn id="97" dur="1" fill="hold">
                                          <p:stCondLst>
                                            <p:cond delay="0"/>
                                          </p:stCondLst>
                                        </p:cTn>
                                        <p:tgtEl>
                                          <p:spTgt spid="22"/>
                                        </p:tgtEl>
                                        <p:attrNameLst>
                                          <p:attrName>style.visibility</p:attrName>
                                        </p:attrNameLst>
                                      </p:cBhvr>
                                      <p:to>
                                        <p:strVal val="visible"/>
                                      </p:to>
                                    </p:set>
                                    <p:animEffect transition="in" filter="fade">
                                      <p:cBhvr>
                                        <p:cTn id="98" dur="500"/>
                                        <p:tgtEl>
                                          <p:spTgt spid="22"/>
                                        </p:tgtEl>
                                      </p:cBhvr>
                                    </p:animEffect>
                                  </p:childTnLst>
                                </p:cTn>
                              </p:par>
                              <p:par>
                                <p:cTn id="99" presetID="10" presetClass="entr" presetSubtype="0" fill="hold" nodeType="withEffect">
                                  <p:stCondLst>
                                    <p:cond delay="7800"/>
                                  </p:stCondLst>
                                  <p:childTnLst>
                                    <p:set>
                                      <p:cBhvr>
                                        <p:cTn id="100" dur="1" fill="hold">
                                          <p:stCondLst>
                                            <p:cond delay="0"/>
                                          </p:stCondLst>
                                        </p:cTn>
                                        <p:tgtEl>
                                          <p:spTgt spid="15"/>
                                        </p:tgtEl>
                                        <p:attrNameLst>
                                          <p:attrName>style.visibility</p:attrName>
                                        </p:attrNameLst>
                                      </p:cBhvr>
                                      <p:to>
                                        <p:strVal val="visible"/>
                                      </p:to>
                                    </p:set>
                                    <p:animEffect transition="in" filter="fade">
                                      <p:cBhvr>
                                        <p:cTn id="101" dur="500"/>
                                        <p:tgtEl>
                                          <p:spTgt spid="15"/>
                                        </p:tgtEl>
                                      </p:cBhvr>
                                    </p:animEffect>
                                  </p:childTnLst>
                                </p:cTn>
                              </p:par>
                              <p:par>
                                <p:cTn id="102" presetID="10" presetClass="entr" presetSubtype="0" fill="hold" nodeType="withEffect">
                                  <p:stCondLst>
                                    <p:cond delay="7800"/>
                                  </p:stCondLst>
                                  <p:childTnLst>
                                    <p:set>
                                      <p:cBhvr>
                                        <p:cTn id="103" dur="1" fill="hold">
                                          <p:stCondLst>
                                            <p:cond delay="0"/>
                                          </p:stCondLst>
                                        </p:cTn>
                                        <p:tgtEl>
                                          <p:spTgt spid="27"/>
                                        </p:tgtEl>
                                        <p:attrNameLst>
                                          <p:attrName>style.visibility</p:attrName>
                                        </p:attrNameLst>
                                      </p:cBhvr>
                                      <p:to>
                                        <p:strVal val="visible"/>
                                      </p:to>
                                    </p:set>
                                    <p:animEffect transition="in" filter="fade">
                                      <p:cBhvr>
                                        <p:cTn id="104" dur="500"/>
                                        <p:tgtEl>
                                          <p:spTgt spid="27"/>
                                        </p:tgtEl>
                                      </p:cBhvr>
                                    </p:animEffect>
                                  </p:childTnLst>
                                </p:cTn>
                              </p:par>
                              <p:par>
                                <p:cTn id="105" presetID="10" presetClass="entr" presetSubtype="0" fill="hold" nodeType="withEffect">
                                  <p:stCondLst>
                                    <p:cond delay="8000"/>
                                  </p:stCondLst>
                                  <p:childTnLst>
                                    <p:set>
                                      <p:cBhvr>
                                        <p:cTn id="106" dur="1" fill="hold">
                                          <p:stCondLst>
                                            <p:cond delay="0"/>
                                          </p:stCondLst>
                                        </p:cTn>
                                        <p:tgtEl>
                                          <p:spTgt spid="24"/>
                                        </p:tgtEl>
                                        <p:attrNameLst>
                                          <p:attrName>style.visibility</p:attrName>
                                        </p:attrNameLst>
                                      </p:cBhvr>
                                      <p:to>
                                        <p:strVal val="visible"/>
                                      </p:to>
                                    </p:set>
                                    <p:animEffect transition="in" filter="fade">
                                      <p:cBhvr>
                                        <p:cTn id="107" dur="500"/>
                                        <p:tgtEl>
                                          <p:spTgt spid="24"/>
                                        </p:tgtEl>
                                      </p:cBhvr>
                                    </p:animEffect>
                                  </p:childTnLst>
                                </p:cTn>
                              </p:par>
                              <p:par>
                                <p:cTn id="108" presetID="10" presetClass="entr" presetSubtype="0" fill="hold" nodeType="withEffect">
                                  <p:stCondLst>
                                    <p:cond delay="7900"/>
                                  </p:stCondLst>
                                  <p:childTnLst>
                                    <p:set>
                                      <p:cBhvr>
                                        <p:cTn id="109" dur="1" fill="hold">
                                          <p:stCondLst>
                                            <p:cond delay="0"/>
                                          </p:stCondLst>
                                        </p:cTn>
                                        <p:tgtEl>
                                          <p:spTgt spid="33"/>
                                        </p:tgtEl>
                                        <p:attrNameLst>
                                          <p:attrName>style.visibility</p:attrName>
                                        </p:attrNameLst>
                                      </p:cBhvr>
                                      <p:to>
                                        <p:strVal val="visible"/>
                                      </p:to>
                                    </p:set>
                                    <p:animEffect transition="in" filter="fade">
                                      <p:cBhvr>
                                        <p:cTn id="110" dur="500"/>
                                        <p:tgtEl>
                                          <p:spTgt spid="33"/>
                                        </p:tgtEl>
                                      </p:cBhvr>
                                    </p:animEffect>
                                  </p:childTnLst>
                                </p:cTn>
                              </p:par>
                              <p:par>
                                <p:cTn id="111" presetID="10" presetClass="entr" presetSubtype="0" fill="hold" nodeType="withEffect">
                                  <p:stCondLst>
                                    <p:cond delay="7900"/>
                                  </p:stCondLst>
                                  <p:childTnLst>
                                    <p:set>
                                      <p:cBhvr>
                                        <p:cTn id="112" dur="1" fill="hold">
                                          <p:stCondLst>
                                            <p:cond delay="0"/>
                                          </p:stCondLst>
                                        </p:cTn>
                                        <p:tgtEl>
                                          <p:spTgt spid="18"/>
                                        </p:tgtEl>
                                        <p:attrNameLst>
                                          <p:attrName>style.visibility</p:attrName>
                                        </p:attrNameLst>
                                      </p:cBhvr>
                                      <p:to>
                                        <p:strVal val="visible"/>
                                      </p:to>
                                    </p:set>
                                    <p:animEffect transition="in" filter="fade">
                                      <p:cBhvr>
                                        <p:cTn id="113" dur="500"/>
                                        <p:tgtEl>
                                          <p:spTgt spid="18"/>
                                        </p:tgtEl>
                                      </p:cBhvr>
                                    </p:animEffect>
                                  </p:childTnLst>
                                </p:cTn>
                              </p:par>
                              <p:par>
                                <p:cTn id="114" presetID="49" presetClass="entr" presetSubtype="0" decel="100000" fill="hold" nodeType="withEffect">
                                  <p:stCondLst>
                                    <p:cond delay="8400"/>
                                  </p:stCondLst>
                                  <p:childTnLst>
                                    <p:set>
                                      <p:cBhvr>
                                        <p:cTn id="115" dur="1" fill="hold">
                                          <p:stCondLst>
                                            <p:cond delay="0"/>
                                          </p:stCondLst>
                                        </p:cTn>
                                        <p:tgtEl>
                                          <p:spTgt spid="52"/>
                                        </p:tgtEl>
                                        <p:attrNameLst>
                                          <p:attrName>style.visibility</p:attrName>
                                        </p:attrNameLst>
                                      </p:cBhvr>
                                      <p:to>
                                        <p:strVal val="visible"/>
                                      </p:to>
                                    </p:set>
                                    <p:anim calcmode="lin" valueType="num">
                                      <p:cBhvr>
                                        <p:cTn id="116" dur="500" fill="hold"/>
                                        <p:tgtEl>
                                          <p:spTgt spid="52"/>
                                        </p:tgtEl>
                                        <p:attrNameLst>
                                          <p:attrName>ppt_w</p:attrName>
                                        </p:attrNameLst>
                                      </p:cBhvr>
                                      <p:tavLst>
                                        <p:tav tm="0">
                                          <p:val>
                                            <p:fltVal val="0"/>
                                          </p:val>
                                        </p:tav>
                                        <p:tav tm="100000">
                                          <p:val>
                                            <p:strVal val="#ppt_w"/>
                                          </p:val>
                                        </p:tav>
                                      </p:tavLst>
                                    </p:anim>
                                    <p:anim calcmode="lin" valueType="num">
                                      <p:cBhvr>
                                        <p:cTn id="117" dur="500" fill="hold"/>
                                        <p:tgtEl>
                                          <p:spTgt spid="52"/>
                                        </p:tgtEl>
                                        <p:attrNameLst>
                                          <p:attrName>ppt_h</p:attrName>
                                        </p:attrNameLst>
                                      </p:cBhvr>
                                      <p:tavLst>
                                        <p:tav tm="0">
                                          <p:val>
                                            <p:fltVal val="0"/>
                                          </p:val>
                                        </p:tav>
                                        <p:tav tm="100000">
                                          <p:val>
                                            <p:strVal val="#ppt_h"/>
                                          </p:val>
                                        </p:tav>
                                      </p:tavLst>
                                    </p:anim>
                                    <p:anim calcmode="lin" valueType="num">
                                      <p:cBhvr>
                                        <p:cTn id="118" dur="500" fill="hold"/>
                                        <p:tgtEl>
                                          <p:spTgt spid="52"/>
                                        </p:tgtEl>
                                        <p:attrNameLst>
                                          <p:attrName>style.rotation</p:attrName>
                                        </p:attrNameLst>
                                      </p:cBhvr>
                                      <p:tavLst>
                                        <p:tav tm="0">
                                          <p:val>
                                            <p:fltVal val="360"/>
                                          </p:val>
                                        </p:tav>
                                        <p:tav tm="100000">
                                          <p:val>
                                            <p:fltVal val="0"/>
                                          </p:val>
                                        </p:tav>
                                      </p:tavLst>
                                    </p:anim>
                                    <p:animEffect transition="in" filter="fade">
                                      <p:cBhvr>
                                        <p:cTn id="119" dur="500"/>
                                        <p:tgtEl>
                                          <p:spTgt spid="52"/>
                                        </p:tgtEl>
                                      </p:cBhvr>
                                    </p:animEffect>
                                  </p:childTnLst>
                                </p:cTn>
                              </p:par>
                              <p:par>
                                <p:cTn id="120" presetID="1" presetClass="entr" presetSubtype="0" fill="hold" grpId="0" nodeType="withEffect">
                                  <p:stCondLst>
                                    <p:cond delay="8400"/>
                                  </p:stCondLst>
                                  <p:childTnLst>
                                    <p:set>
                                      <p:cBhvr>
                                        <p:cTn id="121" dur="1" fill="hold">
                                          <p:stCondLst>
                                            <p:cond delay="0"/>
                                          </p:stCondLst>
                                        </p:cTn>
                                        <p:tgtEl>
                                          <p:spTgt spid="42"/>
                                        </p:tgtEl>
                                        <p:attrNameLst>
                                          <p:attrName>style.visibility</p:attrName>
                                        </p:attrNameLst>
                                      </p:cBhvr>
                                      <p:to>
                                        <p:strVal val="visible"/>
                                      </p:to>
                                    </p:set>
                                  </p:childTnLst>
                                </p:cTn>
                              </p:par>
                              <p:par>
                                <p:cTn id="122" presetID="10" presetClass="entr" presetSubtype="0" fill="hold" nodeType="withEffect">
                                  <p:stCondLst>
                                    <p:cond delay="8800"/>
                                  </p:stCondLst>
                                  <p:childTnLst>
                                    <p:set>
                                      <p:cBhvr>
                                        <p:cTn id="123" dur="1" fill="hold">
                                          <p:stCondLst>
                                            <p:cond delay="0"/>
                                          </p:stCondLst>
                                        </p:cTn>
                                        <p:tgtEl>
                                          <p:spTgt spid="16"/>
                                        </p:tgtEl>
                                        <p:attrNameLst>
                                          <p:attrName>style.visibility</p:attrName>
                                        </p:attrNameLst>
                                      </p:cBhvr>
                                      <p:to>
                                        <p:strVal val="visible"/>
                                      </p:to>
                                    </p:set>
                                    <p:animEffect transition="in" filter="fade">
                                      <p:cBhvr>
                                        <p:cTn id="124" dur="500"/>
                                        <p:tgtEl>
                                          <p:spTgt spid="16"/>
                                        </p:tgtEl>
                                      </p:cBhvr>
                                    </p:animEffect>
                                  </p:childTnLst>
                                </p:cTn>
                              </p:par>
                              <p:par>
                                <p:cTn id="125" presetID="10" presetClass="entr" presetSubtype="0" fill="hold" nodeType="withEffect">
                                  <p:stCondLst>
                                    <p:cond delay="8800"/>
                                  </p:stCondLst>
                                  <p:childTnLst>
                                    <p:set>
                                      <p:cBhvr>
                                        <p:cTn id="126" dur="1" fill="hold">
                                          <p:stCondLst>
                                            <p:cond delay="0"/>
                                          </p:stCondLst>
                                        </p:cTn>
                                        <p:tgtEl>
                                          <p:spTgt spid="35"/>
                                        </p:tgtEl>
                                        <p:attrNameLst>
                                          <p:attrName>style.visibility</p:attrName>
                                        </p:attrNameLst>
                                      </p:cBhvr>
                                      <p:to>
                                        <p:strVal val="visible"/>
                                      </p:to>
                                    </p:set>
                                    <p:animEffect transition="in" filter="fade">
                                      <p:cBhvr>
                                        <p:cTn id="127" dur="500"/>
                                        <p:tgtEl>
                                          <p:spTgt spid="35"/>
                                        </p:tgtEl>
                                      </p:cBhvr>
                                    </p:animEffect>
                                  </p:childTnLst>
                                </p:cTn>
                              </p:par>
                              <p:par>
                                <p:cTn id="128" presetID="10" presetClass="entr" presetSubtype="0" fill="hold" nodeType="withEffect">
                                  <p:stCondLst>
                                    <p:cond delay="9100"/>
                                  </p:stCondLst>
                                  <p:childTnLst>
                                    <p:set>
                                      <p:cBhvr>
                                        <p:cTn id="129" dur="1" fill="hold">
                                          <p:stCondLst>
                                            <p:cond delay="0"/>
                                          </p:stCondLst>
                                        </p:cTn>
                                        <p:tgtEl>
                                          <p:spTgt spid="26"/>
                                        </p:tgtEl>
                                        <p:attrNameLst>
                                          <p:attrName>style.visibility</p:attrName>
                                        </p:attrNameLst>
                                      </p:cBhvr>
                                      <p:to>
                                        <p:strVal val="visible"/>
                                      </p:to>
                                    </p:set>
                                    <p:animEffect transition="in" filter="fade">
                                      <p:cBhvr>
                                        <p:cTn id="130" dur="600"/>
                                        <p:tgtEl>
                                          <p:spTgt spid="26"/>
                                        </p:tgtEl>
                                      </p:cBhvr>
                                    </p:animEffect>
                                  </p:childTnLst>
                                </p:cTn>
                              </p:par>
                              <p:par>
                                <p:cTn id="131" presetID="10" presetClass="entr" presetSubtype="0" fill="hold" nodeType="withEffect">
                                  <p:stCondLst>
                                    <p:cond delay="9400"/>
                                  </p:stCondLst>
                                  <p:childTnLst>
                                    <p:set>
                                      <p:cBhvr>
                                        <p:cTn id="132" dur="1" fill="hold">
                                          <p:stCondLst>
                                            <p:cond delay="0"/>
                                          </p:stCondLst>
                                        </p:cTn>
                                        <p:tgtEl>
                                          <p:spTgt spid="17"/>
                                        </p:tgtEl>
                                        <p:attrNameLst>
                                          <p:attrName>style.visibility</p:attrName>
                                        </p:attrNameLst>
                                      </p:cBhvr>
                                      <p:to>
                                        <p:strVal val="visible"/>
                                      </p:to>
                                    </p:set>
                                    <p:animEffect transition="in" filter="fade">
                                      <p:cBhvr>
                                        <p:cTn id="133" dur="500"/>
                                        <p:tgtEl>
                                          <p:spTgt spid="17"/>
                                        </p:tgtEl>
                                      </p:cBhvr>
                                    </p:animEffect>
                                  </p:childTnLst>
                                </p:cTn>
                              </p:par>
                            </p:childTnLst>
                          </p:cTn>
                        </p:par>
                        <p:par>
                          <p:cTn id="134" fill="hold" nodeType="afterGroup">
                            <p:stCondLst>
                              <p:cond delay="11500"/>
                            </p:stCondLst>
                            <p:childTnLst>
                              <p:par>
                                <p:cTn id="135" presetID="10" presetClass="exit" presetSubtype="0" fill="hold" nodeType="afterEffect">
                                  <p:stCondLst>
                                    <p:cond delay="0"/>
                                  </p:stCondLst>
                                  <p:childTnLst>
                                    <p:animEffect transition="out" filter="fade">
                                      <p:cBhvr>
                                        <p:cTn id="136" dur="500"/>
                                        <p:tgtEl>
                                          <p:spTgt spid="7"/>
                                        </p:tgtEl>
                                      </p:cBhvr>
                                    </p:animEffect>
                                    <p:set>
                                      <p:cBhvr>
                                        <p:cTn id="137" dur="1" fill="hold">
                                          <p:stCondLst>
                                            <p:cond delay="499"/>
                                          </p:stCondLst>
                                        </p:cTn>
                                        <p:tgtEl>
                                          <p:spTgt spid="7"/>
                                        </p:tgtEl>
                                        <p:attrNameLst>
                                          <p:attrName>style.visibility</p:attrName>
                                        </p:attrNameLst>
                                      </p:cBhvr>
                                      <p:to>
                                        <p:strVal val="hidden"/>
                                      </p:to>
                                    </p:set>
                                  </p:childTnLst>
                                </p:cTn>
                              </p:par>
                              <p:par>
                                <p:cTn id="138" presetID="1" presetClass="entr" presetSubtype="0" fill="hold" grpId="0" nodeType="withEffect">
                                  <p:stCondLst>
                                    <p:cond delay="0"/>
                                  </p:stCondLst>
                                  <p:childTnLst>
                                    <p:set>
                                      <p:cBhvr>
                                        <p:cTn id="139" dur="1" fill="hold">
                                          <p:stCondLst>
                                            <p:cond delay="0"/>
                                          </p:stCondLst>
                                        </p:cTn>
                                        <p:tgtEl>
                                          <p:spTgt spid="563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0" restart="whenNotActive" fill="hold" evtFilter="cancelBubble" nodeType="interactiveSeq">
                <p:stCondLst>
                  <p:cond evt="onClick" delay="0">
                    <p:tgtEl>
                      <p:spTgt spid="47"/>
                    </p:tgtEl>
                  </p:cond>
                </p:stCondLst>
                <p:endSync evt="end" delay="0">
                  <p:rtn val="all"/>
                </p:endSync>
                <p:childTnLst>
                  <p:par>
                    <p:cTn id="141" fill="hold">
                      <p:stCondLst>
                        <p:cond delay="0"/>
                      </p:stCondLst>
                      <p:childTnLst>
                        <p:par>
                          <p:cTn id="142" fill="hold">
                            <p:stCondLst>
                              <p:cond delay="0"/>
                            </p:stCondLst>
                            <p:childTnLst>
                              <p:par>
                                <p:cTn id="143" presetID="1" presetClass="entr" presetSubtype="0" fill="hold" grpId="0" nodeType="clickEffect">
                                  <p:stCondLst>
                                    <p:cond delay="0"/>
                                  </p:stCondLst>
                                  <p:childTnLst>
                                    <p:set>
                                      <p:cBhvr>
                                        <p:cTn id="144" dur="1" fill="hold">
                                          <p:stCondLst>
                                            <p:cond delay="0"/>
                                          </p:stCondLst>
                                        </p:cTn>
                                        <p:tgtEl>
                                          <p:spTgt spid="46"/>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xit" presetSubtype="0" fill="hold" grpId="1" nodeType="clickEffect">
                                  <p:stCondLst>
                                    <p:cond delay="0"/>
                                  </p:stCondLst>
                                  <p:childTnLst>
                                    <p:set>
                                      <p:cBhvr>
                                        <p:cTn id="148"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7"/>
                  </p:tgtEl>
                </p:cond>
              </p:nextCondLst>
            </p:seq>
          </p:childTnLst>
        </p:cTn>
      </p:par>
    </p:tnLst>
    <p:bldLst>
      <p:bldP spid="56333" grpId="0"/>
      <p:bldP spid="46" grpId="0" animBg="1"/>
      <p:bldP spid="46" grpId="1" animBg="1"/>
      <p:bldP spid="21" grpId="0" animBg="1"/>
      <p:bldP spid="25" grpId="0" animBg="1"/>
      <p:bldP spid="38" grpId="0" animBg="1"/>
      <p:bldP spid="40" grpId="0" animBg="1"/>
      <p:bldP spid="42" grpId="0" animBg="1"/>
    </p:bld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8226" name="Image 2">
            <a:hlinkClick r:id="rId2" action="ppaction://hlinksldjump"/>
            <a:extLst>
              <a:ext uri="{FF2B5EF4-FFF2-40B4-BE49-F238E27FC236}">
                <a16:creationId xmlns:a16="http://schemas.microsoft.com/office/drawing/2014/main" id="{FF6F5C6D-6148-C51F-C81E-58CF5255C91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06488" y="34925"/>
            <a:ext cx="11096625" cy="683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2">
            <a:extLst>
              <a:ext uri="{FF2B5EF4-FFF2-40B4-BE49-F238E27FC236}">
                <a16:creationId xmlns:a16="http://schemas.microsoft.com/office/drawing/2014/main" id="{0AE3383F-D353-0476-FA80-58CF1E3B46CC}"/>
              </a:ext>
            </a:extLst>
          </p:cNvPr>
          <p:cNvSpPr/>
          <p:nvPr/>
        </p:nvSpPr>
        <p:spPr>
          <a:xfrm>
            <a:off x="1477963" y="0"/>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2F5597"/>
                </a:solidFill>
                <a:cs typeface="Arial" charset="0"/>
              </a:rPr>
              <a:t>La pollution liée à l’agriculture</a:t>
            </a:r>
          </a:p>
        </p:txBody>
      </p:sp>
      <p:sp>
        <p:nvSpPr>
          <p:cNvPr id="15" name="Rectangle 1">
            <a:extLst>
              <a:ext uri="{FF2B5EF4-FFF2-40B4-BE49-F238E27FC236}">
                <a16:creationId xmlns:a16="http://schemas.microsoft.com/office/drawing/2014/main" id="{005FD4C9-11B1-199D-1E89-7BE2C3C916E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9" name="Rectangle 8">
            <a:extLst>
              <a:ext uri="{FF2B5EF4-FFF2-40B4-BE49-F238E27FC236}">
                <a16:creationId xmlns:a16="http://schemas.microsoft.com/office/drawing/2014/main" id="{954B2F64-6441-53F8-6BB9-3F5BC6EE51D4}"/>
              </a:ext>
            </a:extLst>
          </p:cNvPr>
          <p:cNvSpPr/>
          <p:nvPr/>
        </p:nvSpPr>
        <p:spPr>
          <a:xfrm>
            <a:off x="11823770" y="4265967"/>
            <a:ext cx="353943" cy="1264129"/>
          </a:xfrm>
          <a:prstGeom prst="rect">
            <a:avLst/>
          </a:prstGeom>
        </p:spPr>
        <p:txBody>
          <a:bodyPr vert="vert270" wrap="none">
            <a:spAutoFit/>
          </a:bodyPr>
          <a:lstStyle/>
          <a:p>
            <a:pPr eaLnBrk="1" fontAlgn="auto" hangingPunct="1">
              <a:spcBef>
                <a:spcPts val="0"/>
              </a:spcBef>
              <a:spcAft>
                <a:spcPts val="0"/>
              </a:spcAft>
              <a:defRPr/>
            </a:pPr>
            <a:r>
              <a:rPr lang="fr-FR" altLang="fr-FR" sz="1100" i="1" kern="0" dirty="0" err="1">
                <a:solidFill>
                  <a:schemeClr val="bg1"/>
                </a:solidFill>
                <a:latin typeface="Corbel" panose="020B0503020204020204" pitchFamily="34" charset="0"/>
              </a:rPr>
              <a:t>Wikimedia</a:t>
            </a:r>
            <a:r>
              <a:rPr lang="fr-FR" altLang="fr-FR" sz="1100" i="1" kern="0" dirty="0">
                <a:solidFill>
                  <a:schemeClr val="bg1"/>
                </a:solidFill>
                <a:latin typeface="Corbel" panose="020B0503020204020204" pitchFamily="34" charset="0"/>
              </a:rPr>
              <a:t> </a:t>
            </a:r>
            <a:r>
              <a:rPr lang="fr-FR" altLang="fr-FR" sz="1100" i="1" kern="0" dirty="0" err="1">
                <a:solidFill>
                  <a:schemeClr val="bg1"/>
                </a:solidFill>
                <a:latin typeface="Corbel" panose="020B0503020204020204" pitchFamily="34" charset="0"/>
              </a:rPr>
              <a:t>commons</a:t>
            </a:r>
            <a:endParaRPr lang="fr-FR" altLang="fr-FR" sz="1100" i="1" kern="0" dirty="0">
              <a:solidFill>
                <a:schemeClr val="bg1"/>
              </a:solidFill>
              <a:latin typeface="Corbel" panose="020B0503020204020204" pitchFamily="34" charset="0"/>
            </a:endParaRPr>
          </a:p>
        </p:txBody>
      </p:sp>
      <p:sp>
        <p:nvSpPr>
          <p:cNvPr id="308232" name="Espace réservé du numéro de diapositive 1">
            <a:extLst>
              <a:ext uri="{FF2B5EF4-FFF2-40B4-BE49-F238E27FC236}">
                <a16:creationId xmlns:a16="http://schemas.microsoft.com/office/drawing/2014/main" id="{D5C5ADB4-17EE-DC4B-2A93-5747B09E2611}"/>
              </a:ext>
            </a:extLst>
          </p:cNvPr>
          <p:cNvSpPr txBox="1">
            <a:spLocks/>
          </p:cNvSpPr>
          <p:nvPr/>
        </p:nvSpPr>
        <p:spPr bwMode="auto">
          <a:xfrm>
            <a:off x="11134725" y="6354763"/>
            <a:ext cx="105727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6A8A189E-0E48-44F5-94F4-6A1120C417BB}" type="slidenum">
              <a:rPr lang="fr-FR" altLang="fr-FR" sz="1800" b="1"/>
              <a:pPr eaLnBrk="1" hangingPunct="1">
                <a:lnSpc>
                  <a:spcPct val="100000"/>
                </a:lnSpc>
                <a:spcBef>
                  <a:spcPct val="0"/>
                </a:spcBef>
                <a:buFontTx/>
                <a:buNone/>
              </a:pPr>
              <a:t>80</a:t>
            </a:fld>
            <a:endParaRPr lang="fr-FR" altLang="fr-FR" sz="1800" b="1" dirty="0"/>
          </a:p>
        </p:txBody>
      </p:sp>
      <p:pic>
        <p:nvPicPr>
          <p:cNvPr id="2" name="Picto retour">
            <a:hlinkClick r:id="rId2" action="ppaction://hlinksldjump"/>
            <a:extLst>
              <a:ext uri="{FF2B5EF4-FFF2-40B4-BE49-F238E27FC236}">
                <a16:creationId xmlns:a16="http://schemas.microsoft.com/office/drawing/2014/main" id="{FE0E3894-74E2-E809-3D86-883CDA4DDB7F}"/>
              </a:ext>
            </a:extLst>
          </p:cNvPr>
          <p:cNvPicPr>
            <a:picLocks noChangeAspect="1"/>
          </p:cNvPicPr>
          <p:nvPr/>
        </p:nvPicPr>
        <p:blipFill>
          <a:blip r:embed="rId4"/>
          <a:stretch>
            <a:fillRect/>
          </a:stretch>
        </p:blipFill>
        <p:spPr>
          <a:xfrm>
            <a:off x="11136871" y="5613293"/>
            <a:ext cx="884206" cy="749808"/>
          </a:xfrm>
          <a:prstGeom prst="rect">
            <a:avLst/>
          </a:prstGeom>
        </p:spPr>
      </p:pic>
      <p:pic>
        <p:nvPicPr>
          <p:cNvPr id="4" name="PictoVideo">
            <a:extLst>
              <a:ext uri="{FF2B5EF4-FFF2-40B4-BE49-F238E27FC236}">
                <a16:creationId xmlns:a16="http://schemas.microsoft.com/office/drawing/2014/main" id="{7574E3A2-E7DE-01C3-385F-5E724C283A12}"/>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D8F58159-B444-EE20-5956-F888D122F658}"/>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DAFEBAAA-D619-A465-1C27-AABFC6839B4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3CD279CC-465B-423D-BB83-94A08287B869}"/>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8B5C1D86-CA1F-A2CE-A580-D131C5A7D50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0" name="ZtxtP-Video">
            <a:extLst>
              <a:ext uri="{FF2B5EF4-FFF2-40B4-BE49-F238E27FC236}">
                <a16:creationId xmlns:a16="http://schemas.microsoft.com/office/drawing/2014/main" id="{3FA06458-9779-A382-D9EA-7EDA68A34B7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Image 42">
            <a:extLst>
              <a:ext uri="{FF2B5EF4-FFF2-40B4-BE49-F238E27FC236}">
                <a16:creationId xmlns:a16="http://schemas.microsoft.com/office/drawing/2014/main" id="{79DB6D66-ED72-6223-4A27-908608481479}"/>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oVideo">
            <a:extLst>
              <a:ext uri="{FF2B5EF4-FFF2-40B4-BE49-F238E27FC236}">
                <a16:creationId xmlns:a16="http://schemas.microsoft.com/office/drawing/2014/main" id="{A8662679-FF58-0E32-D091-A4E0F7A8D17D}"/>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 7">
            <a:extLst>
              <a:ext uri="{FF2B5EF4-FFF2-40B4-BE49-F238E27FC236}">
                <a16:creationId xmlns:a16="http://schemas.microsoft.com/office/drawing/2014/main" id="{960FE621-E2B0-3449-31B1-5CA89D8BDE88}"/>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Image 3">
            <a:hlinkClick r:id="rId2" action="ppaction://hlinksldjump"/>
            <a:extLst>
              <a:ext uri="{FF2B5EF4-FFF2-40B4-BE49-F238E27FC236}">
                <a16:creationId xmlns:a16="http://schemas.microsoft.com/office/drawing/2014/main" id="{52CECCC2-6368-39C7-804B-8165205AB7BA}"/>
              </a:ext>
            </a:extLst>
          </p:cNvPr>
          <p:cNvPicPr>
            <a:picLocks noChangeAspect="1"/>
          </p:cNvPicPr>
          <p:nvPr/>
        </p:nvPicPr>
        <p:blipFill>
          <a:blip r:embed="rId3">
            <a:extLst>
              <a:ext uri="{28A0092B-C50C-407E-A947-70E740481C1C}">
                <a14:useLocalDpi xmlns:a14="http://schemas.microsoft.com/office/drawing/2010/main"/>
              </a:ext>
            </a:extLst>
          </a:blip>
          <a:srcRect r="2391" b="12895"/>
          <a:stretch>
            <a:fillRect/>
          </a:stretch>
        </p:blipFill>
        <p:spPr>
          <a:xfrm>
            <a:off x="1477963" y="494899"/>
            <a:ext cx="10699750" cy="6363101"/>
          </a:xfrm>
          <a:prstGeom prst="rect">
            <a:avLst/>
          </a:prstGeom>
        </p:spPr>
      </p:pic>
      <p:sp>
        <p:nvSpPr>
          <p:cNvPr id="13" name="Rectangle 2">
            <a:extLst>
              <a:ext uri="{FF2B5EF4-FFF2-40B4-BE49-F238E27FC236}">
                <a16:creationId xmlns:a16="http://schemas.microsoft.com/office/drawing/2014/main" id="{0AE3383F-D353-0476-FA80-58CF1E3B46CC}"/>
              </a:ext>
            </a:extLst>
          </p:cNvPr>
          <p:cNvSpPr/>
          <p:nvPr/>
        </p:nvSpPr>
        <p:spPr>
          <a:xfrm>
            <a:off x="1477963" y="0"/>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2F5597"/>
                </a:solidFill>
                <a:cs typeface="Arial" charset="0"/>
              </a:rPr>
              <a:t>La déforestation</a:t>
            </a:r>
          </a:p>
        </p:txBody>
      </p:sp>
      <p:sp>
        <p:nvSpPr>
          <p:cNvPr id="15" name="Rectangle 1">
            <a:extLst>
              <a:ext uri="{FF2B5EF4-FFF2-40B4-BE49-F238E27FC236}">
                <a16:creationId xmlns:a16="http://schemas.microsoft.com/office/drawing/2014/main" id="{005FD4C9-11B1-199D-1E89-7BE2C3C916E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9" name="Rectangle 8">
            <a:extLst>
              <a:ext uri="{FF2B5EF4-FFF2-40B4-BE49-F238E27FC236}">
                <a16:creationId xmlns:a16="http://schemas.microsoft.com/office/drawing/2014/main" id="{954B2F64-6441-53F8-6BB9-3F5BC6EE51D4}"/>
              </a:ext>
            </a:extLst>
          </p:cNvPr>
          <p:cNvSpPr/>
          <p:nvPr/>
        </p:nvSpPr>
        <p:spPr>
          <a:xfrm>
            <a:off x="11823770" y="4399017"/>
            <a:ext cx="353943" cy="1131079"/>
          </a:xfrm>
          <a:prstGeom prst="rect">
            <a:avLst/>
          </a:prstGeom>
        </p:spPr>
        <p:txBody>
          <a:bodyPr vert="vert270" wrap="none">
            <a:spAutoFit/>
          </a:bodyPr>
          <a:lstStyle/>
          <a:p>
            <a:pPr eaLnBrk="1" fontAlgn="auto" hangingPunct="1">
              <a:spcBef>
                <a:spcPts val="0"/>
              </a:spcBef>
              <a:spcAft>
                <a:spcPts val="0"/>
              </a:spcAft>
              <a:defRPr/>
            </a:pPr>
            <a:r>
              <a:rPr lang="fr-FR" altLang="fr-FR" sz="1100" i="1" kern="0" dirty="0">
                <a:solidFill>
                  <a:schemeClr val="bg1"/>
                </a:solidFill>
                <a:latin typeface="Corbel" panose="020B0503020204020204" pitchFamily="34" charset="0"/>
              </a:rPr>
              <a:t>@Bazela_pixabay</a:t>
            </a:r>
          </a:p>
        </p:txBody>
      </p:sp>
      <p:sp>
        <p:nvSpPr>
          <p:cNvPr id="308232" name="Espace réservé du numéro de diapositive 1">
            <a:extLst>
              <a:ext uri="{FF2B5EF4-FFF2-40B4-BE49-F238E27FC236}">
                <a16:creationId xmlns:a16="http://schemas.microsoft.com/office/drawing/2014/main" id="{D5C5ADB4-17EE-DC4B-2A93-5747B09E2611}"/>
              </a:ext>
            </a:extLst>
          </p:cNvPr>
          <p:cNvSpPr txBox="1">
            <a:spLocks/>
          </p:cNvSpPr>
          <p:nvPr/>
        </p:nvSpPr>
        <p:spPr bwMode="auto">
          <a:xfrm>
            <a:off x="11134725" y="6354763"/>
            <a:ext cx="105727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6A8A189E-0E48-44F5-94F4-6A1120C417BB}" type="slidenum">
              <a:rPr lang="fr-FR" altLang="fr-FR" sz="1800" b="1"/>
              <a:pPr eaLnBrk="1" hangingPunct="1">
                <a:lnSpc>
                  <a:spcPct val="100000"/>
                </a:lnSpc>
                <a:spcBef>
                  <a:spcPct val="0"/>
                </a:spcBef>
                <a:buFontTx/>
                <a:buNone/>
              </a:pPr>
              <a:t>81</a:t>
            </a:fld>
            <a:endParaRPr lang="fr-FR" altLang="fr-FR" sz="1800" b="1" dirty="0"/>
          </a:p>
        </p:txBody>
      </p:sp>
      <p:pic>
        <p:nvPicPr>
          <p:cNvPr id="2" name="Picto retour">
            <a:hlinkClick r:id="rId2" action="ppaction://hlinksldjump"/>
            <a:extLst>
              <a:ext uri="{FF2B5EF4-FFF2-40B4-BE49-F238E27FC236}">
                <a16:creationId xmlns:a16="http://schemas.microsoft.com/office/drawing/2014/main" id="{FE0E3894-74E2-E809-3D86-883CDA4DDB7F}"/>
              </a:ext>
            </a:extLst>
          </p:cNvPr>
          <p:cNvPicPr>
            <a:picLocks noChangeAspect="1"/>
          </p:cNvPicPr>
          <p:nvPr/>
        </p:nvPicPr>
        <p:blipFill>
          <a:blip r:embed="rId4"/>
          <a:stretch>
            <a:fillRect/>
          </a:stretch>
        </p:blipFill>
        <p:spPr>
          <a:xfrm>
            <a:off x="11136871" y="5613293"/>
            <a:ext cx="884206" cy="749808"/>
          </a:xfrm>
          <a:prstGeom prst="rect">
            <a:avLst/>
          </a:prstGeom>
        </p:spPr>
      </p:pic>
      <p:pic>
        <p:nvPicPr>
          <p:cNvPr id="3" name="PictoVideo">
            <a:extLst>
              <a:ext uri="{FF2B5EF4-FFF2-40B4-BE49-F238E27FC236}">
                <a16:creationId xmlns:a16="http://schemas.microsoft.com/office/drawing/2014/main" id="{7FBBD1AF-2ABE-7C4C-8174-CF4DC554853F}"/>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0DCE084B-C831-B353-E540-6675DE0FD84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D15627E5-CA4D-2F45-5BBB-A914EF80B17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8" name="PictoGuide">
            <a:extLst>
              <a:ext uri="{FF2B5EF4-FFF2-40B4-BE49-F238E27FC236}">
                <a16:creationId xmlns:a16="http://schemas.microsoft.com/office/drawing/2014/main" id="{DD6A80AD-8590-C119-39B4-3E35AB2E8275}"/>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0A407001-D32B-CFAD-C2B8-EA07EB8ABAC6}"/>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BA02CAE4-8B17-8170-71ED-A76C5E701C8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12" name="Image 42">
            <a:extLst>
              <a:ext uri="{FF2B5EF4-FFF2-40B4-BE49-F238E27FC236}">
                <a16:creationId xmlns:a16="http://schemas.microsoft.com/office/drawing/2014/main" id="{542AB17E-907D-BC89-405C-DD3CED0D0F41}"/>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677F30C0-80C9-E4EA-DE79-E168C6404B17}"/>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 7">
            <a:extLst>
              <a:ext uri="{FF2B5EF4-FFF2-40B4-BE49-F238E27FC236}">
                <a16:creationId xmlns:a16="http://schemas.microsoft.com/office/drawing/2014/main" id="{530ECC81-2B9A-2D80-FDE0-B25775A805C1}"/>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65623"/>
      </p:ext>
    </p:extLst>
  </p:cSld>
  <p:clrMapOvr>
    <a:masterClrMapping/>
  </p:clrMapOvr>
  <p:transition spd="slow"/>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40994" name="Image 32">
            <a:extLst>
              <a:ext uri="{FF2B5EF4-FFF2-40B4-BE49-F238E27FC236}">
                <a16:creationId xmlns:a16="http://schemas.microsoft.com/office/drawing/2014/main" id="{24F7D156-03A0-48DF-15AB-733CFB4860C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22350" y="652463"/>
            <a:ext cx="11169650" cy="625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Rectangle 2">
            <a:extLst>
              <a:ext uri="{FF2B5EF4-FFF2-40B4-BE49-F238E27FC236}">
                <a16:creationId xmlns:a16="http://schemas.microsoft.com/office/drawing/2014/main" id="{B91C0C4A-CFCB-DCF6-EAC8-E2943A874915}"/>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fr-FR" altLang="fr-FR" sz="3500" b="1" dirty="0">
                <a:solidFill>
                  <a:srgbClr val="4472C4">
                    <a:lumMod val="75000"/>
                  </a:srgbClr>
                </a:solidFill>
                <a:cs typeface="Arial" panose="020B0604020202020204" pitchFamily="34" charset="0"/>
              </a:rPr>
              <a:t>Les différentes couches atmosphériques </a:t>
            </a:r>
          </a:p>
        </p:txBody>
      </p:sp>
      <p:sp>
        <p:nvSpPr>
          <p:cNvPr id="48" name="Rectangle 1">
            <a:extLst>
              <a:ext uri="{FF2B5EF4-FFF2-40B4-BE49-F238E27FC236}">
                <a16:creationId xmlns:a16="http://schemas.microsoft.com/office/drawing/2014/main" id="{84DB2AA7-5082-DD7B-B2B4-1E75D816E3A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340997" name="PictoVideo">
            <a:extLst>
              <a:ext uri="{FF2B5EF4-FFF2-40B4-BE49-F238E27FC236}">
                <a16:creationId xmlns:a16="http://schemas.microsoft.com/office/drawing/2014/main" id="{B4ABCB49-5480-EE41-2234-7337FF2AF218}"/>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 name="ZtxtP-Info">
            <a:extLst>
              <a:ext uri="{FF2B5EF4-FFF2-40B4-BE49-F238E27FC236}">
                <a16:creationId xmlns:a16="http://schemas.microsoft.com/office/drawing/2014/main" id="{4708613B-D3EA-5264-F095-B9D0DAC22AAF}"/>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88" name="ZtxtP-Video">
            <a:extLst>
              <a:ext uri="{FF2B5EF4-FFF2-40B4-BE49-F238E27FC236}">
                <a16:creationId xmlns:a16="http://schemas.microsoft.com/office/drawing/2014/main" id="{E7BBD3D4-502A-E830-6393-ADB87FD3C23E}"/>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341000" name="PictoGuide">
            <a:extLst>
              <a:ext uri="{FF2B5EF4-FFF2-40B4-BE49-F238E27FC236}">
                <a16:creationId xmlns:a16="http://schemas.microsoft.com/office/drawing/2014/main" id="{00DE74F6-F7D5-1167-959A-0C3410B57A8F}"/>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 name="ZtxtP-Guide">
            <a:extLst>
              <a:ext uri="{FF2B5EF4-FFF2-40B4-BE49-F238E27FC236}">
                <a16:creationId xmlns:a16="http://schemas.microsoft.com/office/drawing/2014/main" id="{4FEA5653-8AD0-4BA9-8963-57156CC92953}"/>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1" name="ZtxtP-Video">
            <a:extLst>
              <a:ext uri="{FF2B5EF4-FFF2-40B4-BE49-F238E27FC236}">
                <a16:creationId xmlns:a16="http://schemas.microsoft.com/office/drawing/2014/main" id="{A823CC2C-AD70-F59C-0A0B-FFDC9D696E14}"/>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341003" name="Image 42">
            <a:extLst>
              <a:ext uri="{FF2B5EF4-FFF2-40B4-BE49-F238E27FC236}">
                <a16:creationId xmlns:a16="http://schemas.microsoft.com/office/drawing/2014/main" id="{A3E0A58D-F28C-F672-5AA7-F8F8C17F29B6}"/>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1004" name="PictoVideo">
            <a:extLst>
              <a:ext uri="{FF2B5EF4-FFF2-40B4-BE49-F238E27FC236}">
                <a16:creationId xmlns:a16="http://schemas.microsoft.com/office/drawing/2014/main" id="{AE56CAAD-679C-C734-5AC0-63DE3CB3CEA6}"/>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1005" name="ZoneTexte 30">
            <a:extLst>
              <a:ext uri="{FF2B5EF4-FFF2-40B4-BE49-F238E27FC236}">
                <a16:creationId xmlns:a16="http://schemas.microsoft.com/office/drawing/2014/main" id="{8E1CCFF8-76D4-364B-2DEA-D22F2E8AAE8D}"/>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altLang="fr-FR" sz="1000" b="0" i="0" u="none" strike="noStrike" kern="1200" cap="none" spc="0" normalizeH="0" baseline="0" noProof="0">
              <a:ln>
                <a:noFill/>
              </a:ln>
              <a:solidFill>
                <a:srgbClr val="002060"/>
              </a:solidFill>
              <a:effectLst/>
              <a:uLnTx/>
              <a:uFillTx/>
              <a:latin typeface="Corbel" panose="020B0503020204020204" pitchFamily="34" charset="0"/>
              <a:ea typeface="+mn-ea"/>
              <a:cs typeface="Arial" panose="020B0604020202020204" pitchFamily="34" charset="0"/>
            </a:endParaRPr>
          </a:p>
        </p:txBody>
      </p:sp>
      <p:sp>
        <p:nvSpPr>
          <p:cNvPr id="341006" name="ZoneTexte 30">
            <a:extLst>
              <a:ext uri="{FF2B5EF4-FFF2-40B4-BE49-F238E27FC236}">
                <a16:creationId xmlns:a16="http://schemas.microsoft.com/office/drawing/2014/main" id="{1089F4A2-26E7-0113-F393-9E1B4BDEEC0E}"/>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altLang="fr-FR" sz="1000" b="0" i="0" u="none" strike="noStrike" kern="1200" cap="none" spc="0" normalizeH="0" baseline="0" noProof="0">
              <a:ln>
                <a:noFill/>
              </a:ln>
              <a:solidFill>
                <a:srgbClr val="002060"/>
              </a:solidFill>
              <a:effectLst/>
              <a:uLnTx/>
              <a:uFillTx/>
              <a:latin typeface="Corbel" panose="020B0503020204020204" pitchFamily="34" charset="0"/>
              <a:ea typeface="+mn-ea"/>
              <a:cs typeface="Arial" panose="020B0604020202020204" pitchFamily="34" charset="0"/>
            </a:endParaRPr>
          </a:p>
        </p:txBody>
      </p:sp>
      <p:sp>
        <p:nvSpPr>
          <p:cNvPr id="341007" name="ZoneTexte 30">
            <a:extLst>
              <a:ext uri="{FF2B5EF4-FFF2-40B4-BE49-F238E27FC236}">
                <a16:creationId xmlns:a16="http://schemas.microsoft.com/office/drawing/2014/main" id="{F66BA79F-02E0-7A07-0CB1-EFBB08E3370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altLang="fr-FR" sz="1000" b="0" i="0" u="none" strike="noStrike" kern="1200" cap="none" spc="0" normalizeH="0" baseline="0" noProof="0">
              <a:ln>
                <a:noFill/>
              </a:ln>
              <a:solidFill>
                <a:srgbClr val="002060"/>
              </a:solidFill>
              <a:effectLst/>
              <a:uLnTx/>
              <a:uFillTx/>
              <a:latin typeface="Corbel" panose="020B0503020204020204" pitchFamily="34" charset="0"/>
              <a:ea typeface="+mn-ea"/>
              <a:cs typeface="Arial" panose="020B0604020202020204" pitchFamily="34" charset="0"/>
            </a:endParaRPr>
          </a:p>
        </p:txBody>
      </p:sp>
      <p:sp>
        <p:nvSpPr>
          <p:cNvPr id="61" name="Ionosphère">
            <a:extLst>
              <a:ext uri="{FF2B5EF4-FFF2-40B4-BE49-F238E27FC236}">
                <a16:creationId xmlns:a16="http://schemas.microsoft.com/office/drawing/2014/main" id="{531BDB7B-81B5-D8DC-30A9-980BC91DC4DF}"/>
              </a:ext>
            </a:extLst>
          </p:cNvPr>
          <p:cNvSpPr txBox="1">
            <a:spLocks noChangeArrowheads="1"/>
          </p:cNvSpPr>
          <p:nvPr/>
        </p:nvSpPr>
        <p:spPr bwMode="auto">
          <a:xfrm>
            <a:off x="5688013" y="1128713"/>
            <a:ext cx="6470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ts val="300"/>
              </a:spcAft>
              <a:buClrTx/>
              <a:buSzTx/>
              <a:buFontTx/>
              <a:buNone/>
              <a:tabLst/>
              <a:defRPr/>
            </a:pPr>
            <a:r>
              <a:rPr kumimoji="0" lang="fr-FR" altLang="fr-FR" sz="2400" b="1"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rPr>
              <a:t>Ionosphère &gt; </a:t>
            </a:r>
            <a:r>
              <a:rPr kumimoji="0" lang="fr-FR" altLang="fr-FR" sz="24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rPr>
              <a:t>jusqu’à environ </a:t>
            </a:r>
            <a:r>
              <a:rPr kumimoji="0" lang="fr-FR" altLang="fr-FR" sz="2400" b="1"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rPr>
              <a:t>3500 km d’altitude</a:t>
            </a:r>
          </a:p>
        </p:txBody>
      </p:sp>
      <p:sp>
        <p:nvSpPr>
          <p:cNvPr id="341009" name="ZoneTexte 8">
            <a:extLst>
              <a:ext uri="{FF2B5EF4-FFF2-40B4-BE49-F238E27FC236}">
                <a16:creationId xmlns:a16="http://schemas.microsoft.com/office/drawing/2014/main" id="{5E97048C-FF5A-56C6-6052-F4A40AA9E31B}"/>
              </a:ext>
            </a:extLst>
          </p:cNvPr>
          <p:cNvSpPr txBox="1">
            <a:spLocks noChangeArrowheads="1"/>
          </p:cNvSpPr>
          <p:nvPr/>
        </p:nvSpPr>
        <p:spPr bwMode="auto">
          <a:xfrm>
            <a:off x="8042275" y="5894388"/>
            <a:ext cx="14811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1400" b="0" i="0" u="none" strike="noStrike" kern="1200" cap="none" spc="0" normalizeH="0" baseline="0" noProof="0">
                <a:ln>
                  <a:noFill/>
                </a:ln>
                <a:solidFill>
                  <a:srgbClr val="203864"/>
                </a:solidFill>
                <a:effectLst/>
                <a:uLnTx/>
                <a:uFillTx/>
                <a:latin typeface="Calibri" panose="020F0502020204030204" pitchFamily="34" charset="0"/>
                <a:ea typeface="+mn-ea"/>
                <a:cs typeface="Arial" panose="020B0604020202020204" pitchFamily="34" charset="0"/>
              </a:rPr>
              <a:t>Avion de ligne</a:t>
            </a:r>
          </a:p>
        </p:txBody>
      </p:sp>
      <p:sp>
        <p:nvSpPr>
          <p:cNvPr id="341010" name="ZoneTexte 8">
            <a:extLst>
              <a:ext uri="{FF2B5EF4-FFF2-40B4-BE49-F238E27FC236}">
                <a16:creationId xmlns:a16="http://schemas.microsoft.com/office/drawing/2014/main" id="{5F7B8E05-85E5-EE46-B3E3-FBACCE93BBD0}"/>
              </a:ext>
            </a:extLst>
          </p:cNvPr>
          <p:cNvSpPr txBox="1">
            <a:spLocks noChangeArrowheads="1"/>
          </p:cNvSpPr>
          <p:nvPr/>
        </p:nvSpPr>
        <p:spPr bwMode="auto">
          <a:xfrm>
            <a:off x="9893300" y="5381625"/>
            <a:ext cx="18415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400" b="0" i="0" u="none" strike="noStrike" kern="1200" cap="none" spc="0" normalizeH="0" baseline="0" noProof="0">
                <a:ln>
                  <a:noFill/>
                </a:ln>
                <a:solidFill>
                  <a:srgbClr val="203864"/>
                </a:solidFill>
                <a:effectLst/>
                <a:uLnTx/>
                <a:uFillTx/>
                <a:latin typeface="Calibri" panose="020F0502020204030204" pitchFamily="34" charset="0"/>
                <a:ea typeface="+mn-ea"/>
                <a:cs typeface="Arial" panose="020B0604020202020204" pitchFamily="34" charset="0"/>
              </a:rPr>
              <a:t>Avion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400" b="0" i="0" u="none" strike="noStrike" kern="1200" cap="none" spc="0" normalizeH="0" baseline="0" noProof="0">
                <a:ln>
                  <a:noFill/>
                </a:ln>
                <a:solidFill>
                  <a:srgbClr val="203864"/>
                </a:solidFill>
                <a:effectLst/>
                <a:uLnTx/>
                <a:uFillTx/>
                <a:latin typeface="Calibri" panose="020F0502020204030204" pitchFamily="34" charset="0"/>
                <a:ea typeface="+mn-ea"/>
                <a:cs typeface="Arial" panose="020B0604020202020204" pitchFamily="34" charset="0"/>
              </a:rPr>
              <a:t>supersonique</a:t>
            </a:r>
          </a:p>
        </p:txBody>
      </p:sp>
      <p:sp>
        <p:nvSpPr>
          <p:cNvPr id="341011" name="ZoneTexte 8">
            <a:extLst>
              <a:ext uri="{FF2B5EF4-FFF2-40B4-BE49-F238E27FC236}">
                <a16:creationId xmlns:a16="http://schemas.microsoft.com/office/drawing/2014/main" id="{F00050DC-ED31-9713-1463-30EA274018FC}"/>
              </a:ext>
            </a:extLst>
          </p:cNvPr>
          <p:cNvSpPr txBox="1">
            <a:spLocks noChangeArrowheads="1"/>
          </p:cNvSpPr>
          <p:nvPr/>
        </p:nvSpPr>
        <p:spPr bwMode="auto">
          <a:xfrm>
            <a:off x="8786813" y="2266950"/>
            <a:ext cx="17081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14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rPr>
              <a:t>Aurores polaires</a:t>
            </a:r>
          </a:p>
        </p:txBody>
      </p:sp>
      <p:pic>
        <p:nvPicPr>
          <p:cNvPr id="341012" name="Image 10">
            <a:hlinkClick r:id="rId8" action="ppaction://hlinksldjump"/>
            <a:extLst>
              <a:ext uri="{FF2B5EF4-FFF2-40B4-BE49-F238E27FC236}">
                <a16:creationId xmlns:a16="http://schemas.microsoft.com/office/drawing/2014/main" id="{A7D5CDB6-7AC4-070F-F64C-9982F92F36F3}"/>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753725" y="2927350"/>
            <a:ext cx="5238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1013" name="Picture 40">
            <a:hlinkClick r:id="rId10" action="ppaction://hlinksldjump"/>
            <a:extLst>
              <a:ext uri="{FF2B5EF4-FFF2-40B4-BE49-F238E27FC236}">
                <a16:creationId xmlns:a16="http://schemas.microsoft.com/office/drawing/2014/main" id="{01AA1CDD-378D-C7B9-0703-FF0E3A44FF49}"/>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8094663" y="4191000"/>
            <a:ext cx="52387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41014" name="Groupe 6">
            <a:extLst>
              <a:ext uri="{FF2B5EF4-FFF2-40B4-BE49-F238E27FC236}">
                <a16:creationId xmlns:a16="http://schemas.microsoft.com/office/drawing/2014/main" id="{D56DAAFE-5B1D-CF40-2329-861B58771A4C}"/>
              </a:ext>
            </a:extLst>
          </p:cNvPr>
          <p:cNvGrpSpPr>
            <a:grpSpLocks/>
          </p:cNvGrpSpPr>
          <p:nvPr/>
        </p:nvGrpSpPr>
        <p:grpSpPr bwMode="auto">
          <a:xfrm rot="-940784">
            <a:off x="2098675" y="4976813"/>
            <a:ext cx="2774950" cy="369887"/>
            <a:chOff x="5035081" y="4526201"/>
            <a:chExt cx="2774744" cy="369332"/>
          </a:xfrm>
        </p:grpSpPr>
        <p:sp>
          <p:nvSpPr>
            <p:cNvPr id="36" name="Rectangle à coins arrondis 35">
              <a:extLst>
                <a:ext uri="{FF2B5EF4-FFF2-40B4-BE49-F238E27FC236}">
                  <a16:creationId xmlns:a16="http://schemas.microsoft.com/office/drawing/2014/main" id="{19836F09-8371-878E-75A9-4005B998E0F4}"/>
                </a:ext>
              </a:extLst>
            </p:cNvPr>
            <p:cNvSpPr/>
            <p:nvPr/>
          </p:nvSpPr>
          <p:spPr>
            <a:xfrm>
              <a:off x="4991936" y="4510677"/>
              <a:ext cx="2714423" cy="288491"/>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341036" name="couche d'ozone">
              <a:extLst>
                <a:ext uri="{FF2B5EF4-FFF2-40B4-BE49-F238E27FC236}">
                  <a16:creationId xmlns:a16="http://schemas.microsoft.com/office/drawing/2014/main" id="{04A22B4C-21EB-53A2-ED50-9E9B0384B07F}"/>
                </a:ext>
              </a:extLst>
            </p:cNvPr>
            <p:cNvSpPr>
              <a:spLocks noChangeArrowheads="1"/>
            </p:cNvSpPr>
            <p:nvPr/>
          </p:nvSpPr>
          <p:spPr bwMode="auto">
            <a:xfrm>
              <a:off x="5059982" y="4517874"/>
              <a:ext cx="2747759" cy="369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fr-FR" altLang="fr-FR" sz="1800" b="1" i="0" u="none" strike="noStrike" kern="1200" cap="none" spc="0" normalizeH="0" baseline="0" noProof="0">
                  <a:ln>
                    <a:noFill/>
                  </a:ln>
                  <a:solidFill>
                    <a:srgbClr val="2F5597"/>
                  </a:solidFill>
                  <a:effectLst/>
                  <a:uLnTx/>
                  <a:uFillTx/>
                  <a:latin typeface="Calibri" panose="020F0502020204030204" pitchFamily="34" charset="0"/>
                  <a:ea typeface="+mn-ea"/>
                  <a:cs typeface="Arial" panose="020B0604020202020204" pitchFamily="34" charset="0"/>
                </a:rPr>
                <a:t>Alt. 25 km Couche d’ozone </a:t>
              </a:r>
            </a:p>
          </p:txBody>
        </p:sp>
      </p:grpSp>
      <p:grpSp>
        <p:nvGrpSpPr>
          <p:cNvPr id="341015" name="Groupe 3">
            <a:extLst>
              <a:ext uri="{FF2B5EF4-FFF2-40B4-BE49-F238E27FC236}">
                <a16:creationId xmlns:a16="http://schemas.microsoft.com/office/drawing/2014/main" id="{1E68C7AB-9F39-A59D-E1E0-723EE9DBFE23}"/>
              </a:ext>
            </a:extLst>
          </p:cNvPr>
          <p:cNvGrpSpPr>
            <a:grpSpLocks/>
          </p:cNvGrpSpPr>
          <p:nvPr/>
        </p:nvGrpSpPr>
        <p:grpSpPr bwMode="auto">
          <a:xfrm rot="-802132">
            <a:off x="2233613" y="1997075"/>
            <a:ext cx="1636712" cy="461963"/>
            <a:chOff x="5354450" y="1519327"/>
            <a:chExt cx="1637278" cy="462148"/>
          </a:xfrm>
        </p:grpSpPr>
        <p:sp>
          <p:nvSpPr>
            <p:cNvPr id="2" name="Rectangle à coins arrondis 1">
              <a:extLst>
                <a:ext uri="{FF2B5EF4-FFF2-40B4-BE49-F238E27FC236}">
                  <a16:creationId xmlns:a16="http://schemas.microsoft.com/office/drawing/2014/main" id="{1CD4F6C5-DEE1-0AF4-0A3F-0C886CD8F58A}"/>
                </a:ext>
              </a:extLst>
            </p:cNvPr>
            <p:cNvSpPr/>
            <p:nvPr/>
          </p:nvSpPr>
          <p:spPr>
            <a:xfrm>
              <a:off x="5380721" y="1565112"/>
              <a:ext cx="1584873" cy="349390"/>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341034" name="thermosphère">
              <a:extLst>
                <a:ext uri="{FF2B5EF4-FFF2-40B4-BE49-F238E27FC236}">
                  <a16:creationId xmlns:a16="http://schemas.microsoft.com/office/drawing/2014/main" id="{456E6A00-7C58-120A-9116-AA6A3571D8B6}"/>
                </a:ext>
              </a:extLst>
            </p:cNvPr>
            <p:cNvSpPr>
              <a:spLocks noChangeArrowheads="1"/>
            </p:cNvSpPr>
            <p:nvPr/>
          </p:nvSpPr>
          <p:spPr bwMode="auto">
            <a:xfrm>
              <a:off x="5354450" y="1519327"/>
              <a:ext cx="1637278" cy="462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ts val="300"/>
                </a:spcAft>
                <a:buClrTx/>
                <a:buSzTx/>
                <a:buFontTx/>
                <a:buNone/>
                <a:tabLst/>
                <a:defRPr/>
              </a:pPr>
              <a:r>
                <a:rPr kumimoji="0" lang="fr-FR" altLang="fr-FR" sz="2400" b="1" i="0" u="none" strike="noStrike" kern="1200" cap="none" spc="0" normalizeH="0" baseline="0" noProof="0">
                  <a:ln>
                    <a:noFill/>
                  </a:ln>
                  <a:solidFill>
                    <a:srgbClr val="2F5597"/>
                  </a:solidFill>
                  <a:effectLst/>
                  <a:uLnTx/>
                  <a:uFillTx/>
                  <a:latin typeface="Calibri" panose="020F0502020204030204" pitchFamily="34" charset="0"/>
                  <a:ea typeface="+mn-ea"/>
                  <a:cs typeface="Arial" panose="020B0604020202020204" pitchFamily="34" charset="0"/>
                </a:rPr>
                <a:t>Alt. 600 km</a:t>
              </a:r>
            </a:p>
          </p:txBody>
        </p:sp>
      </p:grpSp>
      <p:sp>
        <p:nvSpPr>
          <p:cNvPr id="17452" name="Rectangle 8">
            <a:extLst>
              <a:ext uri="{FF2B5EF4-FFF2-40B4-BE49-F238E27FC236}">
                <a16:creationId xmlns:a16="http://schemas.microsoft.com/office/drawing/2014/main" id="{344F5062-E8AF-B88F-2103-C444D46B7702}"/>
              </a:ext>
            </a:extLst>
          </p:cNvPr>
          <p:cNvSpPr>
            <a:spLocks noChangeArrowheads="1"/>
          </p:cNvSpPr>
          <p:nvPr/>
        </p:nvSpPr>
        <p:spPr bwMode="auto">
          <a:xfrm>
            <a:off x="5688013" y="2036763"/>
            <a:ext cx="2051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ts val="300"/>
              </a:spcAft>
              <a:buClrTx/>
              <a:buSzTx/>
              <a:buFontTx/>
              <a:buNone/>
              <a:tabLst/>
              <a:defRPr/>
            </a:pPr>
            <a:r>
              <a:rPr kumimoji="0" lang="fr-FR" altLang="fr-FR" sz="2400" b="1"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rPr>
              <a:t>Thermosphère</a:t>
            </a:r>
          </a:p>
        </p:txBody>
      </p:sp>
      <p:grpSp>
        <p:nvGrpSpPr>
          <p:cNvPr id="341017" name="Groupe 4">
            <a:extLst>
              <a:ext uri="{FF2B5EF4-FFF2-40B4-BE49-F238E27FC236}">
                <a16:creationId xmlns:a16="http://schemas.microsoft.com/office/drawing/2014/main" id="{495A3579-EF7E-5C78-E70B-18F11E911C0D}"/>
              </a:ext>
            </a:extLst>
          </p:cNvPr>
          <p:cNvGrpSpPr>
            <a:grpSpLocks/>
          </p:cNvGrpSpPr>
          <p:nvPr/>
        </p:nvGrpSpPr>
        <p:grpSpPr bwMode="auto">
          <a:xfrm rot="-802132">
            <a:off x="2600325" y="2940050"/>
            <a:ext cx="1498600" cy="461963"/>
            <a:chOff x="5731046" y="2551346"/>
            <a:chExt cx="1498344" cy="462202"/>
          </a:xfrm>
        </p:grpSpPr>
        <p:sp>
          <p:nvSpPr>
            <p:cNvPr id="33" name="Rectangle à coins arrondis 32">
              <a:extLst>
                <a:ext uri="{FF2B5EF4-FFF2-40B4-BE49-F238E27FC236}">
                  <a16:creationId xmlns:a16="http://schemas.microsoft.com/office/drawing/2014/main" id="{3F64C46E-5899-BDB6-5F29-6940D71E2D8C}"/>
                </a:ext>
              </a:extLst>
            </p:cNvPr>
            <p:cNvSpPr/>
            <p:nvPr/>
          </p:nvSpPr>
          <p:spPr>
            <a:xfrm>
              <a:off x="5686867" y="2572719"/>
              <a:ext cx="1504693" cy="352607"/>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341032" name="mesosphere">
              <a:extLst>
                <a:ext uri="{FF2B5EF4-FFF2-40B4-BE49-F238E27FC236}">
                  <a16:creationId xmlns:a16="http://schemas.microsoft.com/office/drawing/2014/main" id="{D49EA662-B145-39A0-1B7C-7199E5677A67}"/>
                </a:ext>
              </a:extLst>
            </p:cNvPr>
            <p:cNvSpPr>
              <a:spLocks noChangeArrowheads="1"/>
            </p:cNvSpPr>
            <p:nvPr/>
          </p:nvSpPr>
          <p:spPr bwMode="auto">
            <a:xfrm>
              <a:off x="5730916" y="2550872"/>
              <a:ext cx="1480885" cy="462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ts val="300"/>
                </a:spcAft>
                <a:buClrTx/>
                <a:buSzTx/>
                <a:buFontTx/>
                <a:buNone/>
                <a:tabLst/>
                <a:defRPr/>
              </a:pPr>
              <a:r>
                <a:rPr kumimoji="0" lang="fr-FR" altLang="fr-FR" sz="2400" b="1" i="0" u="none" strike="noStrike" kern="1200" cap="none" spc="0" normalizeH="0" baseline="0" noProof="0">
                  <a:ln>
                    <a:noFill/>
                  </a:ln>
                  <a:solidFill>
                    <a:srgbClr val="2F5597"/>
                  </a:solidFill>
                  <a:effectLst/>
                  <a:uLnTx/>
                  <a:uFillTx/>
                  <a:latin typeface="Calibri" panose="020F0502020204030204" pitchFamily="34" charset="0"/>
                  <a:ea typeface="+mn-ea"/>
                  <a:cs typeface="Arial" panose="020B0604020202020204" pitchFamily="34" charset="0"/>
                </a:rPr>
                <a:t>Alt. 85 km</a:t>
              </a:r>
            </a:p>
          </p:txBody>
        </p:sp>
      </p:grpSp>
      <p:sp>
        <p:nvSpPr>
          <p:cNvPr id="17448" name="Rectangle 9">
            <a:extLst>
              <a:ext uri="{FF2B5EF4-FFF2-40B4-BE49-F238E27FC236}">
                <a16:creationId xmlns:a16="http://schemas.microsoft.com/office/drawing/2014/main" id="{6BBF4615-DD06-0F18-08BD-880A018DF2FD}"/>
              </a:ext>
            </a:extLst>
          </p:cNvPr>
          <p:cNvSpPr>
            <a:spLocks noChangeArrowheads="1"/>
          </p:cNvSpPr>
          <p:nvPr/>
        </p:nvSpPr>
        <p:spPr bwMode="auto">
          <a:xfrm>
            <a:off x="5688013" y="3087688"/>
            <a:ext cx="1768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ts val="300"/>
              </a:spcAft>
              <a:buClrTx/>
              <a:buSzTx/>
              <a:buFontTx/>
              <a:buNone/>
              <a:tabLst/>
              <a:defRPr/>
            </a:pPr>
            <a:r>
              <a:rPr kumimoji="0" lang="fr-FR" altLang="fr-FR" sz="2400" b="1"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rPr>
              <a:t>Mésosphère</a:t>
            </a:r>
          </a:p>
        </p:txBody>
      </p:sp>
      <p:grpSp>
        <p:nvGrpSpPr>
          <p:cNvPr id="341019" name="Groupe 5">
            <a:extLst>
              <a:ext uri="{FF2B5EF4-FFF2-40B4-BE49-F238E27FC236}">
                <a16:creationId xmlns:a16="http://schemas.microsoft.com/office/drawing/2014/main" id="{1A3B09E5-FACD-E654-1288-5E9D9639D96B}"/>
              </a:ext>
            </a:extLst>
          </p:cNvPr>
          <p:cNvGrpSpPr>
            <a:grpSpLocks/>
          </p:cNvGrpSpPr>
          <p:nvPr/>
        </p:nvGrpSpPr>
        <p:grpSpPr bwMode="auto">
          <a:xfrm rot="-802132">
            <a:off x="2601913" y="3998913"/>
            <a:ext cx="1550987" cy="461962"/>
            <a:chOff x="5679792" y="3589512"/>
            <a:chExt cx="1550156" cy="461946"/>
          </a:xfrm>
        </p:grpSpPr>
        <p:sp>
          <p:nvSpPr>
            <p:cNvPr id="34" name="Rectangle à coins arrondis 33">
              <a:extLst>
                <a:ext uri="{FF2B5EF4-FFF2-40B4-BE49-F238E27FC236}">
                  <a16:creationId xmlns:a16="http://schemas.microsoft.com/office/drawing/2014/main" id="{92DC8247-9DD1-EAC7-16E5-E1A802717593}"/>
                </a:ext>
              </a:extLst>
            </p:cNvPr>
            <p:cNvSpPr/>
            <p:nvPr/>
          </p:nvSpPr>
          <p:spPr>
            <a:xfrm>
              <a:off x="5747277" y="3652985"/>
              <a:ext cx="1481931" cy="349238"/>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341030" name="stratosphere">
              <a:extLst>
                <a:ext uri="{FF2B5EF4-FFF2-40B4-BE49-F238E27FC236}">
                  <a16:creationId xmlns:a16="http://schemas.microsoft.com/office/drawing/2014/main" id="{CF833A5F-C761-6605-E65A-B0EF5D999FC9}"/>
                </a:ext>
              </a:extLst>
            </p:cNvPr>
            <p:cNvSpPr>
              <a:spLocks noChangeArrowheads="1"/>
            </p:cNvSpPr>
            <p:nvPr/>
          </p:nvSpPr>
          <p:spPr bwMode="auto">
            <a:xfrm>
              <a:off x="5679792" y="3589512"/>
              <a:ext cx="1550156" cy="461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2400" b="1" i="0" u="none" strike="noStrike" kern="1200" cap="none" spc="0" normalizeH="0" baseline="0" noProof="0">
                  <a:ln>
                    <a:noFill/>
                  </a:ln>
                  <a:solidFill>
                    <a:srgbClr val="2F5597"/>
                  </a:solidFill>
                  <a:effectLst/>
                  <a:uLnTx/>
                  <a:uFillTx/>
                  <a:latin typeface="Calibri" panose="020F0502020204030204" pitchFamily="34" charset="0"/>
                  <a:ea typeface="+mn-ea"/>
                  <a:cs typeface="Arial" panose="020B0604020202020204" pitchFamily="34" charset="0"/>
                </a:rPr>
                <a:t> Alt. 50 km</a:t>
              </a:r>
            </a:p>
          </p:txBody>
        </p:sp>
      </p:grpSp>
      <p:sp>
        <p:nvSpPr>
          <p:cNvPr id="11" name="Rectangle 10">
            <a:extLst>
              <a:ext uri="{FF2B5EF4-FFF2-40B4-BE49-F238E27FC236}">
                <a16:creationId xmlns:a16="http://schemas.microsoft.com/office/drawing/2014/main" id="{469B76A8-C14C-A5E7-D2E6-6AC4C0FD17EE}"/>
              </a:ext>
            </a:extLst>
          </p:cNvPr>
          <p:cNvSpPr>
            <a:spLocks noChangeArrowheads="1"/>
          </p:cNvSpPr>
          <p:nvPr/>
        </p:nvSpPr>
        <p:spPr bwMode="auto">
          <a:xfrm>
            <a:off x="5700713" y="4448175"/>
            <a:ext cx="1838325" cy="461963"/>
          </a:xfrm>
          <a:prstGeom prst="rect">
            <a:avLst/>
          </a:prstGeom>
          <a:solidFill>
            <a:srgbClr val="58D7F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2400" b="1" i="0" u="none" strike="noStrike" kern="1200" cap="none" spc="0" normalizeH="0" baseline="0" noProof="0">
                <a:ln>
                  <a:noFill/>
                </a:ln>
                <a:solidFill>
                  <a:srgbClr val="2F5597"/>
                </a:solidFill>
                <a:effectLst/>
                <a:uLnTx/>
                <a:uFillTx/>
                <a:latin typeface="Calibri" panose="020F0502020204030204" pitchFamily="34" charset="0"/>
                <a:ea typeface="+mn-ea"/>
                <a:cs typeface="Arial" panose="020B0604020202020204" pitchFamily="34" charset="0"/>
              </a:rPr>
              <a:t>Stratosphère</a:t>
            </a:r>
          </a:p>
        </p:txBody>
      </p:sp>
      <p:grpSp>
        <p:nvGrpSpPr>
          <p:cNvPr id="341021" name="Groupe 7">
            <a:extLst>
              <a:ext uri="{FF2B5EF4-FFF2-40B4-BE49-F238E27FC236}">
                <a16:creationId xmlns:a16="http://schemas.microsoft.com/office/drawing/2014/main" id="{29C5F105-0A20-9C6C-4B7E-5F23E3A80EE5}"/>
              </a:ext>
            </a:extLst>
          </p:cNvPr>
          <p:cNvGrpSpPr>
            <a:grpSpLocks/>
          </p:cNvGrpSpPr>
          <p:nvPr/>
        </p:nvGrpSpPr>
        <p:grpSpPr bwMode="auto">
          <a:xfrm rot="-802132">
            <a:off x="2716213" y="5727700"/>
            <a:ext cx="1481137" cy="461963"/>
            <a:chOff x="5820219" y="5272322"/>
            <a:chExt cx="1481582" cy="460914"/>
          </a:xfrm>
        </p:grpSpPr>
        <p:sp>
          <p:nvSpPr>
            <p:cNvPr id="35" name="Rectangle à coins arrondis 34">
              <a:extLst>
                <a:ext uri="{FF2B5EF4-FFF2-40B4-BE49-F238E27FC236}">
                  <a16:creationId xmlns:a16="http://schemas.microsoft.com/office/drawing/2014/main" id="{86FF6EBD-FB06-FB7B-DF9F-0FFF8E40CE18}"/>
                </a:ext>
              </a:extLst>
            </p:cNvPr>
            <p:cNvSpPr/>
            <p:nvPr/>
          </p:nvSpPr>
          <p:spPr>
            <a:xfrm>
              <a:off x="5820189" y="5288948"/>
              <a:ext cx="1387892" cy="348457"/>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341028" name="troposphere">
              <a:extLst>
                <a:ext uri="{FF2B5EF4-FFF2-40B4-BE49-F238E27FC236}">
                  <a16:creationId xmlns:a16="http://schemas.microsoft.com/office/drawing/2014/main" id="{7BCA3B47-6572-4989-CEAE-DA5E713D7CBC}"/>
                </a:ext>
              </a:extLst>
            </p:cNvPr>
            <p:cNvSpPr>
              <a:spLocks noChangeArrowheads="1"/>
            </p:cNvSpPr>
            <p:nvPr/>
          </p:nvSpPr>
          <p:spPr bwMode="auto">
            <a:xfrm>
              <a:off x="5820219" y="5272322"/>
              <a:ext cx="1481582" cy="460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2400" b="1" i="0" u="none" strike="noStrike" kern="1200" cap="none" spc="0" normalizeH="0" baseline="0" noProof="0">
                  <a:ln>
                    <a:noFill/>
                  </a:ln>
                  <a:solidFill>
                    <a:srgbClr val="2F5597"/>
                  </a:solidFill>
                  <a:effectLst/>
                  <a:uLnTx/>
                  <a:uFillTx/>
                  <a:latin typeface="Calibri" panose="020F0502020204030204" pitchFamily="34" charset="0"/>
                  <a:ea typeface="+mn-ea"/>
                  <a:cs typeface="Arial" panose="020B0604020202020204" pitchFamily="34" charset="0"/>
                </a:rPr>
                <a:t>Alt. 12 km</a:t>
              </a:r>
            </a:p>
          </p:txBody>
        </p:sp>
      </p:grpSp>
      <p:sp>
        <p:nvSpPr>
          <p:cNvPr id="12" name="Rectangle 11">
            <a:extLst>
              <a:ext uri="{FF2B5EF4-FFF2-40B4-BE49-F238E27FC236}">
                <a16:creationId xmlns:a16="http://schemas.microsoft.com/office/drawing/2014/main" id="{41680F5F-6988-A498-D7E6-E0A1A886F2D4}"/>
              </a:ext>
            </a:extLst>
          </p:cNvPr>
          <p:cNvSpPr>
            <a:spLocks noChangeArrowheads="1"/>
          </p:cNvSpPr>
          <p:nvPr/>
        </p:nvSpPr>
        <p:spPr bwMode="auto">
          <a:xfrm>
            <a:off x="5710238" y="5586413"/>
            <a:ext cx="17922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2400" b="1" i="0" u="none" strike="noStrike" kern="1200" cap="none" spc="0" normalizeH="0" baseline="0" noProof="0">
                <a:ln>
                  <a:noFill/>
                </a:ln>
                <a:solidFill>
                  <a:srgbClr val="2F5597"/>
                </a:solidFill>
                <a:effectLst/>
                <a:uLnTx/>
                <a:uFillTx/>
                <a:latin typeface="Calibri" panose="020F0502020204030204" pitchFamily="34" charset="0"/>
                <a:ea typeface="+mn-ea"/>
                <a:cs typeface="Arial" panose="020B0604020202020204" pitchFamily="34" charset="0"/>
              </a:rPr>
              <a:t>Troposphère</a:t>
            </a:r>
            <a:endParaRPr kumimoji="0" lang="fr-FR" altLang="fr-FR" sz="2400" b="0" i="0" u="none" strike="noStrike" kern="1200" cap="none" spc="0" normalizeH="0" baseline="0" noProof="0">
              <a:ln>
                <a:noFill/>
              </a:ln>
              <a:solidFill>
                <a:srgbClr val="2F5597"/>
              </a:solidFill>
              <a:effectLst/>
              <a:uLnTx/>
              <a:uFillTx/>
              <a:latin typeface="Calibri" panose="020F0502020204030204" pitchFamily="34" charset="0"/>
              <a:ea typeface="+mn-ea"/>
              <a:cs typeface="+mn-cs"/>
            </a:endParaRPr>
          </a:p>
        </p:txBody>
      </p:sp>
      <p:pic>
        <p:nvPicPr>
          <p:cNvPr id="341024" name="Picture 33">
            <a:hlinkClick r:id="rId12" action="ppaction://hlinksldjump"/>
            <a:extLst>
              <a:ext uri="{FF2B5EF4-FFF2-40B4-BE49-F238E27FC236}">
                <a16:creationId xmlns:a16="http://schemas.microsoft.com/office/drawing/2014/main" id="{B2370BE8-AC5D-F63C-032E-64A12FEBADD4}"/>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11314110" y="5682800"/>
            <a:ext cx="762000"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1026" name="Espace réservé du numéro de diapositive 1">
            <a:extLst>
              <a:ext uri="{FF2B5EF4-FFF2-40B4-BE49-F238E27FC236}">
                <a16:creationId xmlns:a16="http://schemas.microsoft.com/office/drawing/2014/main" id="{17ADEEED-F77E-B7CB-0872-48F6E7E82520}"/>
              </a:ext>
            </a:extLst>
          </p:cNvPr>
          <p:cNvSpPr txBox="1">
            <a:spLocks/>
          </p:cNvSpPr>
          <p:nvPr/>
        </p:nvSpPr>
        <p:spPr bwMode="auto">
          <a:xfrm>
            <a:off x="11134725" y="6354763"/>
            <a:ext cx="105727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1800" b="1" i="0" u="none" strike="noStrike" kern="1200" cap="none" spc="0" normalizeH="0" baseline="0" noProof="0">
                <a:ln>
                  <a:noFill/>
                </a:ln>
                <a:solidFill>
                  <a:srgbClr val="FFFFFF"/>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a:ln>
                  <a:noFill/>
                </a:ln>
                <a:solidFill>
                  <a:srgbClr val="FFFFFF"/>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a:ln>
                  <a:noFill/>
                </a:ln>
                <a:solidFill>
                  <a:srgbClr val="CFEDEF"/>
                </a:solidFill>
                <a:effectLst/>
                <a:uLnTx/>
                <a:uFillTx/>
                <a:latin typeface="Calibri" panose="020F0502020204030204" pitchFamily="34" charset="0"/>
                <a:ea typeface="+mn-ea"/>
                <a:cs typeface="+mn-cs"/>
              </a:rPr>
              <a:t> - </a:t>
            </a:r>
            <a:fld id="{771750B0-5654-4ECC-90E4-22A20EECBE43}" type="slidenum">
              <a:rPr kumimoji="0" lang="fr-FR" altLang="fr-FR" sz="18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82</a:t>
            </a:fld>
            <a:endParaRPr kumimoji="0" lang="fr-FR" altLang="fr-FR" sz="18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pic>
        <p:nvPicPr>
          <p:cNvPr id="5" name="Image 7">
            <a:extLst>
              <a:ext uri="{FF2B5EF4-FFF2-40B4-BE49-F238E27FC236}">
                <a16:creationId xmlns:a16="http://schemas.microsoft.com/office/drawing/2014/main" id="{AE678869-CA4F-2226-AFBB-42BB3D13A0DC}"/>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906119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nodeType="afterGroup">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7448"/>
                                        </p:tgtEl>
                                        <p:attrNameLst>
                                          <p:attrName>style.visibility</p:attrName>
                                        </p:attrNameLst>
                                      </p:cBhvr>
                                      <p:to>
                                        <p:strVal val="visible"/>
                                      </p:to>
                                    </p:set>
                                    <p:animEffect transition="in" filter="fade">
                                      <p:cBhvr>
                                        <p:cTn id="15" dur="500"/>
                                        <p:tgtEl>
                                          <p:spTgt spid="17448"/>
                                        </p:tgtEl>
                                      </p:cBhvr>
                                    </p:animEffect>
                                  </p:childTnLst>
                                </p:cTn>
                              </p:par>
                            </p:childTnLst>
                          </p:cTn>
                        </p:par>
                        <p:par>
                          <p:cTn id="16" fill="hold" nodeType="afterGroup">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7452"/>
                                        </p:tgtEl>
                                        <p:attrNameLst>
                                          <p:attrName>style.visibility</p:attrName>
                                        </p:attrNameLst>
                                      </p:cBhvr>
                                      <p:to>
                                        <p:strVal val="visible"/>
                                      </p:to>
                                    </p:set>
                                    <p:animEffect transition="in" filter="fade">
                                      <p:cBhvr>
                                        <p:cTn id="19" dur="500"/>
                                        <p:tgtEl>
                                          <p:spTgt spid="17452"/>
                                        </p:tgtEl>
                                      </p:cBhvr>
                                    </p:animEffect>
                                  </p:childTnLst>
                                </p:cTn>
                              </p:par>
                            </p:childTnLst>
                          </p:cTn>
                        </p:par>
                        <p:par>
                          <p:cTn id="20" fill="hold" nodeType="afterGroup">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1"/>
                                        </p:tgtEl>
                                        <p:attrNameLst>
                                          <p:attrName>style.visibility</p:attrName>
                                        </p:attrNameLst>
                                      </p:cBhvr>
                                      <p:to>
                                        <p:strVal val="visible"/>
                                      </p:to>
                                    </p:set>
                                    <p:animEffect transition="in" filter="fade">
                                      <p:cBhvr>
                                        <p:cTn id="23"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17452" grpId="0"/>
      <p:bldP spid="17448" grpId="0"/>
      <p:bldP spid="11" grpId="0" animBg="1"/>
      <p:bldP spid="12" grpId="0"/>
    </p:bld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6322" name="Picture 2">
            <a:hlinkClick r:id="rId3" action="ppaction://hlinksldjump"/>
            <a:extLst>
              <a:ext uri="{FF2B5EF4-FFF2-40B4-BE49-F238E27FC236}">
                <a16:creationId xmlns:a16="http://schemas.microsoft.com/office/drawing/2014/main" id="{C62EBBF0-971B-4A85-898F-8B13E811BA7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3675" y="773113"/>
            <a:ext cx="11998325" cy="608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2">
            <a:extLst>
              <a:ext uri="{FF2B5EF4-FFF2-40B4-BE49-F238E27FC236}">
                <a16:creationId xmlns:a16="http://schemas.microsoft.com/office/drawing/2014/main" id="{3DEBE675-FFBB-43C6-B93A-0FDFEFF31796}"/>
              </a:ext>
            </a:extLst>
          </p:cNvPr>
          <p:cNvSpPr/>
          <p:nvPr/>
        </p:nvSpPr>
        <p:spPr>
          <a:xfrm>
            <a:off x="1500681" y="-35013"/>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fr-FR" altLang="fr-FR" sz="3000" b="1" dirty="0">
              <a:solidFill>
                <a:srgbClr val="002060"/>
              </a:solidFill>
            </a:endParaRPr>
          </a:p>
        </p:txBody>
      </p:sp>
      <p:sp>
        <p:nvSpPr>
          <p:cNvPr id="2" name="Rectangle 1">
            <a:extLst>
              <a:ext uri="{FF2B5EF4-FFF2-40B4-BE49-F238E27FC236}">
                <a16:creationId xmlns:a16="http://schemas.microsoft.com/office/drawing/2014/main" id="{66EEDA98-39B5-4995-A096-2445AC2BB61C}"/>
              </a:ext>
            </a:extLst>
          </p:cNvPr>
          <p:cNvSpPr/>
          <p:nvPr/>
        </p:nvSpPr>
        <p:spPr>
          <a:xfrm>
            <a:off x="1401763" y="207963"/>
            <a:ext cx="10741025" cy="630942"/>
          </a:xfrm>
          <a:prstGeom prst="rect">
            <a:avLst/>
          </a:prstGeom>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3500" b="1" i="0" u="none" strike="noStrike" kern="1200" cap="none" spc="0" normalizeH="0" baseline="0" noProof="0" dirty="0">
                <a:ln>
                  <a:noFill/>
                </a:ln>
                <a:solidFill>
                  <a:srgbClr val="2F5597"/>
                </a:solidFill>
                <a:effectLst/>
                <a:uLnTx/>
                <a:uFillTx/>
                <a:latin typeface="Calibri"/>
                <a:ea typeface="+mn-ea"/>
                <a:cs typeface="Arial" charset="0"/>
              </a:rPr>
              <a:t>La Terre vue de l’espace</a:t>
            </a:r>
          </a:p>
        </p:txBody>
      </p:sp>
      <p:pic>
        <p:nvPicPr>
          <p:cNvPr id="56327" name="Picture 33">
            <a:hlinkClick r:id="rId3" action="ppaction://hlinksldjump"/>
            <a:extLst>
              <a:ext uri="{FF2B5EF4-FFF2-40B4-BE49-F238E27FC236}">
                <a16:creationId xmlns:a16="http://schemas.microsoft.com/office/drawing/2014/main" id="{E40B8BF7-5181-455D-A696-139B91258829}"/>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363325" y="5645944"/>
            <a:ext cx="762000"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a:extLst>
              <a:ext uri="{FF2B5EF4-FFF2-40B4-BE49-F238E27FC236}">
                <a16:creationId xmlns:a16="http://schemas.microsoft.com/office/drawing/2014/main" id="{A341A475-DF19-4AD9-A901-40E42AB27176}"/>
              </a:ext>
            </a:extLst>
          </p:cNvPr>
          <p:cNvSpPr/>
          <p:nvPr/>
        </p:nvSpPr>
        <p:spPr>
          <a:xfrm>
            <a:off x="11744325" y="4484509"/>
            <a:ext cx="461665" cy="805220"/>
          </a:xfrm>
          <a:prstGeom prst="rect">
            <a:avLst/>
          </a:prstGeom>
        </p:spPr>
        <p:txBody>
          <a:bodyPr vert="vert270"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pixabay</a:t>
            </a:r>
          </a:p>
        </p:txBody>
      </p:sp>
      <p:sp>
        <p:nvSpPr>
          <p:cNvPr id="12" name="Rectangle 1">
            <a:extLst>
              <a:ext uri="{FF2B5EF4-FFF2-40B4-BE49-F238E27FC236}">
                <a16:creationId xmlns:a16="http://schemas.microsoft.com/office/drawing/2014/main" id="{79E013BC-43FE-4B4B-BBBA-6E9EDF5DF6D6}"/>
              </a:ext>
            </a:extLst>
          </p:cNvPr>
          <p:cNvSpPr/>
          <p:nvPr/>
        </p:nvSpPr>
        <p:spPr>
          <a:xfrm>
            <a:off x="21624" y="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sp>
        <p:nvSpPr>
          <p:cNvPr id="15" name="ZoneTexte 30">
            <a:extLst>
              <a:ext uri="{FF2B5EF4-FFF2-40B4-BE49-F238E27FC236}">
                <a16:creationId xmlns:a16="http://schemas.microsoft.com/office/drawing/2014/main" id="{3D58C81A-8421-49AB-8F65-6FCF861AB544}"/>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sp>
        <p:nvSpPr>
          <p:cNvPr id="17" name="Espace réservé du numéro de diapositive 1">
            <a:extLst>
              <a:ext uri="{FF2B5EF4-FFF2-40B4-BE49-F238E27FC236}">
                <a16:creationId xmlns:a16="http://schemas.microsoft.com/office/drawing/2014/main" id="{29426060-D3A5-470C-8F90-58E5EAB16DDD}"/>
              </a:ext>
            </a:extLst>
          </p:cNvPr>
          <p:cNvSpPr txBox="1">
            <a:spLocks/>
          </p:cNvSpPr>
          <p:nvPr/>
        </p:nvSpPr>
        <p:spPr bwMode="auto">
          <a:xfrm>
            <a:off x="11134725" y="6354763"/>
            <a:ext cx="105727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a:solidFill>
                  <a:srgbClr val="FFFFFF"/>
                </a:solidFill>
              </a:rPr>
              <a:t>M</a:t>
            </a:r>
            <a:r>
              <a:rPr lang="fr-FR" altLang="fr-FR" sz="1800" b="1" baseline="30000">
                <a:solidFill>
                  <a:srgbClr val="FFFFFF"/>
                </a:solidFill>
              </a:rPr>
              <a:t>8</a:t>
            </a:r>
            <a:r>
              <a:rPr lang="fr-FR" altLang="fr-FR" sz="1800" b="1">
                <a:solidFill>
                  <a:srgbClr val="CFEDEF"/>
                </a:solidFill>
              </a:rPr>
              <a:t> - </a:t>
            </a:r>
            <a:fld id="{FA658636-4A21-4213-99EA-0D327A8E92ED}" type="slidenum">
              <a:rPr lang="fr-FR" altLang="fr-FR" sz="1800" b="1">
                <a:solidFill>
                  <a:srgbClr val="000000"/>
                </a:solidFill>
              </a:rPr>
              <a:pPr eaLnBrk="1" hangingPunct="1">
                <a:lnSpc>
                  <a:spcPct val="100000"/>
                </a:lnSpc>
                <a:spcBef>
                  <a:spcPct val="0"/>
                </a:spcBef>
                <a:buFontTx/>
                <a:buNone/>
              </a:pPr>
              <a:t>83</a:t>
            </a:fld>
            <a:endParaRPr lang="fr-FR" altLang="fr-FR" sz="1800" b="1">
              <a:solidFill>
                <a:srgbClr val="000000"/>
              </a:solidFill>
            </a:endParaRPr>
          </a:p>
        </p:txBody>
      </p:sp>
      <p:pic>
        <p:nvPicPr>
          <p:cNvPr id="4" name="PictoVideo">
            <a:extLst>
              <a:ext uri="{FF2B5EF4-FFF2-40B4-BE49-F238E27FC236}">
                <a16:creationId xmlns:a16="http://schemas.microsoft.com/office/drawing/2014/main" id="{7D1E019F-2503-4969-824A-7CF98F6516A6}"/>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06F87BEF-EC3B-FF63-740C-2BDD68828968}"/>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43F71C47-6FC6-FC6D-298C-EA3E20ACD236}"/>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A2408459-FE38-2567-24BE-73C8B5F336BF}"/>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0237F6BB-01F4-F40C-51F0-79F142BF5EB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CB6117D5-6816-D16B-28FF-E426B022DF8B}"/>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2CE90B63-7E88-BAC4-A432-31B9BCCE30C2}"/>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E17BCBA1-5017-569E-CFA2-08A7264B9E5A}"/>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7">
            <a:extLst>
              <a:ext uri="{FF2B5EF4-FFF2-40B4-BE49-F238E27FC236}">
                <a16:creationId xmlns:a16="http://schemas.microsoft.com/office/drawing/2014/main" id="{B1C4516B-9CBF-1F20-5D48-6E544B00EE50}"/>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2226" name="Picture 2">
            <a:hlinkClick r:id="rId3" action="ppaction://hlinksldjump"/>
            <a:extLst>
              <a:ext uri="{FF2B5EF4-FFF2-40B4-BE49-F238E27FC236}">
                <a16:creationId xmlns:a16="http://schemas.microsoft.com/office/drawing/2014/main" id="{F97F4588-CB64-4E9E-9AE1-2F3C110763F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l="-344"/>
          <a:stretch>
            <a:fillRect/>
          </a:stretch>
        </p:blipFill>
        <p:spPr bwMode="auto">
          <a:xfrm>
            <a:off x="1014413" y="153988"/>
            <a:ext cx="11177587" cy="672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2">
            <a:extLst>
              <a:ext uri="{FF2B5EF4-FFF2-40B4-BE49-F238E27FC236}">
                <a16:creationId xmlns:a16="http://schemas.microsoft.com/office/drawing/2014/main" id="{3DEBE675-FFBB-43C6-B93A-0FDFEFF31796}"/>
              </a:ext>
            </a:extLst>
          </p:cNvPr>
          <p:cNvSpPr/>
          <p:nvPr/>
        </p:nvSpPr>
        <p:spPr>
          <a:xfrm>
            <a:off x="1463676" y="-22224"/>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fr-FR" altLang="fr-FR" sz="3500" b="1" dirty="0">
              <a:solidFill>
                <a:srgbClr val="002060"/>
              </a:solidFill>
            </a:endParaRPr>
          </a:p>
        </p:txBody>
      </p:sp>
      <p:sp>
        <p:nvSpPr>
          <p:cNvPr id="2" name="Rectangle 1">
            <a:extLst>
              <a:ext uri="{FF2B5EF4-FFF2-40B4-BE49-F238E27FC236}">
                <a16:creationId xmlns:a16="http://schemas.microsoft.com/office/drawing/2014/main" id="{7F541F70-21E0-4530-8CFB-E395BE0434A6}"/>
              </a:ext>
            </a:extLst>
          </p:cNvPr>
          <p:cNvSpPr/>
          <p:nvPr/>
        </p:nvSpPr>
        <p:spPr>
          <a:xfrm>
            <a:off x="1231900" y="230188"/>
            <a:ext cx="10742613" cy="630942"/>
          </a:xfrm>
          <a:prstGeom prst="rect">
            <a:avLst/>
          </a:prstGeom>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3500" b="1" i="0" u="none" strike="noStrike" kern="1200" cap="none" spc="0" normalizeH="0" baseline="0" noProof="0" dirty="0">
                <a:ln>
                  <a:noFill/>
                </a:ln>
                <a:solidFill>
                  <a:srgbClr val="2F5597"/>
                </a:solidFill>
                <a:effectLst/>
                <a:uLnTx/>
                <a:uFillTx/>
                <a:latin typeface="Calibri"/>
                <a:ea typeface="+mn-ea"/>
                <a:cs typeface="Arial" charset="0"/>
              </a:rPr>
              <a:t>Une aurore polaire</a:t>
            </a:r>
          </a:p>
        </p:txBody>
      </p:sp>
      <p:sp>
        <p:nvSpPr>
          <p:cNvPr id="3" name="Rectangle 2">
            <a:extLst>
              <a:ext uri="{FF2B5EF4-FFF2-40B4-BE49-F238E27FC236}">
                <a16:creationId xmlns:a16="http://schemas.microsoft.com/office/drawing/2014/main" id="{86225AC9-E6C2-490B-93F7-2B049FC193D4}"/>
              </a:ext>
            </a:extLst>
          </p:cNvPr>
          <p:cNvSpPr/>
          <p:nvPr/>
        </p:nvSpPr>
        <p:spPr>
          <a:xfrm>
            <a:off x="11663660" y="4435742"/>
            <a:ext cx="461665" cy="805220"/>
          </a:xfrm>
          <a:prstGeom prst="rect">
            <a:avLst/>
          </a:prstGeom>
        </p:spPr>
        <p:txBody>
          <a:bodyPr vert="vert270"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pixabay</a:t>
            </a:r>
          </a:p>
        </p:txBody>
      </p:sp>
      <p:pic>
        <p:nvPicPr>
          <p:cNvPr id="52231" name="Picture 33">
            <a:hlinkClick r:id="rId3" action="ppaction://hlinksldjump"/>
            <a:extLst>
              <a:ext uri="{FF2B5EF4-FFF2-40B4-BE49-F238E27FC236}">
                <a16:creationId xmlns:a16="http://schemas.microsoft.com/office/drawing/2014/main" id="{0367820A-CF8B-4E66-9F13-C2DE2E03F63A}"/>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282362" y="5626893"/>
            <a:ext cx="762000"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ZoneTexte 30">
            <a:extLst>
              <a:ext uri="{FF2B5EF4-FFF2-40B4-BE49-F238E27FC236}">
                <a16:creationId xmlns:a16="http://schemas.microsoft.com/office/drawing/2014/main" id="{7BC5C704-8D5A-48D8-A132-95197C2B6950}"/>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sp>
        <p:nvSpPr>
          <p:cNvPr id="11" name="Rectangle 1">
            <a:extLst>
              <a:ext uri="{FF2B5EF4-FFF2-40B4-BE49-F238E27FC236}">
                <a16:creationId xmlns:a16="http://schemas.microsoft.com/office/drawing/2014/main" id="{0E53CEC5-2FE6-4956-8350-A9FB2EC13BF6}"/>
              </a:ext>
            </a:extLst>
          </p:cNvPr>
          <p:cNvSpPr/>
          <p:nvPr/>
        </p:nvSpPr>
        <p:spPr>
          <a:xfrm>
            <a:off x="-11113" y="-12701"/>
            <a:ext cx="1497013" cy="6888163"/>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sp>
        <p:nvSpPr>
          <p:cNvPr id="15" name="Espace réservé du numéro de diapositive 1">
            <a:extLst>
              <a:ext uri="{FF2B5EF4-FFF2-40B4-BE49-F238E27FC236}">
                <a16:creationId xmlns:a16="http://schemas.microsoft.com/office/drawing/2014/main" id="{AABAB01D-3A95-458F-9AA8-DA2248443114}"/>
              </a:ext>
            </a:extLst>
          </p:cNvPr>
          <p:cNvSpPr txBox="1">
            <a:spLocks/>
          </p:cNvSpPr>
          <p:nvPr/>
        </p:nvSpPr>
        <p:spPr bwMode="auto">
          <a:xfrm>
            <a:off x="11134725" y="6354763"/>
            <a:ext cx="105727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a:solidFill>
                  <a:srgbClr val="FFFFFF"/>
                </a:solidFill>
              </a:rPr>
              <a:t>M</a:t>
            </a:r>
            <a:r>
              <a:rPr lang="fr-FR" altLang="fr-FR" sz="1800" b="1" baseline="30000">
                <a:solidFill>
                  <a:srgbClr val="FFFFFF"/>
                </a:solidFill>
              </a:rPr>
              <a:t>8</a:t>
            </a:r>
            <a:r>
              <a:rPr lang="fr-FR" altLang="fr-FR" sz="1800" b="1">
                <a:solidFill>
                  <a:srgbClr val="CFEDEF"/>
                </a:solidFill>
              </a:rPr>
              <a:t> - </a:t>
            </a:r>
            <a:fld id="{FA658636-4A21-4213-99EA-0D327A8E92ED}" type="slidenum">
              <a:rPr lang="fr-FR" altLang="fr-FR" sz="1800" b="1">
                <a:solidFill>
                  <a:srgbClr val="000000"/>
                </a:solidFill>
              </a:rPr>
              <a:pPr eaLnBrk="1" hangingPunct="1">
                <a:lnSpc>
                  <a:spcPct val="100000"/>
                </a:lnSpc>
                <a:spcBef>
                  <a:spcPct val="0"/>
                </a:spcBef>
                <a:buFontTx/>
                <a:buNone/>
              </a:pPr>
              <a:t>84</a:t>
            </a:fld>
            <a:endParaRPr lang="fr-FR" altLang="fr-FR" sz="1800" b="1">
              <a:solidFill>
                <a:srgbClr val="000000"/>
              </a:solidFill>
            </a:endParaRPr>
          </a:p>
        </p:txBody>
      </p:sp>
      <p:pic>
        <p:nvPicPr>
          <p:cNvPr id="5" name="PictoVideo">
            <a:extLst>
              <a:ext uri="{FF2B5EF4-FFF2-40B4-BE49-F238E27FC236}">
                <a16:creationId xmlns:a16="http://schemas.microsoft.com/office/drawing/2014/main" id="{46F0F5E3-47C4-ED5E-9D26-AB25A9F2EBED}"/>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4BA706B1-F09A-9DB3-A29B-5DEA6A99A1A7}"/>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52A02D7C-DFF6-CA01-5D1F-9CAD6501637B}"/>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8" name="PictoGuide">
            <a:extLst>
              <a:ext uri="{FF2B5EF4-FFF2-40B4-BE49-F238E27FC236}">
                <a16:creationId xmlns:a16="http://schemas.microsoft.com/office/drawing/2014/main" id="{4E4E5AFD-D372-EDDA-654D-38A367BD6F1E}"/>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Guide">
            <a:extLst>
              <a:ext uri="{FF2B5EF4-FFF2-40B4-BE49-F238E27FC236}">
                <a16:creationId xmlns:a16="http://schemas.microsoft.com/office/drawing/2014/main" id="{5E4BC80D-71EE-430C-B66F-96375106141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0" name="ZtxtP-Video">
            <a:extLst>
              <a:ext uri="{FF2B5EF4-FFF2-40B4-BE49-F238E27FC236}">
                <a16:creationId xmlns:a16="http://schemas.microsoft.com/office/drawing/2014/main" id="{269DD489-C5B2-9710-FEF9-DEB79FF5AAA6}"/>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16" name="Image 42">
            <a:extLst>
              <a:ext uri="{FF2B5EF4-FFF2-40B4-BE49-F238E27FC236}">
                <a16:creationId xmlns:a16="http://schemas.microsoft.com/office/drawing/2014/main" id="{2AFD6659-58D5-33FD-A3C4-7E43FBC98334}"/>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oVideo">
            <a:extLst>
              <a:ext uri="{FF2B5EF4-FFF2-40B4-BE49-F238E27FC236}">
                <a16:creationId xmlns:a16="http://schemas.microsoft.com/office/drawing/2014/main" id="{5DBFEAE5-C515-E95D-5054-9C4584EE7FB6}"/>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7">
            <a:extLst>
              <a:ext uri="{FF2B5EF4-FFF2-40B4-BE49-F238E27FC236}">
                <a16:creationId xmlns:a16="http://schemas.microsoft.com/office/drawing/2014/main" id="{2346210B-E69A-385C-3DE4-575B3BDA7201}"/>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F3F6D679-1262-670F-2542-F6062BA808C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62723" y="-80682"/>
            <a:ext cx="11035553" cy="7019364"/>
          </a:xfrm>
          <a:prstGeom prst="rect">
            <a:avLst/>
          </a:prstGeom>
        </p:spPr>
      </p:pic>
      <p:sp>
        <p:nvSpPr>
          <p:cNvPr id="75781" name="ZoneTexte 9">
            <a:extLst>
              <a:ext uri="{FF2B5EF4-FFF2-40B4-BE49-F238E27FC236}">
                <a16:creationId xmlns:a16="http://schemas.microsoft.com/office/drawing/2014/main" id="{052757B5-C1D4-4F2C-8064-1E3FA90B809E}"/>
              </a:ext>
            </a:extLst>
          </p:cNvPr>
          <p:cNvSpPr txBox="1">
            <a:spLocks noChangeArrowheads="1"/>
          </p:cNvSpPr>
          <p:nvPr/>
        </p:nvSpPr>
        <p:spPr bwMode="auto">
          <a:xfrm>
            <a:off x="1662723" y="6121400"/>
            <a:ext cx="3094105" cy="400110"/>
          </a:xfrm>
          <a:prstGeom prst="rect">
            <a:avLst/>
          </a:prstGeom>
          <a:solidFill>
            <a:schemeClr val="bg1"/>
          </a:solidFill>
          <a:ln w="9525">
            <a:no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fr-FR" altLang="fr-FR" sz="2000" b="1" dirty="0">
                <a:solidFill>
                  <a:schemeClr val="accent1">
                    <a:lumMod val="75000"/>
                  </a:schemeClr>
                </a:solidFill>
              </a:rPr>
              <a:t>L’évapotranspiration</a:t>
            </a:r>
          </a:p>
        </p:txBody>
      </p:sp>
      <p:sp>
        <p:nvSpPr>
          <p:cNvPr id="10" name="Espace réservé du numéro de diapositive 1">
            <a:extLst>
              <a:ext uri="{FF2B5EF4-FFF2-40B4-BE49-F238E27FC236}">
                <a16:creationId xmlns:a16="http://schemas.microsoft.com/office/drawing/2014/main" id="{E079612A-AA3A-4FAF-9262-34CAB436BBDA}"/>
              </a:ext>
            </a:extLst>
          </p:cNvPr>
          <p:cNvSpPr txBox="1">
            <a:spLocks/>
          </p:cNvSpPr>
          <p:nvPr/>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85</a:t>
            </a:fld>
            <a:endParaRPr lang="fr-FR" altLang="fr-FR" sz="1800" b="1" kern="1200" dirty="0">
              <a:solidFill>
                <a:schemeClr val="bg1"/>
              </a:solidFill>
              <a:latin typeface="Calibri" panose="020F0502020204030204" pitchFamily="34" charset="0"/>
              <a:ea typeface="+mn-ea"/>
              <a:cs typeface="+mn-cs"/>
            </a:endParaRPr>
          </a:p>
        </p:txBody>
      </p:sp>
      <p:pic>
        <p:nvPicPr>
          <p:cNvPr id="11" name="Pïcto retour">
            <a:hlinkClick r:id="rId3" action="ppaction://hlinksldjump"/>
            <a:extLst>
              <a:ext uri="{FF2B5EF4-FFF2-40B4-BE49-F238E27FC236}">
                <a16:creationId xmlns:a16="http://schemas.microsoft.com/office/drawing/2014/main" id="{BB498EAB-46D2-4859-B44E-4B3322D4F9C6}"/>
              </a:ext>
            </a:extLst>
          </p:cNvPr>
          <p:cNvPicPr>
            <a:picLocks noChangeAspect="1"/>
          </p:cNvPicPr>
          <p:nvPr/>
        </p:nvPicPr>
        <p:blipFill>
          <a:blip r:embed="rId4"/>
          <a:stretch>
            <a:fillRect/>
          </a:stretch>
        </p:blipFill>
        <p:spPr>
          <a:xfrm>
            <a:off x="11234892" y="5493940"/>
            <a:ext cx="884206" cy="749808"/>
          </a:xfrm>
          <a:prstGeom prst="rect">
            <a:avLst/>
          </a:prstGeom>
        </p:spPr>
      </p:pic>
      <p:sp>
        <p:nvSpPr>
          <p:cNvPr id="3" name="Rectangle1">
            <a:extLst>
              <a:ext uri="{FF2B5EF4-FFF2-40B4-BE49-F238E27FC236}">
                <a16:creationId xmlns:a16="http://schemas.microsoft.com/office/drawing/2014/main" id="{208E233D-0421-2736-16A6-A4F5147E49FC}"/>
              </a:ext>
            </a:extLst>
          </p:cNvPr>
          <p:cNvSpPr/>
          <p:nvPr/>
        </p:nvSpPr>
        <p:spPr>
          <a:xfrm>
            <a:off x="1936079" y="336490"/>
            <a:ext cx="4856607" cy="3092510"/>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dirty="0">
                <a:solidFill>
                  <a:srgbClr val="4983E9"/>
                </a:solidFill>
              </a:rPr>
              <a:t>Evapotranspiration</a:t>
            </a:r>
          </a:p>
          <a:p>
            <a:pPr algn="ctr">
              <a:defRPr/>
            </a:pPr>
            <a:endParaRPr lang="fr-FR" dirty="0">
              <a:solidFill>
                <a:srgbClr val="843C0C"/>
              </a:solidFill>
            </a:endParaRPr>
          </a:p>
          <a:p>
            <a:pPr algn="ctr">
              <a:defRPr/>
            </a:pPr>
            <a:r>
              <a:rPr lang="fr-FR" dirty="0">
                <a:solidFill>
                  <a:srgbClr val="4983E9"/>
                </a:solidFill>
              </a:rPr>
              <a:t>L’évapotranspiration est un processus biologique et physique de transfert d’eau vers l’atmosphère. Sous l’effet de l’ensoleillement et de la chaleur, l’eau stockée dans les sols s’évapore et les plantes « transpirent » l’eau par les feuilles, favorisant la circulation des nutriments de leurs racines à leur feuilles.</a:t>
            </a:r>
          </a:p>
        </p:txBody>
      </p:sp>
      <p:pic>
        <p:nvPicPr>
          <p:cNvPr id="4" name="Picto + 1">
            <a:extLst>
              <a:ext uri="{FF2B5EF4-FFF2-40B4-BE49-F238E27FC236}">
                <a16:creationId xmlns:a16="http://schemas.microsoft.com/office/drawing/2014/main" id="{49A6D6D3-5718-1547-336A-A58676A6D659}"/>
              </a:ext>
            </a:extLst>
          </p:cNvPr>
          <p:cNvPicPr preferRelativeResize="0">
            <a:picLocks/>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71945" y="5915192"/>
            <a:ext cx="550834" cy="439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2719041"/>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3" grpId="0" animBg="1"/>
      <p:bldP spid="3" grpId="1" animBg="1"/>
    </p:bldLst>
  </p:timing>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D29C6FD-883E-ED2C-8207-3CD396C4F94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4380"/>
          <a:stretch/>
        </p:blipFill>
        <p:spPr>
          <a:xfrm>
            <a:off x="1662723" y="-1097101"/>
            <a:ext cx="10529277" cy="8137982"/>
          </a:xfrm>
          <a:prstGeom prst="rect">
            <a:avLst/>
          </a:prstGeom>
        </p:spPr>
      </p:pic>
      <p:sp>
        <p:nvSpPr>
          <p:cNvPr id="75781" name="ZoneTexte 9">
            <a:extLst>
              <a:ext uri="{FF2B5EF4-FFF2-40B4-BE49-F238E27FC236}">
                <a16:creationId xmlns:a16="http://schemas.microsoft.com/office/drawing/2014/main" id="{052757B5-C1D4-4F2C-8064-1E3FA90B809E}"/>
              </a:ext>
            </a:extLst>
          </p:cNvPr>
          <p:cNvSpPr txBox="1">
            <a:spLocks noChangeArrowheads="1"/>
          </p:cNvSpPr>
          <p:nvPr/>
        </p:nvSpPr>
        <p:spPr bwMode="auto">
          <a:xfrm>
            <a:off x="1662723" y="6121400"/>
            <a:ext cx="3094105" cy="400110"/>
          </a:xfrm>
          <a:prstGeom prst="rect">
            <a:avLst/>
          </a:prstGeom>
          <a:solidFill>
            <a:schemeClr val="bg1"/>
          </a:solidFill>
          <a:ln w="9525">
            <a:no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pPr>
            <a:r>
              <a:rPr lang="fr-FR" altLang="fr-FR" sz="2000" b="1" dirty="0">
                <a:solidFill>
                  <a:schemeClr val="accent1">
                    <a:lumMod val="75000"/>
                  </a:schemeClr>
                </a:solidFill>
              </a:rPr>
              <a:t>Interactions Terre-Air</a:t>
            </a:r>
          </a:p>
        </p:txBody>
      </p:sp>
      <p:sp>
        <p:nvSpPr>
          <p:cNvPr id="10" name="Espace réservé du numéro de diapositive 1">
            <a:extLst>
              <a:ext uri="{FF2B5EF4-FFF2-40B4-BE49-F238E27FC236}">
                <a16:creationId xmlns:a16="http://schemas.microsoft.com/office/drawing/2014/main" id="{E079612A-AA3A-4FAF-9262-34CAB436BBDA}"/>
              </a:ext>
            </a:extLst>
          </p:cNvPr>
          <p:cNvSpPr txBox="1">
            <a:spLocks/>
          </p:cNvSpPr>
          <p:nvPr/>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86</a:t>
            </a:fld>
            <a:endParaRPr lang="fr-FR" altLang="fr-FR" sz="1800" b="1" kern="1200" dirty="0">
              <a:solidFill>
                <a:schemeClr val="bg1"/>
              </a:solidFill>
              <a:latin typeface="Calibri" panose="020F0502020204030204" pitchFamily="34" charset="0"/>
              <a:ea typeface="+mn-ea"/>
              <a:cs typeface="+mn-cs"/>
            </a:endParaRPr>
          </a:p>
        </p:txBody>
      </p:sp>
      <p:pic>
        <p:nvPicPr>
          <p:cNvPr id="11" name="Pïcto retour">
            <a:hlinkClick r:id="rId3" action="ppaction://hlinksldjump"/>
            <a:extLst>
              <a:ext uri="{FF2B5EF4-FFF2-40B4-BE49-F238E27FC236}">
                <a16:creationId xmlns:a16="http://schemas.microsoft.com/office/drawing/2014/main" id="{BB498EAB-46D2-4859-B44E-4B3322D4F9C6}"/>
              </a:ext>
            </a:extLst>
          </p:cNvPr>
          <p:cNvPicPr>
            <a:picLocks noChangeAspect="1"/>
          </p:cNvPicPr>
          <p:nvPr/>
        </p:nvPicPr>
        <p:blipFill>
          <a:blip r:embed="rId4"/>
          <a:stretch>
            <a:fillRect/>
          </a:stretch>
        </p:blipFill>
        <p:spPr>
          <a:xfrm>
            <a:off x="11234892" y="5493940"/>
            <a:ext cx="884206" cy="749808"/>
          </a:xfrm>
          <a:prstGeom prst="rect">
            <a:avLst/>
          </a:prstGeom>
        </p:spPr>
      </p:pic>
      <p:sp>
        <p:nvSpPr>
          <p:cNvPr id="3" name="Rectangle1">
            <a:extLst>
              <a:ext uri="{FF2B5EF4-FFF2-40B4-BE49-F238E27FC236}">
                <a16:creationId xmlns:a16="http://schemas.microsoft.com/office/drawing/2014/main" id="{208E233D-0421-2736-16A6-A4F5147E49FC}"/>
              </a:ext>
            </a:extLst>
          </p:cNvPr>
          <p:cNvSpPr/>
          <p:nvPr/>
        </p:nvSpPr>
        <p:spPr>
          <a:xfrm>
            <a:off x="6918951" y="2108724"/>
            <a:ext cx="5136525" cy="2929224"/>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dirty="0">
                <a:solidFill>
                  <a:srgbClr val="4983E9"/>
                </a:solidFill>
              </a:rPr>
              <a:t>Interactions Terre-Air</a:t>
            </a:r>
          </a:p>
          <a:p>
            <a:pPr algn="ctr">
              <a:defRPr/>
            </a:pPr>
            <a:endParaRPr lang="fr-FR" dirty="0">
              <a:solidFill>
                <a:srgbClr val="4983E9"/>
              </a:solidFill>
            </a:endParaRPr>
          </a:p>
          <a:p>
            <a:pPr algn="ctr">
              <a:defRPr/>
            </a:pPr>
            <a:r>
              <a:rPr lang="fr-FR" dirty="0">
                <a:solidFill>
                  <a:srgbClr val="4983E9"/>
                </a:solidFill>
              </a:rPr>
              <a:t>Les interactions entre la Terre et l’air sont multiples : il y a le transport de particules par la circulation atmosphérique comme le sable ou les cendres d’un incendie. Il y a l’apport de nutriments qui fertilisent les sols, mais aussi la pollinisation par le vent, l’érosion des roches et montagnes, et bien d’autres choses encore…</a:t>
            </a:r>
          </a:p>
        </p:txBody>
      </p:sp>
      <p:pic>
        <p:nvPicPr>
          <p:cNvPr id="4" name="Picto + 1">
            <a:extLst>
              <a:ext uri="{FF2B5EF4-FFF2-40B4-BE49-F238E27FC236}">
                <a16:creationId xmlns:a16="http://schemas.microsoft.com/office/drawing/2014/main" id="{49A6D6D3-5718-1547-336A-A58676A6D659}"/>
              </a:ext>
            </a:extLst>
          </p:cNvPr>
          <p:cNvPicPr preferRelativeResize="0">
            <a:picLocks/>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71945" y="5915192"/>
            <a:ext cx="550834" cy="439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5144560"/>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3" grpId="0" animBg="1"/>
      <p:bldP spid="3" grpId="1" animBg="1"/>
    </p:bldLst>
  </p:timing>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L'eau De L'océan Au Coucher Du Soleil Jaune · Photo gratuite">
            <a:extLst>
              <a:ext uri="{FF2B5EF4-FFF2-40B4-BE49-F238E27FC236}">
                <a16:creationId xmlns:a16="http://schemas.microsoft.com/office/drawing/2014/main" id="{AECCBEF8-11EE-0F3C-8CF6-6F697EF3DB91}"/>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706816" y="1364"/>
            <a:ext cx="10485184" cy="6856635"/>
          </a:xfrm>
          <a:prstGeom prst="rect">
            <a:avLst/>
          </a:prstGeom>
          <a:noFill/>
          <a:extLst>
            <a:ext uri="{909E8E84-426E-40DD-AFC4-6F175D3DCCD1}">
              <a14:hiddenFill xmlns:a14="http://schemas.microsoft.com/office/drawing/2010/main">
                <a:solidFill>
                  <a:srgbClr val="FFFFFF"/>
                </a:solidFill>
              </a14:hiddenFill>
            </a:ext>
          </a:extLst>
        </p:spPr>
      </p:pic>
      <p:sp>
        <p:nvSpPr>
          <p:cNvPr id="75781" name="ZoneTexte 9">
            <a:extLst>
              <a:ext uri="{FF2B5EF4-FFF2-40B4-BE49-F238E27FC236}">
                <a16:creationId xmlns:a16="http://schemas.microsoft.com/office/drawing/2014/main" id="{052757B5-C1D4-4F2C-8064-1E3FA90B809E}"/>
              </a:ext>
            </a:extLst>
          </p:cNvPr>
          <p:cNvSpPr txBox="1">
            <a:spLocks noChangeArrowheads="1"/>
          </p:cNvSpPr>
          <p:nvPr/>
        </p:nvSpPr>
        <p:spPr bwMode="auto">
          <a:xfrm>
            <a:off x="1662723" y="6121400"/>
            <a:ext cx="3094105" cy="400110"/>
          </a:xfrm>
          <a:prstGeom prst="rect">
            <a:avLst/>
          </a:prstGeom>
          <a:solidFill>
            <a:schemeClr val="bg1"/>
          </a:solidFill>
          <a:ln w="9525">
            <a:no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fr-FR" altLang="fr-FR" sz="2000" b="1" dirty="0">
                <a:solidFill>
                  <a:schemeClr val="accent1">
                    <a:lumMod val="75000"/>
                  </a:schemeClr>
                </a:solidFill>
              </a:rPr>
              <a:t>Interactions Océan-Air</a:t>
            </a:r>
          </a:p>
        </p:txBody>
      </p:sp>
      <p:sp>
        <p:nvSpPr>
          <p:cNvPr id="2" name="ZoneTexte 1">
            <a:extLst>
              <a:ext uri="{FF2B5EF4-FFF2-40B4-BE49-F238E27FC236}">
                <a16:creationId xmlns:a16="http://schemas.microsoft.com/office/drawing/2014/main" id="{32850D61-3174-4EF0-8338-259AA5B914F6}"/>
              </a:ext>
            </a:extLst>
          </p:cNvPr>
          <p:cNvSpPr txBox="1"/>
          <p:nvPr/>
        </p:nvSpPr>
        <p:spPr>
          <a:xfrm rot="16200000">
            <a:off x="11687328" y="5520144"/>
            <a:ext cx="736292" cy="276999"/>
          </a:xfrm>
          <a:prstGeom prst="rect">
            <a:avLst/>
          </a:prstGeom>
          <a:noFill/>
        </p:spPr>
        <p:txBody>
          <a:bodyPr wrap="none">
            <a:spAutoFit/>
          </a:bodyPr>
          <a:lstStyle/>
          <a:p>
            <a:pPr>
              <a:defRPr/>
            </a:pPr>
            <a:r>
              <a:rPr lang="fr-FR" sz="1200" dirty="0">
                <a:solidFill>
                  <a:schemeClr val="bg1"/>
                </a:solidFill>
                <a:latin typeface="+mn-lt"/>
              </a:rPr>
              <a:t>© </a:t>
            </a:r>
            <a:r>
              <a:rPr lang="fr-FR" sz="1200" dirty="0" err="1">
                <a:solidFill>
                  <a:schemeClr val="bg1"/>
                </a:solidFill>
              </a:rPr>
              <a:t>Pexels</a:t>
            </a:r>
            <a:endParaRPr lang="fr-FR" sz="1200" dirty="0">
              <a:solidFill>
                <a:schemeClr val="bg1"/>
              </a:solidFill>
              <a:latin typeface="+mn-lt"/>
            </a:endParaRPr>
          </a:p>
        </p:txBody>
      </p:sp>
      <p:sp>
        <p:nvSpPr>
          <p:cNvPr id="10" name="Espace réservé du numéro de diapositive 1">
            <a:extLst>
              <a:ext uri="{FF2B5EF4-FFF2-40B4-BE49-F238E27FC236}">
                <a16:creationId xmlns:a16="http://schemas.microsoft.com/office/drawing/2014/main" id="{E079612A-AA3A-4FAF-9262-34CAB436BBDA}"/>
              </a:ext>
            </a:extLst>
          </p:cNvPr>
          <p:cNvSpPr txBox="1">
            <a:spLocks/>
          </p:cNvSpPr>
          <p:nvPr/>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87</a:t>
            </a:fld>
            <a:endParaRPr lang="fr-FR" altLang="fr-FR" sz="1800" b="1" kern="1200" dirty="0">
              <a:solidFill>
                <a:schemeClr val="bg1"/>
              </a:solidFill>
              <a:latin typeface="Calibri" panose="020F0502020204030204" pitchFamily="34" charset="0"/>
              <a:ea typeface="+mn-ea"/>
              <a:cs typeface="+mn-cs"/>
            </a:endParaRPr>
          </a:p>
        </p:txBody>
      </p:sp>
      <p:pic>
        <p:nvPicPr>
          <p:cNvPr id="11" name="Pïcto retour">
            <a:hlinkClick r:id="rId3" action="ppaction://hlinksldjump"/>
            <a:extLst>
              <a:ext uri="{FF2B5EF4-FFF2-40B4-BE49-F238E27FC236}">
                <a16:creationId xmlns:a16="http://schemas.microsoft.com/office/drawing/2014/main" id="{BB498EAB-46D2-4859-B44E-4B3322D4F9C6}"/>
              </a:ext>
            </a:extLst>
          </p:cNvPr>
          <p:cNvPicPr>
            <a:picLocks noChangeAspect="1"/>
          </p:cNvPicPr>
          <p:nvPr/>
        </p:nvPicPr>
        <p:blipFill>
          <a:blip r:embed="rId4"/>
          <a:stretch>
            <a:fillRect/>
          </a:stretch>
        </p:blipFill>
        <p:spPr>
          <a:xfrm>
            <a:off x="11234892" y="5493940"/>
            <a:ext cx="884206" cy="749808"/>
          </a:xfrm>
          <a:prstGeom prst="rect">
            <a:avLst/>
          </a:prstGeom>
        </p:spPr>
      </p:pic>
      <p:sp>
        <p:nvSpPr>
          <p:cNvPr id="3" name="Rectangle1">
            <a:extLst>
              <a:ext uri="{FF2B5EF4-FFF2-40B4-BE49-F238E27FC236}">
                <a16:creationId xmlns:a16="http://schemas.microsoft.com/office/drawing/2014/main" id="{208E233D-0421-2736-16A6-A4F5147E49FC}"/>
              </a:ext>
            </a:extLst>
          </p:cNvPr>
          <p:cNvSpPr/>
          <p:nvPr/>
        </p:nvSpPr>
        <p:spPr>
          <a:xfrm>
            <a:off x="1959830" y="219302"/>
            <a:ext cx="5575064" cy="5578702"/>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dirty="0">
                <a:solidFill>
                  <a:srgbClr val="4983E9"/>
                </a:solidFill>
              </a:rPr>
              <a:t>Interactions Océan-Air</a:t>
            </a:r>
          </a:p>
          <a:p>
            <a:pPr algn="ctr">
              <a:defRPr/>
            </a:pPr>
            <a:endParaRPr lang="fr-FR" dirty="0">
              <a:solidFill>
                <a:srgbClr val="4983E9"/>
              </a:solidFill>
            </a:endParaRPr>
          </a:p>
          <a:p>
            <a:pPr algn="ctr">
              <a:defRPr/>
            </a:pPr>
            <a:r>
              <a:rPr lang="fr-FR" dirty="0">
                <a:solidFill>
                  <a:srgbClr val="4983E9"/>
                </a:solidFill>
              </a:rPr>
              <a:t>Les interactions entre l’océan et l’air se concentrent surtout autour de l’évaporation de l’eau de mer et des précipitations. En effet, l’évaporation de l’eau de mer impacte la salinité localement. Par exemple, la mer à Marseille est plus salée que la mer à Bordeaux car la mer Méditerranée est partiellement fermée, ce qui limite son volume face à l’évaporation qu’elle subit. Ainsi le taux d’eau qu’elle perd par évaporation fait accroître sont taux de salinité par rapport à un océan gigantesque dont les larges circulations permettent la dilution du sel. Par ailleurs, la salinité de la mer diminue avec les précipitations. D’autre part, l’océan sert d’énorme zone de stockage pour le CO</a:t>
            </a:r>
            <a:r>
              <a:rPr lang="fr-FR" baseline="-25000" dirty="0">
                <a:solidFill>
                  <a:srgbClr val="4983E9"/>
                </a:solidFill>
              </a:rPr>
              <a:t>2</a:t>
            </a:r>
            <a:r>
              <a:rPr lang="fr-FR" dirty="0">
                <a:solidFill>
                  <a:srgbClr val="4983E9"/>
                </a:solidFill>
              </a:rPr>
              <a:t> et la chaleur, mais il en rejette également, notamment dans les zones les plus chaudes.</a:t>
            </a:r>
          </a:p>
        </p:txBody>
      </p:sp>
      <p:pic>
        <p:nvPicPr>
          <p:cNvPr id="4" name="Picto + 1">
            <a:extLst>
              <a:ext uri="{FF2B5EF4-FFF2-40B4-BE49-F238E27FC236}">
                <a16:creationId xmlns:a16="http://schemas.microsoft.com/office/drawing/2014/main" id="{49A6D6D3-5718-1547-336A-A58676A6D659}"/>
              </a:ext>
            </a:extLst>
          </p:cNvPr>
          <p:cNvPicPr preferRelativeResize="0">
            <a:picLocks/>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71945" y="5915192"/>
            <a:ext cx="550834" cy="439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9630889"/>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3" grpId="0" animBg="1"/>
      <p:bldP spid="3" grpId="1" animBg="1"/>
    </p:bldLst>
  </p:timing>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0" name="Picture 2" descr="evaporation | Wet log at daybreak warms enough to exhale smo… | Flickr">
            <a:extLst>
              <a:ext uri="{FF2B5EF4-FFF2-40B4-BE49-F238E27FC236}">
                <a16:creationId xmlns:a16="http://schemas.microsoft.com/office/drawing/2014/main" id="{8C1B4C4D-A57B-0359-4E52-EF1C39D8D136}"/>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662723" y="0"/>
            <a:ext cx="10526934" cy="6856859"/>
          </a:xfrm>
          <a:prstGeom prst="rect">
            <a:avLst/>
          </a:prstGeom>
          <a:noFill/>
          <a:extLst>
            <a:ext uri="{909E8E84-426E-40DD-AFC4-6F175D3DCCD1}">
              <a14:hiddenFill xmlns:a14="http://schemas.microsoft.com/office/drawing/2010/main">
                <a:solidFill>
                  <a:srgbClr val="FFFFFF"/>
                </a:solidFill>
              </a14:hiddenFill>
            </a:ext>
          </a:extLst>
        </p:spPr>
      </p:pic>
      <p:sp>
        <p:nvSpPr>
          <p:cNvPr id="75781" name="ZoneTexte 9">
            <a:extLst>
              <a:ext uri="{FF2B5EF4-FFF2-40B4-BE49-F238E27FC236}">
                <a16:creationId xmlns:a16="http://schemas.microsoft.com/office/drawing/2014/main" id="{052757B5-C1D4-4F2C-8064-1E3FA90B809E}"/>
              </a:ext>
            </a:extLst>
          </p:cNvPr>
          <p:cNvSpPr txBox="1">
            <a:spLocks noChangeArrowheads="1"/>
          </p:cNvSpPr>
          <p:nvPr/>
        </p:nvSpPr>
        <p:spPr bwMode="auto">
          <a:xfrm>
            <a:off x="1662723" y="6121400"/>
            <a:ext cx="3094105" cy="400110"/>
          </a:xfrm>
          <a:prstGeom prst="rect">
            <a:avLst/>
          </a:prstGeom>
          <a:solidFill>
            <a:schemeClr val="bg1"/>
          </a:solidFill>
          <a:ln w="9525">
            <a:no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fr-FR" altLang="fr-FR" sz="2000" b="1" dirty="0">
                <a:solidFill>
                  <a:schemeClr val="accent1">
                    <a:lumMod val="75000"/>
                  </a:schemeClr>
                </a:solidFill>
              </a:rPr>
              <a:t>L’évaporation</a:t>
            </a:r>
          </a:p>
        </p:txBody>
      </p:sp>
      <p:sp>
        <p:nvSpPr>
          <p:cNvPr id="2" name="ZoneTexte 1">
            <a:extLst>
              <a:ext uri="{FF2B5EF4-FFF2-40B4-BE49-F238E27FC236}">
                <a16:creationId xmlns:a16="http://schemas.microsoft.com/office/drawing/2014/main" id="{32850D61-3174-4EF0-8338-259AA5B914F6}"/>
              </a:ext>
            </a:extLst>
          </p:cNvPr>
          <p:cNvSpPr txBox="1"/>
          <p:nvPr/>
        </p:nvSpPr>
        <p:spPr>
          <a:xfrm rot="16200000">
            <a:off x="11716279" y="5520144"/>
            <a:ext cx="678391" cy="276999"/>
          </a:xfrm>
          <a:prstGeom prst="rect">
            <a:avLst/>
          </a:prstGeom>
          <a:noFill/>
        </p:spPr>
        <p:txBody>
          <a:bodyPr wrap="none">
            <a:spAutoFit/>
          </a:bodyPr>
          <a:lstStyle/>
          <a:p>
            <a:pPr>
              <a:defRPr/>
            </a:pPr>
            <a:r>
              <a:rPr lang="fr-FR" sz="1200" dirty="0">
                <a:solidFill>
                  <a:schemeClr val="bg1"/>
                </a:solidFill>
                <a:latin typeface="+mn-lt"/>
              </a:rPr>
              <a:t>© </a:t>
            </a:r>
            <a:r>
              <a:rPr lang="fr-FR" sz="1200" dirty="0">
                <a:solidFill>
                  <a:schemeClr val="bg1"/>
                </a:solidFill>
              </a:rPr>
              <a:t>Flickr</a:t>
            </a:r>
            <a:endParaRPr lang="fr-FR" sz="1200" dirty="0">
              <a:solidFill>
                <a:schemeClr val="bg1"/>
              </a:solidFill>
              <a:latin typeface="+mn-lt"/>
            </a:endParaRPr>
          </a:p>
        </p:txBody>
      </p:sp>
      <p:sp>
        <p:nvSpPr>
          <p:cNvPr id="10" name="Espace réservé du numéro de diapositive 1">
            <a:extLst>
              <a:ext uri="{FF2B5EF4-FFF2-40B4-BE49-F238E27FC236}">
                <a16:creationId xmlns:a16="http://schemas.microsoft.com/office/drawing/2014/main" id="{E079612A-AA3A-4FAF-9262-34CAB436BBDA}"/>
              </a:ext>
            </a:extLst>
          </p:cNvPr>
          <p:cNvSpPr txBox="1">
            <a:spLocks/>
          </p:cNvSpPr>
          <p:nvPr/>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88</a:t>
            </a:fld>
            <a:endParaRPr lang="fr-FR" altLang="fr-FR" sz="1800" b="1" kern="1200" dirty="0">
              <a:solidFill>
                <a:schemeClr val="bg1"/>
              </a:solidFill>
              <a:latin typeface="Calibri" panose="020F0502020204030204" pitchFamily="34" charset="0"/>
              <a:ea typeface="+mn-ea"/>
              <a:cs typeface="+mn-cs"/>
            </a:endParaRPr>
          </a:p>
        </p:txBody>
      </p:sp>
      <p:pic>
        <p:nvPicPr>
          <p:cNvPr id="11" name="Pïcto retour">
            <a:hlinkClick r:id="rId3" action="ppaction://hlinksldjump"/>
            <a:extLst>
              <a:ext uri="{FF2B5EF4-FFF2-40B4-BE49-F238E27FC236}">
                <a16:creationId xmlns:a16="http://schemas.microsoft.com/office/drawing/2014/main" id="{BB498EAB-46D2-4859-B44E-4B3322D4F9C6}"/>
              </a:ext>
            </a:extLst>
          </p:cNvPr>
          <p:cNvPicPr>
            <a:picLocks noChangeAspect="1"/>
          </p:cNvPicPr>
          <p:nvPr/>
        </p:nvPicPr>
        <p:blipFill>
          <a:blip r:embed="rId4"/>
          <a:stretch>
            <a:fillRect/>
          </a:stretch>
        </p:blipFill>
        <p:spPr>
          <a:xfrm>
            <a:off x="11234892" y="5493940"/>
            <a:ext cx="884206" cy="749808"/>
          </a:xfrm>
          <a:prstGeom prst="rect">
            <a:avLst/>
          </a:prstGeom>
        </p:spPr>
      </p:pic>
      <p:sp>
        <p:nvSpPr>
          <p:cNvPr id="3" name="Rectangle1">
            <a:extLst>
              <a:ext uri="{FF2B5EF4-FFF2-40B4-BE49-F238E27FC236}">
                <a16:creationId xmlns:a16="http://schemas.microsoft.com/office/drawing/2014/main" id="{208E233D-0421-2736-16A6-A4F5147E49FC}"/>
              </a:ext>
            </a:extLst>
          </p:cNvPr>
          <p:cNvSpPr/>
          <p:nvPr/>
        </p:nvSpPr>
        <p:spPr>
          <a:xfrm>
            <a:off x="2124803" y="336490"/>
            <a:ext cx="5071731" cy="1975636"/>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dirty="0">
                <a:solidFill>
                  <a:srgbClr val="4983E9"/>
                </a:solidFill>
              </a:rPr>
              <a:t>Evaporation</a:t>
            </a:r>
          </a:p>
          <a:p>
            <a:pPr algn="ctr">
              <a:defRPr/>
            </a:pPr>
            <a:endParaRPr lang="fr-FR" dirty="0">
              <a:solidFill>
                <a:srgbClr val="843C0C"/>
              </a:solidFill>
            </a:endParaRPr>
          </a:p>
        </p:txBody>
      </p:sp>
      <p:pic>
        <p:nvPicPr>
          <p:cNvPr id="4" name="Picto + 1">
            <a:extLst>
              <a:ext uri="{FF2B5EF4-FFF2-40B4-BE49-F238E27FC236}">
                <a16:creationId xmlns:a16="http://schemas.microsoft.com/office/drawing/2014/main" id="{49A6D6D3-5718-1547-336A-A58676A6D659}"/>
              </a:ext>
            </a:extLst>
          </p:cNvPr>
          <p:cNvPicPr preferRelativeResize="0">
            <a:picLocks/>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71945" y="5915192"/>
            <a:ext cx="550834" cy="439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0167682"/>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3" grpId="0" animBg="1"/>
      <p:bldP spid="3" grpId="1" animBg="1"/>
    </p:bldLst>
  </p:timing>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4" name="Picture 2" descr="Image libre: cristal, macro, cristal de glace, gel, froid, nature,  congelée, hiver, neige, glace">
            <a:extLst>
              <a:ext uri="{FF2B5EF4-FFF2-40B4-BE49-F238E27FC236}">
                <a16:creationId xmlns:a16="http://schemas.microsoft.com/office/drawing/2014/main" id="{135C069E-9F0E-1649-05C2-F80BE5B82E44}"/>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721992" y="0"/>
            <a:ext cx="10480901" cy="6858000"/>
          </a:xfrm>
          <a:prstGeom prst="rect">
            <a:avLst/>
          </a:prstGeom>
          <a:noFill/>
          <a:extLst>
            <a:ext uri="{909E8E84-426E-40DD-AFC4-6F175D3DCCD1}">
              <a14:hiddenFill xmlns:a14="http://schemas.microsoft.com/office/drawing/2010/main">
                <a:solidFill>
                  <a:srgbClr val="FFFFFF"/>
                </a:solidFill>
              </a14:hiddenFill>
            </a:ext>
          </a:extLst>
        </p:spPr>
      </p:pic>
      <p:sp>
        <p:nvSpPr>
          <p:cNvPr id="75781" name="ZoneTexte 9">
            <a:extLst>
              <a:ext uri="{FF2B5EF4-FFF2-40B4-BE49-F238E27FC236}">
                <a16:creationId xmlns:a16="http://schemas.microsoft.com/office/drawing/2014/main" id="{052757B5-C1D4-4F2C-8064-1E3FA90B809E}"/>
              </a:ext>
            </a:extLst>
          </p:cNvPr>
          <p:cNvSpPr txBox="1">
            <a:spLocks noChangeArrowheads="1"/>
          </p:cNvSpPr>
          <p:nvPr/>
        </p:nvSpPr>
        <p:spPr bwMode="auto">
          <a:xfrm>
            <a:off x="1662723" y="6121400"/>
            <a:ext cx="3094105" cy="400110"/>
          </a:xfrm>
          <a:prstGeom prst="rect">
            <a:avLst/>
          </a:prstGeom>
          <a:solidFill>
            <a:schemeClr val="bg1"/>
          </a:solidFill>
          <a:ln w="9525">
            <a:no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pPr>
            <a:r>
              <a:rPr lang="fr-FR" altLang="fr-FR" sz="2000" b="1" dirty="0">
                <a:solidFill>
                  <a:schemeClr val="accent1">
                    <a:lumMod val="75000"/>
                  </a:schemeClr>
                </a:solidFill>
              </a:rPr>
              <a:t>Interaction Glace-Air</a:t>
            </a:r>
          </a:p>
        </p:txBody>
      </p:sp>
      <p:sp>
        <p:nvSpPr>
          <p:cNvPr id="2" name="ZoneTexte 1">
            <a:extLst>
              <a:ext uri="{FF2B5EF4-FFF2-40B4-BE49-F238E27FC236}">
                <a16:creationId xmlns:a16="http://schemas.microsoft.com/office/drawing/2014/main" id="{32850D61-3174-4EF0-8338-259AA5B914F6}"/>
              </a:ext>
            </a:extLst>
          </p:cNvPr>
          <p:cNvSpPr txBox="1"/>
          <p:nvPr/>
        </p:nvSpPr>
        <p:spPr>
          <a:xfrm rot="16200000">
            <a:off x="11691435" y="5520144"/>
            <a:ext cx="728084" cy="276999"/>
          </a:xfrm>
          <a:prstGeom prst="rect">
            <a:avLst/>
          </a:prstGeom>
          <a:noFill/>
        </p:spPr>
        <p:txBody>
          <a:bodyPr wrap="none">
            <a:spAutoFit/>
          </a:bodyPr>
          <a:lstStyle/>
          <a:p>
            <a:pPr>
              <a:defRPr/>
            </a:pPr>
            <a:r>
              <a:rPr lang="fr-FR" sz="1200" dirty="0">
                <a:solidFill>
                  <a:schemeClr val="bg1"/>
                </a:solidFill>
                <a:latin typeface="+mn-lt"/>
              </a:rPr>
              <a:t>© </a:t>
            </a:r>
            <a:r>
              <a:rPr lang="fr-FR" sz="1200" dirty="0" err="1">
                <a:solidFill>
                  <a:schemeClr val="bg1"/>
                </a:solidFill>
                <a:latin typeface="+mn-lt"/>
              </a:rPr>
              <a:t>Pixnio</a:t>
            </a:r>
            <a:endParaRPr lang="fr-FR" sz="1200" dirty="0">
              <a:solidFill>
                <a:schemeClr val="bg1"/>
              </a:solidFill>
              <a:latin typeface="+mn-lt"/>
            </a:endParaRPr>
          </a:p>
        </p:txBody>
      </p:sp>
      <p:sp>
        <p:nvSpPr>
          <p:cNvPr id="10" name="Espace réservé du numéro de diapositive 1">
            <a:extLst>
              <a:ext uri="{FF2B5EF4-FFF2-40B4-BE49-F238E27FC236}">
                <a16:creationId xmlns:a16="http://schemas.microsoft.com/office/drawing/2014/main" id="{E079612A-AA3A-4FAF-9262-34CAB436BBDA}"/>
              </a:ext>
            </a:extLst>
          </p:cNvPr>
          <p:cNvSpPr txBox="1">
            <a:spLocks/>
          </p:cNvSpPr>
          <p:nvPr/>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89</a:t>
            </a:fld>
            <a:endParaRPr lang="fr-FR" altLang="fr-FR" sz="1800" b="1" kern="1200" dirty="0">
              <a:solidFill>
                <a:schemeClr val="bg1"/>
              </a:solidFill>
              <a:latin typeface="Calibri" panose="020F0502020204030204" pitchFamily="34" charset="0"/>
              <a:ea typeface="+mn-ea"/>
              <a:cs typeface="+mn-cs"/>
            </a:endParaRPr>
          </a:p>
        </p:txBody>
      </p:sp>
      <p:pic>
        <p:nvPicPr>
          <p:cNvPr id="11" name="Pïcto retour">
            <a:hlinkClick r:id="rId3" action="ppaction://hlinksldjump"/>
            <a:extLst>
              <a:ext uri="{FF2B5EF4-FFF2-40B4-BE49-F238E27FC236}">
                <a16:creationId xmlns:a16="http://schemas.microsoft.com/office/drawing/2014/main" id="{BB498EAB-46D2-4859-B44E-4B3322D4F9C6}"/>
              </a:ext>
            </a:extLst>
          </p:cNvPr>
          <p:cNvPicPr>
            <a:picLocks noChangeAspect="1"/>
          </p:cNvPicPr>
          <p:nvPr/>
        </p:nvPicPr>
        <p:blipFill>
          <a:blip r:embed="rId4"/>
          <a:stretch>
            <a:fillRect/>
          </a:stretch>
        </p:blipFill>
        <p:spPr>
          <a:xfrm>
            <a:off x="11234892" y="5493940"/>
            <a:ext cx="884206" cy="749808"/>
          </a:xfrm>
          <a:prstGeom prst="rect">
            <a:avLst/>
          </a:prstGeom>
        </p:spPr>
      </p:pic>
      <p:sp>
        <p:nvSpPr>
          <p:cNvPr id="3" name="Rectangle1">
            <a:extLst>
              <a:ext uri="{FF2B5EF4-FFF2-40B4-BE49-F238E27FC236}">
                <a16:creationId xmlns:a16="http://schemas.microsoft.com/office/drawing/2014/main" id="{208E233D-0421-2736-16A6-A4F5147E49FC}"/>
              </a:ext>
            </a:extLst>
          </p:cNvPr>
          <p:cNvSpPr/>
          <p:nvPr/>
        </p:nvSpPr>
        <p:spPr>
          <a:xfrm>
            <a:off x="2040582" y="336491"/>
            <a:ext cx="5071731" cy="1975636"/>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dirty="0">
                <a:solidFill>
                  <a:srgbClr val="4983E9"/>
                </a:solidFill>
              </a:rPr>
              <a:t>Interaction Glace-Air</a:t>
            </a:r>
          </a:p>
          <a:p>
            <a:pPr algn="ctr">
              <a:defRPr/>
            </a:pPr>
            <a:endParaRPr lang="fr-FR" dirty="0">
              <a:solidFill>
                <a:srgbClr val="843C0C"/>
              </a:solidFill>
            </a:endParaRPr>
          </a:p>
          <a:p>
            <a:pPr algn="ctr">
              <a:defRPr/>
            </a:pPr>
            <a:r>
              <a:rPr lang="fr-FR" dirty="0">
                <a:solidFill>
                  <a:srgbClr val="4983E9"/>
                </a:solidFill>
              </a:rPr>
              <a:t>L’air chaud accélère la fonte des glaciers.</a:t>
            </a:r>
          </a:p>
        </p:txBody>
      </p:sp>
      <p:pic>
        <p:nvPicPr>
          <p:cNvPr id="4" name="Picto + 1">
            <a:extLst>
              <a:ext uri="{FF2B5EF4-FFF2-40B4-BE49-F238E27FC236}">
                <a16:creationId xmlns:a16="http://schemas.microsoft.com/office/drawing/2014/main" id="{49A6D6D3-5718-1547-336A-A58676A6D659}"/>
              </a:ext>
            </a:extLst>
          </p:cNvPr>
          <p:cNvPicPr preferRelativeResize="0">
            <a:picLocks/>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71945" y="5915192"/>
            <a:ext cx="550834" cy="439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6755699"/>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3" grpId="0" animBg="1"/>
      <p:bldP spid="3"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1C5A18F-4565-6DC9-6805-05C0A0E7E95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7218" y="0"/>
            <a:ext cx="12226436" cy="6858000"/>
          </a:xfrm>
          <a:prstGeom prst="rect">
            <a:avLst/>
          </a:prstGeom>
        </p:spPr>
      </p:pic>
      <p:sp>
        <p:nvSpPr>
          <p:cNvPr id="10" name="Rectangle 9">
            <a:extLst>
              <a:ext uri="{FF2B5EF4-FFF2-40B4-BE49-F238E27FC236}">
                <a16:creationId xmlns:a16="http://schemas.microsoft.com/office/drawing/2014/main" id="{E19D4F1D-8C5B-03CA-CCDA-ADE50D0A3795}"/>
              </a:ext>
            </a:extLst>
          </p:cNvPr>
          <p:cNvSpPr/>
          <p:nvPr/>
        </p:nvSpPr>
        <p:spPr>
          <a:xfrm>
            <a:off x="6722989" y="792830"/>
            <a:ext cx="5466944" cy="2587558"/>
          </a:xfrm>
          <a:prstGeom prst="rect">
            <a:avLst/>
          </a:prstGeom>
          <a:solidFill>
            <a:srgbClr val="008CB4"/>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70C0"/>
              </a:solidFill>
            </a:endParaRPr>
          </a:p>
        </p:txBody>
      </p:sp>
      <p:sp>
        <p:nvSpPr>
          <p:cNvPr id="2" name="Titre 1">
            <a:extLst>
              <a:ext uri="{FF2B5EF4-FFF2-40B4-BE49-F238E27FC236}">
                <a16:creationId xmlns:a16="http://schemas.microsoft.com/office/drawing/2014/main" id="{BDE0CE78-5E9C-0966-AD70-8D1F5F498B99}"/>
              </a:ext>
            </a:extLst>
          </p:cNvPr>
          <p:cNvSpPr>
            <a:spLocks noGrp="1"/>
          </p:cNvSpPr>
          <p:nvPr>
            <p:ph type="title"/>
          </p:nvPr>
        </p:nvSpPr>
        <p:spPr>
          <a:xfrm>
            <a:off x="6720922" y="792830"/>
            <a:ext cx="5436094" cy="2539013"/>
          </a:xfrm>
        </p:spPr>
        <p:txBody>
          <a:bodyPr>
            <a:normAutofit/>
          </a:bodyPr>
          <a:lstStyle/>
          <a:p>
            <a:pPr>
              <a:lnSpc>
                <a:spcPct val="150000"/>
              </a:lnSpc>
            </a:pPr>
            <a:r>
              <a:rPr lang="fr-FR" sz="4000" dirty="0"/>
              <a:t>LE DÉRÈGLEMENT CLIMATIQUE</a:t>
            </a:r>
          </a:p>
        </p:txBody>
      </p:sp>
      <p:sp>
        <p:nvSpPr>
          <p:cNvPr id="3" name="Espace réservé du numéro de diapositive 1">
            <a:extLst>
              <a:ext uri="{FF2B5EF4-FFF2-40B4-BE49-F238E27FC236}">
                <a16:creationId xmlns:a16="http://schemas.microsoft.com/office/drawing/2014/main" id="{C1628D3D-1B63-81FB-8C3B-63A2A90BD2CF}"/>
              </a:ext>
            </a:extLst>
          </p:cNvPr>
          <p:cNvSpPr txBox="1">
            <a:spLocks/>
          </p:cNvSpPr>
          <p:nvPr/>
        </p:nvSpPr>
        <p:spPr bwMode="auto">
          <a:xfrm>
            <a:off x="11009234" y="6359441"/>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10</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 </a:t>
            </a:r>
            <a:fld id="{9B26143A-E688-476E-9DE6-4015160990BE}" type="slidenum">
              <a:rPr kumimoji="0" lang="fr-FR" altLang="fr-FR" sz="1800" b="1" i="0" u="none" strike="noStrike" kern="1200" cap="none" spc="0" normalizeH="0" baseline="0" noProof="0">
                <a:ln>
                  <a:noFill/>
                </a:ln>
                <a:solidFill>
                  <a:prstClr val="white"/>
                </a:solidFill>
                <a:effectLst/>
                <a:uLnTx/>
                <a:uFillTx/>
                <a:latin typeface="Calibri" panose="020F0502020204030204" pitchFamily="34" charset="0"/>
                <a:ea typeface="+mn-ea"/>
                <a:cs typeface="+mn-cs"/>
              </a:rPr>
              <a:pPr marL="0" marR="0" lvl="0" indent="0" algn="l" defTabSz="914400" rtl="0" eaLnBrk="1" fontAlgn="auto" latinLnBrk="0" hangingPunct="1">
                <a:lnSpc>
                  <a:spcPct val="100000"/>
                </a:lnSpc>
                <a:spcBef>
                  <a:spcPct val="0"/>
                </a:spcBef>
                <a:spcAft>
                  <a:spcPts val="0"/>
                </a:spcAft>
                <a:buClrTx/>
                <a:buSzTx/>
                <a:buFontTx/>
                <a:buNone/>
                <a:tabLst/>
                <a:defRPr/>
              </a:pPr>
              <a:t>9</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4" name="Bulle narrative : ronde 3">
            <a:extLst>
              <a:ext uri="{FF2B5EF4-FFF2-40B4-BE49-F238E27FC236}">
                <a16:creationId xmlns:a16="http://schemas.microsoft.com/office/drawing/2014/main" id="{B33B2E64-23FB-3415-5E9D-B70FFB9CB9F2}"/>
              </a:ext>
            </a:extLst>
          </p:cNvPr>
          <p:cNvSpPr/>
          <p:nvPr/>
        </p:nvSpPr>
        <p:spPr>
          <a:xfrm>
            <a:off x="5122902" y="3429000"/>
            <a:ext cx="2596336" cy="1764054"/>
          </a:xfrm>
          <a:prstGeom prst="wedgeEllipseCallout">
            <a:avLst>
              <a:gd name="adj1" fmla="val -53086"/>
              <a:gd name="adj2" fmla="val 61719"/>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F800D6B7-D2BA-7C51-1110-52B2BBB280EB}"/>
              </a:ext>
            </a:extLst>
          </p:cNvPr>
          <p:cNvSpPr txBox="1"/>
          <p:nvPr/>
        </p:nvSpPr>
        <p:spPr>
          <a:xfrm>
            <a:off x="4992927" y="3895528"/>
            <a:ext cx="2856286" cy="830997"/>
          </a:xfrm>
          <a:prstGeom prst="rect">
            <a:avLst/>
          </a:prstGeom>
          <a:noFill/>
        </p:spPr>
        <p:txBody>
          <a:bodyPr wrap="square">
            <a:spAutoFit/>
          </a:bodyPr>
          <a:lstStyle/>
          <a:p>
            <a:pPr algn="ctr"/>
            <a:r>
              <a:rPr lang="fr-FR" sz="2400" b="1" dirty="0"/>
              <a:t>Constats et conséquences</a:t>
            </a:r>
          </a:p>
        </p:txBody>
      </p:sp>
    </p:spTree>
    <p:extLst>
      <p:ext uri="{BB962C8B-B14F-4D97-AF65-F5344CB8AC3E}">
        <p14:creationId xmlns:p14="http://schemas.microsoft.com/office/powerpoint/2010/main" val="393981715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098" name="Picture 2" descr="Image libre: froid, Groenland, neige, glacier, iceberg, Arctique, eau, glace,  océan, paysage">
            <a:extLst>
              <a:ext uri="{FF2B5EF4-FFF2-40B4-BE49-F238E27FC236}">
                <a16:creationId xmlns:a16="http://schemas.microsoft.com/office/drawing/2014/main" id="{98E60496-6DCC-9D98-2B79-AE62F14B978B}"/>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662723" y="0"/>
            <a:ext cx="10529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75781" name="ZoneTexte 9">
            <a:extLst>
              <a:ext uri="{FF2B5EF4-FFF2-40B4-BE49-F238E27FC236}">
                <a16:creationId xmlns:a16="http://schemas.microsoft.com/office/drawing/2014/main" id="{052757B5-C1D4-4F2C-8064-1E3FA90B809E}"/>
              </a:ext>
            </a:extLst>
          </p:cNvPr>
          <p:cNvSpPr txBox="1">
            <a:spLocks noChangeArrowheads="1"/>
          </p:cNvSpPr>
          <p:nvPr/>
        </p:nvSpPr>
        <p:spPr bwMode="auto">
          <a:xfrm>
            <a:off x="1662723" y="6121400"/>
            <a:ext cx="3094105" cy="400110"/>
          </a:xfrm>
          <a:prstGeom prst="rect">
            <a:avLst/>
          </a:prstGeom>
          <a:solidFill>
            <a:schemeClr val="bg1"/>
          </a:solidFill>
          <a:ln w="9525">
            <a:no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pPr>
            <a:r>
              <a:rPr lang="fr-FR" altLang="fr-FR" sz="2000" b="1" dirty="0">
                <a:solidFill>
                  <a:schemeClr val="accent1">
                    <a:lumMod val="75000"/>
                  </a:schemeClr>
                </a:solidFill>
              </a:rPr>
              <a:t>Interactions Glace-Océan</a:t>
            </a:r>
          </a:p>
        </p:txBody>
      </p:sp>
      <p:sp>
        <p:nvSpPr>
          <p:cNvPr id="2" name="ZoneTexte 1">
            <a:extLst>
              <a:ext uri="{FF2B5EF4-FFF2-40B4-BE49-F238E27FC236}">
                <a16:creationId xmlns:a16="http://schemas.microsoft.com/office/drawing/2014/main" id="{32850D61-3174-4EF0-8338-259AA5B914F6}"/>
              </a:ext>
            </a:extLst>
          </p:cNvPr>
          <p:cNvSpPr txBox="1"/>
          <p:nvPr/>
        </p:nvSpPr>
        <p:spPr>
          <a:xfrm rot="16200000">
            <a:off x="11191140" y="5520144"/>
            <a:ext cx="1728678" cy="276999"/>
          </a:xfrm>
          <a:prstGeom prst="rect">
            <a:avLst/>
          </a:prstGeom>
          <a:noFill/>
        </p:spPr>
        <p:txBody>
          <a:bodyPr wrap="none">
            <a:spAutoFit/>
          </a:bodyPr>
          <a:lstStyle/>
          <a:p>
            <a:pPr>
              <a:defRPr/>
            </a:pPr>
            <a:r>
              <a:rPr lang="fr-FR" sz="1200" dirty="0">
                <a:solidFill>
                  <a:schemeClr val="bg1"/>
                </a:solidFill>
                <a:latin typeface="+mn-lt"/>
              </a:rPr>
              <a:t>© Public Domain Images</a:t>
            </a:r>
          </a:p>
        </p:txBody>
      </p:sp>
      <p:sp>
        <p:nvSpPr>
          <p:cNvPr id="10" name="Espace réservé du numéro de diapositive 1">
            <a:extLst>
              <a:ext uri="{FF2B5EF4-FFF2-40B4-BE49-F238E27FC236}">
                <a16:creationId xmlns:a16="http://schemas.microsoft.com/office/drawing/2014/main" id="{E079612A-AA3A-4FAF-9262-34CAB436BBDA}"/>
              </a:ext>
            </a:extLst>
          </p:cNvPr>
          <p:cNvSpPr txBox="1">
            <a:spLocks/>
          </p:cNvSpPr>
          <p:nvPr/>
        </p:nvSpPr>
        <p:spPr bwMode="auto">
          <a:xfrm>
            <a:off x="11011301" y="6354763"/>
            <a:ext cx="118069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10</a:t>
            </a:r>
            <a:r>
              <a:rPr lang="fr-FR" altLang="fr-FR" sz="1800" b="1" dirty="0">
                <a:solidFill>
                  <a:srgbClr val="CFEDEF"/>
                </a:solidFill>
              </a:rPr>
              <a:t> - </a:t>
            </a:r>
            <a:fld id="{9B26143A-E688-476E-9DE6-4015160990BE}" type="slidenum">
              <a:rPr lang="fr-FR" altLang="fr-FR" sz="1800" b="1" kern="1200">
                <a:solidFill>
                  <a:schemeClr val="bg1"/>
                </a:solidFill>
                <a:latin typeface="Calibri" panose="020F0502020204030204" pitchFamily="34" charset="0"/>
                <a:ea typeface="+mn-ea"/>
                <a:cs typeface="+mn-cs"/>
              </a:rPr>
              <a:pPr eaLnBrk="1" hangingPunct="1">
                <a:lnSpc>
                  <a:spcPct val="100000"/>
                </a:lnSpc>
                <a:spcBef>
                  <a:spcPct val="0"/>
                </a:spcBef>
                <a:buFontTx/>
                <a:buNone/>
              </a:pPr>
              <a:t>90</a:t>
            </a:fld>
            <a:endParaRPr lang="fr-FR" altLang="fr-FR" sz="1800" b="1" kern="1200" dirty="0">
              <a:solidFill>
                <a:schemeClr val="bg1"/>
              </a:solidFill>
              <a:latin typeface="Calibri" panose="020F0502020204030204" pitchFamily="34" charset="0"/>
              <a:ea typeface="+mn-ea"/>
              <a:cs typeface="+mn-cs"/>
            </a:endParaRPr>
          </a:p>
        </p:txBody>
      </p:sp>
      <p:pic>
        <p:nvPicPr>
          <p:cNvPr id="11" name="Pïcto retour">
            <a:hlinkClick r:id="rId3" action="ppaction://hlinksldjump"/>
            <a:extLst>
              <a:ext uri="{FF2B5EF4-FFF2-40B4-BE49-F238E27FC236}">
                <a16:creationId xmlns:a16="http://schemas.microsoft.com/office/drawing/2014/main" id="{BB498EAB-46D2-4859-B44E-4B3322D4F9C6}"/>
              </a:ext>
            </a:extLst>
          </p:cNvPr>
          <p:cNvPicPr>
            <a:picLocks noChangeAspect="1"/>
          </p:cNvPicPr>
          <p:nvPr/>
        </p:nvPicPr>
        <p:blipFill>
          <a:blip r:embed="rId4"/>
          <a:stretch>
            <a:fillRect/>
          </a:stretch>
        </p:blipFill>
        <p:spPr>
          <a:xfrm>
            <a:off x="11234892" y="5493940"/>
            <a:ext cx="884206" cy="749808"/>
          </a:xfrm>
          <a:prstGeom prst="rect">
            <a:avLst/>
          </a:prstGeom>
        </p:spPr>
      </p:pic>
      <p:sp>
        <p:nvSpPr>
          <p:cNvPr id="3" name="Rectangle1">
            <a:extLst>
              <a:ext uri="{FF2B5EF4-FFF2-40B4-BE49-F238E27FC236}">
                <a16:creationId xmlns:a16="http://schemas.microsoft.com/office/drawing/2014/main" id="{208E233D-0421-2736-16A6-A4F5147E49FC}"/>
              </a:ext>
            </a:extLst>
          </p:cNvPr>
          <p:cNvSpPr/>
          <p:nvPr/>
        </p:nvSpPr>
        <p:spPr>
          <a:xfrm>
            <a:off x="1959830" y="219303"/>
            <a:ext cx="5575064" cy="3738743"/>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dirty="0">
                <a:solidFill>
                  <a:srgbClr val="4983E9"/>
                </a:solidFill>
              </a:rPr>
              <a:t>Interactions Glace-Océan</a:t>
            </a:r>
          </a:p>
          <a:p>
            <a:pPr algn="ctr">
              <a:defRPr/>
            </a:pPr>
            <a:endParaRPr lang="fr-FR" dirty="0">
              <a:solidFill>
                <a:srgbClr val="4983E9"/>
              </a:solidFill>
            </a:endParaRPr>
          </a:p>
          <a:p>
            <a:pPr algn="ctr">
              <a:defRPr/>
            </a:pPr>
            <a:r>
              <a:rPr lang="fr-FR" dirty="0">
                <a:solidFill>
                  <a:srgbClr val="4983E9"/>
                </a:solidFill>
              </a:rPr>
              <a:t>La glace joue un rôle important sur les océans. En fondant la glace terrestre vient augmenter le niveau de la mer notamment au niveau des pôles. La fonte des glaces peut également altérer la salinité de la mer ou libérer des bactéries très anciennes qui peuvent être nocives pour certaines formes de vie. De plus, l’écart de température entre la glace et l’océan produit des flux thermodynamiques qui vont jouer un rôle primordial dans les circulations océaniques.</a:t>
            </a:r>
          </a:p>
        </p:txBody>
      </p:sp>
      <p:pic>
        <p:nvPicPr>
          <p:cNvPr id="4" name="Picto + 1">
            <a:extLst>
              <a:ext uri="{FF2B5EF4-FFF2-40B4-BE49-F238E27FC236}">
                <a16:creationId xmlns:a16="http://schemas.microsoft.com/office/drawing/2014/main" id="{49A6D6D3-5718-1547-336A-A58676A6D659}"/>
              </a:ext>
            </a:extLst>
          </p:cNvPr>
          <p:cNvPicPr preferRelativeResize="0">
            <a:picLocks/>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71945" y="5915192"/>
            <a:ext cx="550834" cy="439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3837215"/>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3" grpId="0" animBg="1"/>
      <p:bldP spid="3" grpId="1"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1">
            <a:extLst>
              <a:ext uri="{FF2B5EF4-FFF2-40B4-BE49-F238E27FC236}">
                <a16:creationId xmlns:a16="http://schemas.microsoft.com/office/drawing/2014/main" id="{F5226A05-6E10-736D-1BA4-1A0092D94CFF}"/>
              </a:ext>
            </a:extLst>
          </p:cNvPr>
          <p:cNvSpPr/>
          <p:nvPr/>
        </p:nvSpPr>
        <p:spPr>
          <a:xfrm rot="16200000">
            <a:off x="5330031" y="-3968"/>
            <a:ext cx="1531937" cy="12192000"/>
          </a:xfrm>
          <a:custGeom>
            <a:avLst/>
            <a:gdLst>
              <a:gd name="connsiteX0" fmla="*/ 0 w 1491369"/>
              <a:gd name="connsiteY0" fmla="*/ 0 h 6858000"/>
              <a:gd name="connsiteX1" fmla="*/ 1491369 w 1491369"/>
              <a:gd name="connsiteY1" fmla="*/ 0 h 6858000"/>
              <a:gd name="connsiteX2" fmla="*/ 1491369 w 1491369"/>
              <a:gd name="connsiteY2" fmla="*/ 6858000 h 6858000"/>
              <a:gd name="connsiteX3" fmla="*/ 0 w 1491369"/>
              <a:gd name="connsiteY3" fmla="*/ 6858000 h 6858000"/>
              <a:gd name="connsiteX4" fmla="*/ 0 w 1491369"/>
              <a:gd name="connsiteY4" fmla="*/ 0 h 6858000"/>
              <a:gd name="connsiteX0" fmla="*/ 0 w 1491369"/>
              <a:gd name="connsiteY0" fmla="*/ 0 h 6858000"/>
              <a:gd name="connsiteX1" fmla="*/ 923479 w 1491369"/>
              <a:gd name="connsiteY1" fmla="*/ 9625 h 6858000"/>
              <a:gd name="connsiteX2" fmla="*/ 1491369 w 1491369"/>
              <a:gd name="connsiteY2" fmla="*/ 6858000 h 6858000"/>
              <a:gd name="connsiteX3" fmla="*/ 0 w 1491369"/>
              <a:gd name="connsiteY3" fmla="*/ 6858000 h 6858000"/>
              <a:gd name="connsiteX4" fmla="*/ 0 w 1491369"/>
              <a:gd name="connsiteY4" fmla="*/ 0 h 6858000"/>
              <a:gd name="connsiteX0" fmla="*/ 0 w 1491369"/>
              <a:gd name="connsiteY0" fmla="*/ 0 h 6858000"/>
              <a:gd name="connsiteX1" fmla="*/ 336338 w 1491369"/>
              <a:gd name="connsiteY1" fmla="*/ 202130 h 6858000"/>
              <a:gd name="connsiteX2" fmla="*/ 1491369 w 1491369"/>
              <a:gd name="connsiteY2" fmla="*/ 6858000 h 6858000"/>
              <a:gd name="connsiteX3" fmla="*/ 0 w 1491369"/>
              <a:gd name="connsiteY3" fmla="*/ 6858000 h 6858000"/>
              <a:gd name="connsiteX4" fmla="*/ 0 w 1491369"/>
              <a:gd name="connsiteY4" fmla="*/ 0 h 6858000"/>
              <a:gd name="connsiteX0" fmla="*/ 0 w 1491369"/>
              <a:gd name="connsiteY0" fmla="*/ 28877 h 6886877"/>
              <a:gd name="connsiteX1" fmla="*/ 923479 w 1491369"/>
              <a:gd name="connsiteY1" fmla="*/ 0 h 6886877"/>
              <a:gd name="connsiteX2" fmla="*/ 1491369 w 1491369"/>
              <a:gd name="connsiteY2" fmla="*/ 6886877 h 6886877"/>
              <a:gd name="connsiteX3" fmla="*/ 0 w 1491369"/>
              <a:gd name="connsiteY3" fmla="*/ 6886877 h 6886877"/>
              <a:gd name="connsiteX4" fmla="*/ 0 w 1491369"/>
              <a:gd name="connsiteY4" fmla="*/ 28877 h 6886877"/>
              <a:gd name="connsiteX0" fmla="*/ 0 w 1510619"/>
              <a:gd name="connsiteY0" fmla="*/ 1 h 6886877"/>
              <a:gd name="connsiteX1" fmla="*/ 942729 w 1510619"/>
              <a:gd name="connsiteY1" fmla="*/ 0 h 6886877"/>
              <a:gd name="connsiteX2" fmla="*/ 1510619 w 1510619"/>
              <a:gd name="connsiteY2" fmla="*/ 6886877 h 6886877"/>
              <a:gd name="connsiteX3" fmla="*/ 19250 w 1510619"/>
              <a:gd name="connsiteY3" fmla="*/ 6886877 h 6886877"/>
              <a:gd name="connsiteX4" fmla="*/ 0 w 1510619"/>
              <a:gd name="connsiteY4" fmla="*/ 1 h 6886877"/>
              <a:gd name="connsiteX0" fmla="*/ 0 w 1616497"/>
              <a:gd name="connsiteY0" fmla="*/ 1 h 6915753"/>
              <a:gd name="connsiteX1" fmla="*/ 942729 w 1616497"/>
              <a:gd name="connsiteY1" fmla="*/ 0 h 6915753"/>
              <a:gd name="connsiteX2" fmla="*/ 1616497 w 1616497"/>
              <a:gd name="connsiteY2" fmla="*/ 6915753 h 6915753"/>
              <a:gd name="connsiteX3" fmla="*/ 19250 w 1616497"/>
              <a:gd name="connsiteY3" fmla="*/ 6886877 h 6915753"/>
              <a:gd name="connsiteX4" fmla="*/ 0 w 1616497"/>
              <a:gd name="connsiteY4" fmla="*/ 1 h 6915753"/>
              <a:gd name="connsiteX0" fmla="*/ 0 w 1616497"/>
              <a:gd name="connsiteY0" fmla="*/ 1 h 6915753"/>
              <a:gd name="connsiteX1" fmla="*/ 942729 w 1616497"/>
              <a:gd name="connsiteY1" fmla="*/ 0 h 6915753"/>
              <a:gd name="connsiteX2" fmla="*/ 1616497 w 1616497"/>
              <a:gd name="connsiteY2" fmla="*/ 6915753 h 6915753"/>
              <a:gd name="connsiteX3" fmla="*/ 452387 w 1616497"/>
              <a:gd name="connsiteY3" fmla="*/ 6809875 h 6915753"/>
              <a:gd name="connsiteX4" fmla="*/ 0 w 1616497"/>
              <a:gd name="connsiteY4" fmla="*/ 1 h 6915753"/>
              <a:gd name="connsiteX0" fmla="*/ 1852 w 1618349"/>
              <a:gd name="connsiteY0" fmla="*/ 1 h 6915753"/>
              <a:gd name="connsiteX1" fmla="*/ 944581 w 1618349"/>
              <a:gd name="connsiteY1" fmla="*/ 0 h 6915753"/>
              <a:gd name="connsiteX2" fmla="*/ 1618349 w 1618349"/>
              <a:gd name="connsiteY2" fmla="*/ 6915753 h 6915753"/>
              <a:gd name="connsiteX3" fmla="*/ 1852 w 1618349"/>
              <a:gd name="connsiteY3" fmla="*/ 6906128 h 6915753"/>
              <a:gd name="connsiteX4" fmla="*/ 1852 w 1618349"/>
              <a:gd name="connsiteY4" fmla="*/ 1 h 6915753"/>
              <a:gd name="connsiteX0" fmla="*/ 1852 w 1697788"/>
              <a:gd name="connsiteY0" fmla="*/ 1 h 6915753"/>
              <a:gd name="connsiteX1" fmla="*/ 1697788 w 1697788"/>
              <a:gd name="connsiteY1" fmla="*/ 0 h 6915753"/>
              <a:gd name="connsiteX2" fmla="*/ 1618349 w 1697788"/>
              <a:gd name="connsiteY2" fmla="*/ 6915753 h 6915753"/>
              <a:gd name="connsiteX3" fmla="*/ 1852 w 1697788"/>
              <a:gd name="connsiteY3" fmla="*/ 6906128 h 6915753"/>
              <a:gd name="connsiteX4" fmla="*/ 1852 w 1697788"/>
              <a:gd name="connsiteY4" fmla="*/ 1 h 6915753"/>
              <a:gd name="connsiteX0" fmla="*/ 1852 w 1697788"/>
              <a:gd name="connsiteY0" fmla="*/ 1 h 6915753"/>
              <a:gd name="connsiteX1" fmla="*/ 1697788 w 1697788"/>
              <a:gd name="connsiteY1" fmla="*/ 0 h 6915753"/>
              <a:gd name="connsiteX2" fmla="*/ 1096126 w 1697788"/>
              <a:gd name="connsiteY2" fmla="*/ 6915753 h 6915753"/>
              <a:gd name="connsiteX3" fmla="*/ 1852 w 1697788"/>
              <a:gd name="connsiteY3" fmla="*/ 6906128 h 6915753"/>
              <a:gd name="connsiteX4" fmla="*/ 1852 w 1697788"/>
              <a:gd name="connsiteY4" fmla="*/ 1 h 6915753"/>
              <a:gd name="connsiteX0" fmla="*/ 1852 w 1396505"/>
              <a:gd name="connsiteY0" fmla="*/ 0 h 6915752"/>
              <a:gd name="connsiteX1" fmla="*/ 1396505 w 1396505"/>
              <a:gd name="connsiteY1" fmla="*/ 10046 h 6915752"/>
              <a:gd name="connsiteX2" fmla="*/ 1096126 w 1396505"/>
              <a:gd name="connsiteY2" fmla="*/ 6915752 h 6915752"/>
              <a:gd name="connsiteX3" fmla="*/ 1852 w 1396505"/>
              <a:gd name="connsiteY3" fmla="*/ 6906127 h 6915752"/>
              <a:gd name="connsiteX4" fmla="*/ 1852 w 1396505"/>
              <a:gd name="connsiteY4" fmla="*/ 0 h 6915752"/>
              <a:gd name="connsiteX0" fmla="*/ 1852 w 1496932"/>
              <a:gd name="connsiteY0" fmla="*/ 0 h 6915752"/>
              <a:gd name="connsiteX1" fmla="*/ 1496932 w 1496932"/>
              <a:gd name="connsiteY1" fmla="*/ 10046 h 6915752"/>
              <a:gd name="connsiteX2" fmla="*/ 1096126 w 1496932"/>
              <a:gd name="connsiteY2" fmla="*/ 6915752 h 6915752"/>
              <a:gd name="connsiteX3" fmla="*/ 1852 w 1496932"/>
              <a:gd name="connsiteY3" fmla="*/ 6906127 h 6915752"/>
              <a:gd name="connsiteX4" fmla="*/ 1852 w 1496932"/>
              <a:gd name="connsiteY4" fmla="*/ 0 h 6915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6932" h="6915752">
                <a:moveTo>
                  <a:pt x="1852" y="0"/>
                </a:moveTo>
                <a:lnTo>
                  <a:pt x="1496932" y="10046"/>
                </a:lnTo>
                <a:lnTo>
                  <a:pt x="1096126" y="6915752"/>
                </a:lnTo>
                <a:lnTo>
                  <a:pt x="1852" y="6906127"/>
                </a:lnTo>
                <a:cubicBezTo>
                  <a:pt x="-4565" y="4610502"/>
                  <a:pt x="8269" y="2295625"/>
                  <a:pt x="1852" y="0"/>
                </a:cubicBezTo>
                <a:close/>
              </a:path>
            </a:pathLst>
          </a:custGeom>
          <a:solidFill>
            <a:schemeClr val="bg1"/>
          </a:solidFill>
          <a:ln>
            <a:noFill/>
          </a:ln>
          <a:effectLst>
            <a:outerShdw blurRad="431800" dist="38100" dir="2700000" algn="tl" rotWithShape="0">
              <a:prstClr val="black"/>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fr-FR" dirty="0">
                <a:solidFill>
                  <a:prstClr val="white"/>
                </a:solidFill>
              </a:rPr>
              <a:t>Av</a:t>
            </a:r>
          </a:p>
        </p:txBody>
      </p:sp>
      <p:sp>
        <p:nvSpPr>
          <p:cNvPr id="21" name="Rectangle 2">
            <a:extLst>
              <a:ext uri="{FF2B5EF4-FFF2-40B4-BE49-F238E27FC236}">
                <a16:creationId xmlns:a16="http://schemas.microsoft.com/office/drawing/2014/main" id="{596C1D84-FA1B-1432-F898-092741261BBF}"/>
              </a:ext>
            </a:extLst>
          </p:cNvPr>
          <p:cNvSpPr/>
          <p:nvPr/>
        </p:nvSpPr>
        <p:spPr>
          <a:xfrm>
            <a:off x="-76200" y="-3175"/>
            <a:ext cx="12268200" cy="1282700"/>
          </a:xfrm>
          <a:custGeom>
            <a:avLst/>
            <a:gdLst>
              <a:gd name="connsiteX0" fmla="*/ 0 w 11321256"/>
              <a:gd name="connsiteY0" fmla="*/ 0 h 798897"/>
              <a:gd name="connsiteX1" fmla="*/ 11321256 w 11321256"/>
              <a:gd name="connsiteY1" fmla="*/ 0 h 798897"/>
              <a:gd name="connsiteX2" fmla="*/ 11321256 w 11321256"/>
              <a:gd name="connsiteY2" fmla="*/ 798897 h 798897"/>
              <a:gd name="connsiteX3" fmla="*/ 0 w 11321256"/>
              <a:gd name="connsiteY3" fmla="*/ 798897 h 798897"/>
              <a:gd name="connsiteX4" fmla="*/ 0 w 11321256"/>
              <a:gd name="connsiteY4" fmla="*/ 0 h 798897"/>
              <a:gd name="connsiteX0" fmla="*/ 0 w 11321256"/>
              <a:gd name="connsiteY0" fmla="*/ 0 h 798897"/>
              <a:gd name="connsiteX1" fmla="*/ 11321256 w 11321256"/>
              <a:gd name="connsiteY1" fmla="*/ 0 h 798897"/>
              <a:gd name="connsiteX2" fmla="*/ 11299484 w 11321256"/>
              <a:gd name="connsiteY2" fmla="*/ 461440 h 798897"/>
              <a:gd name="connsiteX3" fmla="*/ 0 w 11321256"/>
              <a:gd name="connsiteY3" fmla="*/ 798897 h 798897"/>
              <a:gd name="connsiteX4" fmla="*/ 0 w 11321256"/>
              <a:gd name="connsiteY4" fmla="*/ 0 h 798897"/>
              <a:gd name="connsiteX0" fmla="*/ 0 w 11321256"/>
              <a:gd name="connsiteY0" fmla="*/ 0 h 1190783"/>
              <a:gd name="connsiteX1" fmla="*/ 11321256 w 11321256"/>
              <a:gd name="connsiteY1" fmla="*/ 0 h 1190783"/>
              <a:gd name="connsiteX2" fmla="*/ 11299484 w 11321256"/>
              <a:gd name="connsiteY2" fmla="*/ 461440 h 1190783"/>
              <a:gd name="connsiteX3" fmla="*/ 0 w 11321256"/>
              <a:gd name="connsiteY3" fmla="*/ 1190783 h 1190783"/>
              <a:gd name="connsiteX4" fmla="*/ 0 w 11321256"/>
              <a:gd name="connsiteY4" fmla="*/ 0 h 1190783"/>
              <a:gd name="connsiteX0" fmla="*/ 0 w 11321256"/>
              <a:gd name="connsiteY0" fmla="*/ 0 h 1190783"/>
              <a:gd name="connsiteX1" fmla="*/ 11321256 w 11321256"/>
              <a:gd name="connsiteY1" fmla="*/ 0 h 1190783"/>
              <a:gd name="connsiteX2" fmla="*/ 11310370 w 11321256"/>
              <a:gd name="connsiteY2" fmla="*/ 896869 h 1190783"/>
              <a:gd name="connsiteX3" fmla="*/ 0 w 11321256"/>
              <a:gd name="connsiteY3" fmla="*/ 1190783 h 1190783"/>
              <a:gd name="connsiteX4" fmla="*/ 0 w 11321256"/>
              <a:gd name="connsiteY4" fmla="*/ 0 h 1190783"/>
              <a:gd name="connsiteX0" fmla="*/ 0 w 11321256"/>
              <a:gd name="connsiteY0" fmla="*/ 0 h 1343183"/>
              <a:gd name="connsiteX1" fmla="*/ 11321256 w 11321256"/>
              <a:gd name="connsiteY1" fmla="*/ 0 h 1343183"/>
              <a:gd name="connsiteX2" fmla="*/ 11310370 w 11321256"/>
              <a:gd name="connsiteY2" fmla="*/ 896869 h 1343183"/>
              <a:gd name="connsiteX3" fmla="*/ 65314 w 11321256"/>
              <a:gd name="connsiteY3" fmla="*/ 1343183 h 1343183"/>
              <a:gd name="connsiteX4" fmla="*/ 0 w 11321256"/>
              <a:gd name="connsiteY4" fmla="*/ 0 h 1343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256" h="1343183">
                <a:moveTo>
                  <a:pt x="0" y="0"/>
                </a:moveTo>
                <a:lnTo>
                  <a:pt x="11321256" y="0"/>
                </a:lnTo>
                <a:lnTo>
                  <a:pt x="11310370" y="896869"/>
                </a:lnTo>
                <a:lnTo>
                  <a:pt x="65314" y="1343183"/>
                </a:lnTo>
                <a:lnTo>
                  <a:pt x="0" y="0"/>
                </a:lnTo>
                <a:close/>
              </a:path>
            </a:pathLst>
          </a:cu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 name="Rectangle 3">
            <a:extLst>
              <a:ext uri="{FF2B5EF4-FFF2-40B4-BE49-F238E27FC236}">
                <a16:creationId xmlns:a16="http://schemas.microsoft.com/office/drawing/2014/main" id="{1671C219-16DD-CA76-1EEB-645D7AF2B50D}"/>
              </a:ext>
            </a:extLst>
          </p:cNvPr>
          <p:cNvSpPr/>
          <p:nvPr/>
        </p:nvSpPr>
        <p:spPr>
          <a:xfrm>
            <a:off x="-163513" y="-96838"/>
            <a:ext cx="12620626" cy="70802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latin typeface="Corbel" panose="020B0503020204020204" pitchFamily="34" charset="0"/>
            </a:endParaRPr>
          </a:p>
        </p:txBody>
      </p:sp>
      <p:sp>
        <p:nvSpPr>
          <p:cNvPr id="5" name="ZoneTexte 4">
            <a:extLst>
              <a:ext uri="{FF2B5EF4-FFF2-40B4-BE49-F238E27FC236}">
                <a16:creationId xmlns:a16="http://schemas.microsoft.com/office/drawing/2014/main" id="{68702D61-6496-6871-1062-E59B0D1E140B}"/>
              </a:ext>
            </a:extLst>
          </p:cNvPr>
          <p:cNvSpPr txBox="1">
            <a:spLocks noChangeArrowheads="1"/>
          </p:cNvSpPr>
          <p:nvPr/>
        </p:nvSpPr>
        <p:spPr bwMode="auto">
          <a:xfrm>
            <a:off x="6573838" y="1162050"/>
            <a:ext cx="5210175" cy="4201150"/>
          </a:xfrm>
          <a:prstGeom prst="rect">
            <a:avLst/>
          </a:prstGeom>
          <a:noFill/>
          <a:ln>
            <a:noFill/>
          </a:ln>
        </p:spPr>
        <p:txBody>
          <a:bodyPr>
            <a:spAutoFit/>
          </a:bodyPr>
          <a:lstStyle>
            <a:lvl1pPr marL="88900" indent="-88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600"/>
              </a:spcBef>
              <a:spcAft>
                <a:spcPts val="0"/>
              </a:spcAft>
              <a:defRPr/>
            </a:pPr>
            <a:r>
              <a:rPr lang="fr-FR" altLang="fr-FR" sz="1600" b="1" kern="0" dirty="0">
                <a:solidFill>
                  <a:schemeClr val="accent5">
                    <a:lumMod val="50000"/>
                  </a:schemeClr>
                </a:solidFill>
                <a:latin typeface="+mn-lt"/>
              </a:rPr>
              <a:t>Comité pédagogique et scientifique :</a:t>
            </a:r>
          </a:p>
          <a:p>
            <a:pPr marL="171450" indent="-171450" eaLnBrk="1" fontAlgn="auto" hangingPunct="1">
              <a:spcBef>
                <a:spcPts val="600"/>
              </a:spcBef>
              <a:spcAft>
                <a:spcPts val="0"/>
              </a:spcAft>
              <a:buFont typeface="Arial" panose="020B0604020202020204" pitchFamily="34" charset="0"/>
              <a:buChar char="•"/>
              <a:defRPr/>
            </a:pPr>
            <a:r>
              <a:rPr lang="fr-FR" altLang="fr-FR" sz="1200" b="1" kern="0" dirty="0">
                <a:solidFill>
                  <a:schemeClr val="accent5">
                    <a:lumMod val="50000"/>
                  </a:schemeClr>
                </a:solidFill>
                <a:latin typeface="+mn-lt"/>
              </a:rPr>
              <a:t>Lycée La Viste de Marseille : </a:t>
            </a:r>
            <a:r>
              <a:rPr lang="fr-FR" altLang="fr-FR" sz="1200" kern="0" dirty="0">
                <a:solidFill>
                  <a:schemeClr val="accent5">
                    <a:lumMod val="50000"/>
                  </a:schemeClr>
                </a:solidFill>
                <a:latin typeface="+mn-lt"/>
              </a:rPr>
              <a:t>Mme LAURUT, enseignante en Sciences et Techniques Médico-Sociales, et sa classe de première baccalauréat Professionnel Animation Enfance Personnes Agées</a:t>
            </a:r>
          </a:p>
          <a:p>
            <a:pPr marL="171450" indent="-171450" eaLnBrk="1" fontAlgn="auto" hangingPunct="1">
              <a:spcBef>
                <a:spcPts val="600"/>
              </a:spcBef>
              <a:spcAft>
                <a:spcPts val="0"/>
              </a:spcAft>
              <a:buFont typeface="Arial" panose="020B0604020202020204" pitchFamily="34" charset="0"/>
              <a:buChar char="•"/>
              <a:defRPr/>
            </a:pPr>
            <a:r>
              <a:rPr lang="fr-FR" altLang="fr-FR" sz="1200" b="1" kern="0" dirty="0">
                <a:solidFill>
                  <a:schemeClr val="accent5">
                    <a:lumMod val="50000"/>
                  </a:schemeClr>
                </a:solidFill>
                <a:latin typeface="+mn-lt"/>
              </a:rPr>
              <a:t>Lycée Saint-Exupéry de Marseille : </a:t>
            </a:r>
            <a:r>
              <a:rPr lang="fr-FR" altLang="fr-FR" sz="1200" kern="0" dirty="0">
                <a:solidFill>
                  <a:schemeClr val="accent5">
                    <a:lumMod val="50000"/>
                  </a:schemeClr>
                </a:solidFill>
                <a:latin typeface="+mn-lt"/>
              </a:rPr>
              <a:t>Mme Laura SYLVANDER, enseignante de SVT, et sa classe de Terminales</a:t>
            </a:r>
          </a:p>
          <a:p>
            <a:pPr marL="171450" indent="-171450" eaLnBrk="1" fontAlgn="auto" hangingPunct="1">
              <a:spcBef>
                <a:spcPts val="600"/>
              </a:spcBef>
              <a:spcAft>
                <a:spcPts val="0"/>
              </a:spcAft>
              <a:buFont typeface="Arial" panose="020B0604020202020204" pitchFamily="34" charset="0"/>
              <a:buChar char="•"/>
              <a:defRPr/>
            </a:pPr>
            <a:r>
              <a:rPr lang="fr-FR" altLang="fr-FR" sz="1200" b="1" kern="0" dirty="0">
                <a:solidFill>
                  <a:schemeClr val="accent5">
                    <a:lumMod val="50000"/>
                  </a:schemeClr>
                </a:solidFill>
                <a:latin typeface="+mn-lt"/>
              </a:rPr>
              <a:t>Lycée Victor Hugo de Marseille : </a:t>
            </a:r>
            <a:r>
              <a:rPr lang="fr-FR" altLang="fr-FR" sz="1200" kern="0" dirty="0">
                <a:solidFill>
                  <a:schemeClr val="accent5">
                    <a:lumMod val="50000"/>
                  </a:schemeClr>
                </a:solidFill>
                <a:latin typeface="+mn-lt"/>
              </a:rPr>
              <a:t>Mme Marie </a:t>
            </a:r>
            <a:r>
              <a:rPr lang="fr-FR" altLang="fr-FR" sz="1200" kern="0" dirty="0" err="1">
                <a:solidFill>
                  <a:schemeClr val="accent5">
                    <a:lumMod val="50000"/>
                  </a:schemeClr>
                </a:solidFill>
                <a:latin typeface="+mn-lt"/>
              </a:rPr>
              <a:t>Garmy</a:t>
            </a:r>
            <a:r>
              <a:rPr lang="fr-FR" altLang="fr-FR" sz="1200" kern="0" dirty="0">
                <a:solidFill>
                  <a:schemeClr val="accent5">
                    <a:lumMod val="50000"/>
                  </a:schemeClr>
                </a:solidFill>
                <a:latin typeface="+mn-lt"/>
              </a:rPr>
              <a:t>, enseignante de SVT, et 2 groupes de seconde </a:t>
            </a:r>
          </a:p>
          <a:p>
            <a:pPr marL="171450" indent="-171450" eaLnBrk="1" fontAlgn="auto" hangingPunct="1">
              <a:spcBef>
                <a:spcPts val="600"/>
              </a:spcBef>
              <a:spcAft>
                <a:spcPts val="0"/>
              </a:spcAft>
              <a:buFont typeface="Arial" panose="020B0604020202020204" pitchFamily="34" charset="0"/>
              <a:buChar char="•"/>
              <a:defRPr/>
            </a:pPr>
            <a:r>
              <a:rPr lang="fr-FR" altLang="fr-FR" sz="1200" b="1" kern="0" dirty="0">
                <a:solidFill>
                  <a:schemeClr val="accent5">
                    <a:lumMod val="50000"/>
                  </a:schemeClr>
                </a:solidFill>
                <a:latin typeface="+mn-lt"/>
              </a:rPr>
              <a:t>Lycée l’Estaque de Marseille : </a:t>
            </a:r>
            <a:r>
              <a:rPr lang="fr-FR" altLang="fr-FR" sz="1200" kern="0" dirty="0">
                <a:solidFill>
                  <a:schemeClr val="accent5">
                    <a:lumMod val="50000"/>
                  </a:schemeClr>
                </a:solidFill>
                <a:latin typeface="+mn-lt"/>
              </a:rPr>
              <a:t>Mme Samira KORICHI et sa classe de CAP Bac Pro</a:t>
            </a:r>
          </a:p>
          <a:p>
            <a:pPr marL="171450" indent="-171450" eaLnBrk="1" fontAlgn="auto" hangingPunct="1">
              <a:spcBef>
                <a:spcPts val="600"/>
              </a:spcBef>
              <a:spcAft>
                <a:spcPts val="0"/>
              </a:spcAft>
              <a:buFont typeface="Arial" panose="020B0604020202020204" pitchFamily="34" charset="0"/>
              <a:buChar char="•"/>
              <a:defRPr/>
            </a:pPr>
            <a:r>
              <a:rPr lang="fr-FR" altLang="fr-FR" sz="1200" b="1" kern="0" dirty="0">
                <a:solidFill>
                  <a:schemeClr val="accent5">
                    <a:lumMod val="50000"/>
                  </a:schemeClr>
                </a:solidFill>
                <a:latin typeface="+mn-lt"/>
              </a:rPr>
              <a:t>Associations L’Air et Moi Auvergne Rhône-Alpes et Santé Environnement Rhône-Alpes : </a:t>
            </a:r>
            <a:r>
              <a:rPr lang="fr-FR" altLang="fr-FR" sz="1200" kern="0" dirty="0">
                <a:solidFill>
                  <a:schemeClr val="accent5">
                    <a:lumMod val="50000"/>
                  </a:schemeClr>
                </a:solidFill>
                <a:latin typeface="+mn-lt"/>
              </a:rPr>
              <a:t>Mme Jacqueline COLLARD, professeur de Physique-Chimie honoraire</a:t>
            </a:r>
          </a:p>
          <a:p>
            <a:pPr marL="171450" indent="-171450" eaLnBrk="1" fontAlgn="auto" hangingPunct="1">
              <a:spcBef>
                <a:spcPts val="600"/>
              </a:spcBef>
              <a:spcAft>
                <a:spcPts val="0"/>
              </a:spcAft>
              <a:buFont typeface="Arial" panose="020B0604020202020204" pitchFamily="34" charset="0"/>
              <a:buChar char="•"/>
              <a:defRPr/>
            </a:pPr>
            <a:r>
              <a:rPr lang="fr-FR" altLang="fr-FR" sz="1200" b="1" kern="0" dirty="0" err="1">
                <a:solidFill>
                  <a:schemeClr val="accent5">
                    <a:lumMod val="50000"/>
                  </a:schemeClr>
                </a:solidFill>
                <a:latin typeface="+mn-lt"/>
              </a:rPr>
              <a:t>AtmoSud</a:t>
            </a:r>
            <a:r>
              <a:rPr lang="fr-FR" altLang="fr-FR" sz="1200" b="1" kern="0" dirty="0">
                <a:solidFill>
                  <a:schemeClr val="accent5">
                    <a:lumMod val="50000"/>
                  </a:schemeClr>
                </a:solidFill>
                <a:latin typeface="+mn-lt"/>
              </a:rPr>
              <a:t> : </a:t>
            </a:r>
            <a:r>
              <a:rPr lang="fr-FR" altLang="fr-FR" sz="1200" kern="0" dirty="0">
                <a:solidFill>
                  <a:schemeClr val="accent5">
                    <a:lumMod val="50000"/>
                  </a:schemeClr>
                </a:solidFill>
                <a:latin typeface="+mn-lt"/>
              </a:rPr>
              <a:t>M. Sylvain MERCIER, Chargé d'action territoriale Var-Vaucluse et thématique Energie/Climat, M. Damien BOUCHARD, Ingénieur émissions et énergie, M. Yann CHANNAC-MONTGREDIEN, Chargé de mission indicateurs, cartographie, </a:t>
            </a:r>
            <a:r>
              <a:rPr lang="fr-FR" altLang="fr-FR" sz="1200" kern="0" dirty="0" err="1">
                <a:solidFill>
                  <a:schemeClr val="accent5">
                    <a:lumMod val="50000"/>
                  </a:schemeClr>
                </a:solidFill>
                <a:latin typeface="+mn-lt"/>
              </a:rPr>
              <a:t>opendata</a:t>
            </a:r>
            <a:r>
              <a:rPr lang="fr-FR" altLang="fr-FR" sz="1200" kern="0" dirty="0">
                <a:solidFill>
                  <a:schemeClr val="accent5">
                    <a:lumMod val="50000"/>
                  </a:schemeClr>
                </a:solidFill>
                <a:latin typeface="+mn-lt"/>
              </a:rPr>
              <a:t>, </a:t>
            </a:r>
            <a:r>
              <a:rPr lang="fr-FR" altLang="fr-FR" sz="1200" kern="0" dirty="0" err="1">
                <a:solidFill>
                  <a:schemeClr val="accent5">
                    <a:lumMod val="50000"/>
                  </a:schemeClr>
                </a:solidFill>
                <a:latin typeface="+mn-lt"/>
              </a:rPr>
              <a:t>AtmoSud</a:t>
            </a:r>
            <a:endParaRPr lang="fr-FR" altLang="fr-FR" sz="1200" kern="0" dirty="0">
              <a:solidFill>
                <a:schemeClr val="accent5">
                  <a:lumMod val="50000"/>
                </a:schemeClr>
              </a:solidFill>
              <a:latin typeface="+mn-lt"/>
            </a:endParaRPr>
          </a:p>
          <a:p>
            <a:pPr marL="171450" indent="-171450" eaLnBrk="1" fontAlgn="auto" hangingPunct="1">
              <a:spcBef>
                <a:spcPts val="600"/>
              </a:spcBef>
              <a:spcAft>
                <a:spcPts val="0"/>
              </a:spcAft>
              <a:buFont typeface="Arial" panose="020B0604020202020204" pitchFamily="34" charset="0"/>
              <a:buChar char="•"/>
              <a:defRPr/>
            </a:pPr>
            <a:r>
              <a:rPr lang="fr-FR" altLang="fr-FR" sz="1200" b="1" kern="0" dirty="0">
                <a:solidFill>
                  <a:schemeClr val="accent5">
                    <a:lumMod val="50000"/>
                  </a:schemeClr>
                </a:solidFill>
                <a:latin typeface="+mn-lt"/>
              </a:rPr>
              <a:t>Université d’Aix-Marseille : </a:t>
            </a:r>
            <a:r>
              <a:rPr lang="fr-FR" altLang="fr-FR" sz="1200" kern="0" dirty="0">
                <a:solidFill>
                  <a:schemeClr val="accent5">
                    <a:lumMod val="50000"/>
                  </a:schemeClr>
                </a:solidFill>
                <a:latin typeface="+mn-lt"/>
              </a:rPr>
              <a:t>M. Denis CHARPIN, Professeur de pneumologie et d’allergologie, Mme Frédérique GRIMALDI, professeur de toxicologie</a:t>
            </a:r>
          </a:p>
        </p:txBody>
      </p:sp>
      <p:sp>
        <p:nvSpPr>
          <p:cNvPr id="27" name="Ztxt-VERSION-PPT">
            <a:extLst>
              <a:ext uri="{FF2B5EF4-FFF2-40B4-BE49-F238E27FC236}">
                <a16:creationId xmlns:a16="http://schemas.microsoft.com/office/drawing/2014/main" id="{43F8032B-AF6A-C046-6845-44B7C4C93E45}"/>
              </a:ext>
            </a:extLst>
          </p:cNvPr>
          <p:cNvSpPr txBox="1">
            <a:spLocks noChangeArrowheads="1"/>
          </p:cNvSpPr>
          <p:nvPr/>
        </p:nvSpPr>
        <p:spPr bwMode="auto">
          <a:xfrm rot="16200000">
            <a:off x="11230769" y="1629569"/>
            <a:ext cx="1577975" cy="277813"/>
          </a:xfrm>
          <a:prstGeom prst="rect">
            <a:avLst/>
          </a:prstGeom>
          <a:noFill/>
          <a:ln>
            <a:noFill/>
          </a:ln>
        </p:spPr>
        <p:txBody>
          <a:bodyPr>
            <a:spAutoFit/>
          </a:bodyPr>
          <a:ls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eaLnBrk="1" fontAlgn="auto" hangingPunct="1">
              <a:spcBef>
                <a:spcPts val="0"/>
              </a:spcBef>
              <a:spcAft>
                <a:spcPts val="0"/>
              </a:spcAft>
              <a:defRPr/>
            </a:pPr>
            <a:r>
              <a:rPr lang="fr-FR" altLang="fr-FR" sz="1200" i="1" kern="0" dirty="0">
                <a:solidFill>
                  <a:prstClr val="white">
                    <a:lumMod val="50000"/>
                  </a:prstClr>
                </a:solidFill>
                <a:latin typeface="Corbel" panose="020B0503020204020204" pitchFamily="34" charset="0"/>
              </a:rPr>
              <a:t>Version 31/12/2025</a:t>
            </a:r>
          </a:p>
        </p:txBody>
      </p:sp>
      <p:grpSp>
        <p:nvGrpSpPr>
          <p:cNvPr id="66567" name="Groupe 1">
            <a:extLst>
              <a:ext uri="{FF2B5EF4-FFF2-40B4-BE49-F238E27FC236}">
                <a16:creationId xmlns:a16="http://schemas.microsoft.com/office/drawing/2014/main" id="{0915ECD9-4B05-8C0D-B927-01EC3BEA12C0}"/>
              </a:ext>
            </a:extLst>
          </p:cNvPr>
          <p:cNvGrpSpPr>
            <a:grpSpLocks/>
          </p:cNvGrpSpPr>
          <p:nvPr/>
        </p:nvGrpSpPr>
        <p:grpSpPr bwMode="auto">
          <a:xfrm rot="-312634">
            <a:off x="9197975" y="322263"/>
            <a:ext cx="2557463" cy="890587"/>
            <a:chOff x="8272755" y="581786"/>
            <a:chExt cx="2557463" cy="891383"/>
          </a:xfrm>
        </p:grpSpPr>
        <p:sp>
          <p:nvSpPr>
            <p:cNvPr id="32" name="Ellipse 3">
              <a:extLst>
                <a:ext uri="{FF2B5EF4-FFF2-40B4-BE49-F238E27FC236}">
                  <a16:creationId xmlns:a16="http://schemas.microsoft.com/office/drawing/2014/main" id="{5FCBF761-B924-632B-1BD3-60E57D48AD84}"/>
                </a:ext>
              </a:extLst>
            </p:cNvPr>
            <p:cNvSpPr/>
            <p:nvPr/>
          </p:nvSpPr>
          <p:spPr>
            <a:xfrm rot="626978">
              <a:off x="8356674" y="545367"/>
              <a:ext cx="2220912" cy="89138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a:p>
          </p:txBody>
        </p:sp>
        <p:sp>
          <p:nvSpPr>
            <p:cNvPr id="6" name="ZoneTexte 6">
              <a:extLst>
                <a:ext uri="{FF2B5EF4-FFF2-40B4-BE49-F238E27FC236}">
                  <a16:creationId xmlns:a16="http://schemas.microsoft.com/office/drawing/2014/main" id="{8C1E603C-9A46-049B-101B-C5A5FD8ECC8F}"/>
                </a:ext>
              </a:extLst>
            </p:cNvPr>
            <p:cNvSpPr txBox="1">
              <a:spLocks noChangeArrowheads="1"/>
            </p:cNvSpPr>
            <p:nvPr/>
          </p:nvSpPr>
          <p:spPr bwMode="auto">
            <a:xfrm rot="626978">
              <a:off x="8238839" y="691464"/>
              <a:ext cx="2557463" cy="64669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b="1" kern="0" dirty="0">
                  <a:solidFill>
                    <a:schemeClr val="bg1"/>
                  </a:solidFill>
                  <a:latin typeface="+mn-lt"/>
                </a:rPr>
                <a:t>Merci à tous pour </a:t>
              </a:r>
            </a:p>
            <a:p>
              <a:pPr algn="ctr" eaLnBrk="1" fontAlgn="auto" hangingPunct="1">
                <a:spcBef>
                  <a:spcPts val="0"/>
                </a:spcBef>
                <a:spcAft>
                  <a:spcPts val="0"/>
                </a:spcAft>
                <a:defRPr/>
              </a:pPr>
              <a:r>
                <a:rPr lang="fr-FR" altLang="fr-FR" b="1" kern="0" dirty="0">
                  <a:solidFill>
                    <a:schemeClr val="bg1"/>
                  </a:solidFill>
                  <a:latin typeface="+mn-lt"/>
                </a:rPr>
                <a:t>votre attention ! </a:t>
              </a:r>
            </a:p>
          </p:txBody>
        </p:sp>
      </p:grpSp>
      <p:sp>
        <p:nvSpPr>
          <p:cNvPr id="28" name="Rectangle 2">
            <a:extLst>
              <a:ext uri="{FF2B5EF4-FFF2-40B4-BE49-F238E27FC236}">
                <a16:creationId xmlns:a16="http://schemas.microsoft.com/office/drawing/2014/main" id="{A9FDBB43-47AE-ED88-A0C9-1DFC24B998CA}"/>
              </a:ext>
            </a:extLst>
          </p:cNvPr>
          <p:cNvSpPr txBox="1">
            <a:spLocks noChangeArrowheads="1"/>
          </p:cNvSpPr>
          <p:nvPr/>
        </p:nvSpPr>
        <p:spPr bwMode="auto">
          <a:xfrm>
            <a:off x="-447675" y="109538"/>
            <a:ext cx="12639675" cy="769937"/>
          </a:xfrm>
          <a:prstGeom prst="rect">
            <a:avLst/>
          </a:prstGeom>
          <a:noFill/>
          <a:ln w="9525">
            <a:noFill/>
            <a:miter lim="800000"/>
            <a:headEnd/>
            <a:tailEnd/>
          </a:ln>
        </p:spPr>
        <p:txBody>
          <a:bodyPr anchor="ctr"/>
          <a:lstStyle/>
          <a:p>
            <a:pPr algn="ctr">
              <a:defRPr/>
            </a:pPr>
            <a:r>
              <a:rPr lang="fr-FR" sz="3000" b="1" dirty="0">
                <a:solidFill>
                  <a:srgbClr val="0070C0"/>
                </a:solidFill>
                <a:latin typeface="+mn-lt"/>
                <a:cs typeface="Arial" charset="0"/>
              </a:rPr>
              <a:t>L’air et le climat </a:t>
            </a:r>
          </a:p>
        </p:txBody>
      </p:sp>
      <p:sp>
        <p:nvSpPr>
          <p:cNvPr id="19" name="Rectangle 2">
            <a:extLst>
              <a:ext uri="{FF2B5EF4-FFF2-40B4-BE49-F238E27FC236}">
                <a16:creationId xmlns:a16="http://schemas.microsoft.com/office/drawing/2014/main" id="{239B84AF-4717-73B7-6824-1DB46319B7C8}"/>
              </a:ext>
            </a:extLst>
          </p:cNvPr>
          <p:cNvSpPr/>
          <p:nvPr/>
        </p:nvSpPr>
        <p:spPr>
          <a:xfrm rot="20999163">
            <a:off x="1753072" y="428739"/>
            <a:ext cx="2706737" cy="646986"/>
          </a:xfrm>
          <a:prstGeom prst="roundRect">
            <a:avLst/>
          </a:prstGeom>
          <a:solidFill>
            <a:srgbClr val="42C4E3"/>
          </a:solidFill>
          <a:effectLst>
            <a:outerShdw blurRad="50800" dist="38100" dir="8100000" algn="tr" rotWithShape="0">
              <a:prstClr val="black">
                <a:alpha val="40000"/>
              </a:prstClr>
            </a:outerShdw>
          </a:effectLst>
        </p:spPr>
        <p:txBody>
          <a:bodyPr wrap="square">
            <a:spAutoFit/>
          </a:bodyPr>
          <a:lstStyle/>
          <a:p>
            <a:pPr>
              <a:defRPr/>
            </a:pPr>
            <a:r>
              <a:rPr lang="fr-FR" sz="3200" b="1" dirty="0">
                <a:cs typeface="Arial" panose="020B0604020202020204" pitchFamily="34" charset="0"/>
              </a:rPr>
              <a:t>    MODULE </a:t>
            </a:r>
            <a:r>
              <a:rPr lang="fr-FR" sz="3600" b="1" baseline="30000" dirty="0">
                <a:solidFill>
                  <a:schemeClr val="bg1"/>
                </a:solidFill>
                <a:cs typeface="Arial" panose="020B0604020202020204" pitchFamily="34" charset="0"/>
              </a:rPr>
              <a:t>10 </a:t>
            </a:r>
            <a:endParaRPr lang="fr-FR" sz="3600" baseline="30000" dirty="0">
              <a:solidFill>
                <a:schemeClr val="bg1"/>
              </a:solidFill>
            </a:endParaRPr>
          </a:p>
        </p:txBody>
      </p:sp>
      <p:sp>
        <p:nvSpPr>
          <p:cNvPr id="26" name="Rectangle à coins arrondis 25">
            <a:extLst>
              <a:ext uri="{FF2B5EF4-FFF2-40B4-BE49-F238E27FC236}">
                <a16:creationId xmlns:a16="http://schemas.microsoft.com/office/drawing/2014/main" id="{534C60E6-6179-6448-2D8B-13FBA546EEF6}"/>
              </a:ext>
            </a:extLst>
          </p:cNvPr>
          <p:cNvSpPr/>
          <p:nvPr/>
        </p:nvSpPr>
        <p:spPr>
          <a:xfrm>
            <a:off x="542925" y="4225925"/>
            <a:ext cx="3222625" cy="731838"/>
          </a:xfrm>
          <a:prstGeom prst="roundRect">
            <a:avLst/>
          </a:prstGeom>
          <a:solidFill>
            <a:srgbClr val="42C4E3"/>
          </a:solidFill>
        </p:spPr>
        <p:txBody>
          <a:bodyPr>
            <a:spAutoFit/>
          </a:bodyPr>
          <a:lstStyle/>
          <a:p>
            <a:pPr algn="ctr" fontAlgn="auto">
              <a:spcBef>
                <a:spcPts val="600"/>
              </a:spcBef>
              <a:spcAft>
                <a:spcPts val="0"/>
              </a:spcAft>
              <a:defRPr/>
            </a:pPr>
            <a:r>
              <a:rPr lang="fr-FR" altLang="fr-FR" sz="1600" kern="0" dirty="0">
                <a:solidFill>
                  <a:schemeClr val="accent5">
                    <a:lumMod val="50000"/>
                  </a:schemeClr>
                </a:solidFill>
                <a:cs typeface="Calibri" panose="020F0502020204030204" pitchFamily="34" charset="0"/>
              </a:rPr>
              <a:t>Contactez-nous : </a:t>
            </a:r>
          </a:p>
          <a:p>
            <a:pPr algn="ctr" fontAlgn="auto">
              <a:spcBef>
                <a:spcPts val="600"/>
              </a:spcBef>
              <a:spcAft>
                <a:spcPts val="0"/>
              </a:spcAft>
              <a:defRPr/>
            </a:pPr>
            <a:r>
              <a:rPr lang="fr-FR" altLang="fr-FR" sz="1600" b="1" dirty="0">
                <a:solidFill>
                  <a:schemeClr val="accent5">
                    <a:lumMod val="50000"/>
                  </a:schemeClr>
                </a:solidFill>
                <a:cs typeface="Calibri" panose="020F0502020204030204" pitchFamily="34" charset="0"/>
              </a:rPr>
              <a:t>contact@airandme.org</a:t>
            </a:r>
            <a:endParaRPr lang="fr-FR" altLang="fr-FR" sz="1600" b="1" kern="0" dirty="0">
              <a:solidFill>
                <a:schemeClr val="accent5">
                  <a:lumMod val="50000"/>
                </a:schemeClr>
              </a:solidFill>
              <a:cs typeface="Calibri" panose="020F0502020204030204" pitchFamily="34" charset="0"/>
            </a:endParaRPr>
          </a:p>
        </p:txBody>
      </p:sp>
      <p:sp>
        <p:nvSpPr>
          <p:cNvPr id="29" name="ZoneTexte 4">
            <a:extLst>
              <a:ext uri="{FF2B5EF4-FFF2-40B4-BE49-F238E27FC236}">
                <a16:creationId xmlns:a16="http://schemas.microsoft.com/office/drawing/2014/main" id="{2CFBB53D-DAD8-3550-25E6-345F8CE33B7B}"/>
              </a:ext>
            </a:extLst>
          </p:cNvPr>
          <p:cNvSpPr txBox="1">
            <a:spLocks noChangeArrowheads="1"/>
          </p:cNvSpPr>
          <p:nvPr/>
        </p:nvSpPr>
        <p:spPr bwMode="auto">
          <a:xfrm>
            <a:off x="479425" y="1522413"/>
            <a:ext cx="6061075" cy="2631490"/>
          </a:xfrm>
          <a:prstGeom prst="rect">
            <a:avLst/>
          </a:prstGeom>
          <a:noFill/>
          <a:ln>
            <a:noFill/>
          </a:ln>
        </p:spPr>
        <p:txBody>
          <a:bodyPr>
            <a:spAutoFit/>
          </a:bodyPr>
          <a:lstStyle>
            <a:lvl1pPr marL="88900" indent="-88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auto">
              <a:spcBef>
                <a:spcPts val="600"/>
              </a:spcBef>
              <a:spcAft>
                <a:spcPts val="0"/>
              </a:spcAft>
              <a:defRPr/>
            </a:pPr>
            <a:r>
              <a:rPr lang="fr-FR" altLang="fr-FR" sz="1300" b="1" kern="0" dirty="0">
                <a:solidFill>
                  <a:schemeClr val="accent5">
                    <a:lumMod val="50000"/>
                  </a:schemeClr>
                </a:solidFill>
                <a:latin typeface="Calibri"/>
              </a:rPr>
              <a:t>Objectif de ce support : </a:t>
            </a:r>
            <a:r>
              <a:rPr lang="fr-FR" altLang="fr-FR" sz="1300" dirty="0">
                <a:solidFill>
                  <a:schemeClr val="accent5">
                    <a:lumMod val="50000"/>
                  </a:schemeClr>
                </a:solidFill>
                <a:latin typeface="Calibri"/>
              </a:rPr>
              <a:t>rendre les élèves acteurs de la protection de l’air et du climat</a:t>
            </a:r>
          </a:p>
          <a:p>
            <a:pPr fontAlgn="auto">
              <a:spcBef>
                <a:spcPts val="600"/>
              </a:spcBef>
              <a:spcAft>
                <a:spcPts val="0"/>
              </a:spcAft>
              <a:defRPr/>
            </a:pPr>
            <a:r>
              <a:rPr lang="fr-FR" altLang="fr-FR" sz="1300" b="1" kern="0" dirty="0">
                <a:solidFill>
                  <a:schemeClr val="accent5">
                    <a:lumMod val="50000"/>
                  </a:schemeClr>
                </a:solidFill>
                <a:latin typeface="Calibri"/>
              </a:rPr>
              <a:t>Propriété intellectuelle : </a:t>
            </a:r>
            <a:r>
              <a:rPr lang="fr-FR" altLang="fr-FR" sz="1300" kern="0" dirty="0" err="1">
                <a:solidFill>
                  <a:schemeClr val="accent5">
                    <a:lumMod val="50000"/>
                  </a:schemeClr>
                </a:solidFill>
                <a:latin typeface="Calibri"/>
              </a:rPr>
              <a:t>AtmoSud</a:t>
            </a:r>
            <a:r>
              <a:rPr lang="fr-FR" altLang="fr-FR" sz="1300" kern="0" dirty="0">
                <a:solidFill>
                  <a:schemeClr val="accent5">
                    <a:lumMod val="50000"/>
                  </a:schemeClr>
                </a:solidFill>
                <a:latin typeface="Calibri"/>
              </a:rPr>
              <a:t>, Maison de l’Ecologie de Provence, Fédération L’Air et Moi, Victor Hugo ESPINOSA </a:t>
            </a:r>
          </a:p>
          <a:p>
            <a:pPr fontAlgn="auto">
              <a:spcBef>
                <a:spcPts val="600"/>
              </a:spcBef>
              <a:spcAft>
                <a:spcPts val="0"/>
              </a:spcAft>
              <a:defRPr/>
            </a:pPr>
            <a:r>
              <a:rPr lang="fr-FR" altLang="fr-FR" sz="1300" b="1" kern="0" dirty="0">
                <a:solidFill>
                  <a:schemeClr val="accent5">
                    <a:lumMod val="50000"/>
                  </a:schemeClr>
                </a:solidFill>
                <a:latin typeface="Calibri"/>
              </a:rPr>
              <a:t>Coordination et réalisation : </a:t>
            </a:r>
            <a:r>
              <a:rPr lang="fr-FR" altLang="fr-FR" sz="1300" kern="0" dirty="0">
                <a:solidFill>
                  <a:schemeClr val="accent5">
                    <a:lumMod val="50000"/>
                  </a:schemeClr>
                </a:solidFill>
                <a:latin typeface="Calibri"/>
              </a:rPr>
              <a:t>Victor Hugo ESPINOSA, Marie Anne LE MEUR</a:t>
            </a:r>
          </a:p>
          <a:p>
            <a:pPr fontAlgn="auto">
              <a:spcBef>
                <a:spcPts val="600"/>
              </a:spcBef>
              <a:spcAft>
                <a:spcPts val="0"/>
              </a:spcAft>
              <a:defRPr/>
            </a:pPr>
            <a:r>
              <a:rPr lang="fr-FR" altLang="fr-FR" sz="1300" b="1" kern="0" dirty="0">
                <a:solidFill>
                  <a:schemeClr val="accent5">
                    <a:lumMod val="50000"/>
                  </a:schemeClr>
                </a:solidFill>
                <a:latin typeface="Calibri"/>
              </a:rPr>
              <a:t>Partenaires :</a:t>
            </a:r>
            <a:r>
              <a:rPr lang="fr-FR" altLang="fr-FR" sz="1300" kern="0" dirty="0">
                <a:solidFill>
                  <a:schemeClr val="accent5">
                    <a:lumMod val="50000"/>
                  </a:schemeClr>
                </a:solidFill>
                <a:latin typeface="Calibri"/>
              </a:rPr>
              <a:t> Académies d’Aix-Marseille et de Nice</a:t>
            </a:r>
          </a:p>
          <a:p>
            <a:pPr fontAlgn="auto">
              <a:spcBef>
                <a:spcPts val="600"/>
              </a:spcBef>
              <a:spcAft>
                <a:spcPts val="0"/>
              </a:spcAft>
              <a:defRPr/>
            </a:pPr>
            <a:r>
              <a:rPr lang="fr-FR" altLang="fr-FR" sz="1300" b="1" kern="0" dirty="0">
                <a:solidFill>
                  <a:schemeClr val="accent5">
                    <a:lumMod val="50000"/>
                  </a:schemeClr>
                </a:solidFill>
                <a:latin typeface="Calibri"/>
              </a:rPr>
              <a:t>Soutien du projet : </a:t>
            </a:r>
            <a:r>
              <a:rPr lang="fr-FR" altLang="fr-FR" sz="1300" kern="0" dirty="0">
                <a:solidFill>
                  <a:schemeClr val="accent5">
                    <a:lumMod val="50000"/>
                  </a:schemeClr>
                </a:solidFill>
                <a:latin typeface="Calibri"/>
              </a:rPr>
              <a:t>Région Sud Provence-Alpes-Côte d’Azur</a:t>
            </a:r>
          </a:p>
          <a:p>
            <a:pPr fontAlgn="auto">
              <a:spcBef>
                <a:spcPts val="600"/>
              </a:spcBef>
              <a:spcAft>
                <a:spcPts val="0"/>
              </a:spcAft>
              <a:defRPr/>
            </a:pPr>
            <a:r>
              <a:rPr lang="fr-FR" altLang="fr-FR" sz="1300" b="1" kern="0" dirty="0">
                <a:solidFill>
                  <a:schemeClr val="accent5">
                    <a:lumMod val="50000"/>
                  </a:schemeClr>
                </a:solidFill>
                <a:latin typeface="Calibri"/>
              </a:rPr>
              <a:t>Illustrations/mise en page : </a:t>
            </a:r>
            <a:r>
              <a:rPr lang="fr-FR" altLang="fr-FR" sz="1300" kern="0" dirty="0">
                <a:solidFill>
                  <a:schemeClr val="accent5">
                    <a:lumMod val="50000"/>
                  </a:schemeClr>
                </a:solidFill>
                <a:latin typeface="Calibri"/>
              </a:rPr>
              <a:t>Emilie FRANCESCONI, </a:t>
            </a:r>
            <a:r>
              <a:rPr lang="fr-FR" altLang="fr-FR" sz="1300" kern="0" dirty="0" err="1">
                <a:solidFill>
                  <a:schemeClr val="accent5">
                    <a:lumMod val="50000"/>
                  </a:schemeClr>
                </a:solidFill>
                <a:latin typeface="Calibri"/>
              </a:rPr>
              <a:t>Awatef</a:t>
            </a:r>
            <a:r>
              <a:rPr lang="fr-FR" altLang="fr-FR" sz="1300" kern="0" dirty="0">
                <a:solidFill>
                  <a:schemeClr val="accent5">
                    <a:lumMod val="50000"/>
                  </a:schemeClr>
                </a:solidFill>
                <a:latin typeface="Calibri"/>
              </a:rPr>
              <a:t> MOSBEH, Isabelle NEGRE-FRANCOIS</a:t>
            </a:r>
          </a:p>
          <a:p>
            <a:pPr fontAlgn="auto">
              <a:spcBef>
                <a:spcPts val="600"/>
              </a:spcBef>
              <a:spcAft>
                <a:spcPts val="0"/>
              </a:spcAft>
              <a:defRPr/>
            </a:pPr>
            <a:r>
              <a:rPr lang="fr-FR" altLang="fr-FR" sz="1300" b="1" kern="0" dirty="0">
                <a:solidFill>
                  <a:schemeClr val="accent5">
                    <a:lumMod val="50000"/>
                  </a:schemeClr>
                </a:solidFill>
                <a:latin typeface="Calibri"/>
              </a:rPr>
              <a:t>Diffusion : </a:t>
            </a:r>
            <a:r>
              <a:rPr lang="fr-FR" altLang="fr-FR" sz="1300" dirty="0">
                <a:solidFill>
                  <a:schemeClr val="accent5">
                    <a:lumMod val="50000"/>
                  </a:schemeClr>
                </a:solidFill>
                <a:latin typeface="Calibri"/>
              </a:rPr>
              <a:t>téléchargement sans frais sur www.lairetmoi.org</a:t>
            </a:r>
            <a:endParaRPr lang="fr-FR" altLang="fr-FR" sz="1300" kern="0" dirty="0">
              <a:solidFill>
                <a:schemeClr val="accent5">
                  <a:lumMod val="50000"/>
                </a:schemeClr>
              </a:solidFill>
              <a:latin typeface="Calibri"/>
            </a:endParaRPr>
          </a:p>
          <a:p>
            <a:pPr fontAlgn="auto">
              <a:spcBef>
                <a:spcPts val="600"/>
              </a:spcBef>
              <a:spcAft>
                <a:spcPts val="0"/>
              </a:spcAft>
              <a:defRPr/>
            </a:pPr>
            <a:r>
              <a:rPr lang="fr-FR" altLang="fr-FR" sz="1300" b="1" kern="0" dirty="0">
                <a:solidFill>
                  <a:schemeClr val="accent5">
                    <a:lumMod val="50000"/>
                  </a:schemeClr>
                </a:solidFill>
                <a:latin typeface="Calibri"/>
              </a:rPr>
              <a:t>Contenu : </a:t>
            </a:r>
            <a:r>
              <a:rPr lang="fr-FR" altLang="fr-FR" sz="1300" dirty="0">
                <a:solidFill>
                  <a:schemeClr val="accent5">
                    <a:lumMod val="50000"/>
                  </a:schemeClr>
                </a:solidFill>
                <a:latin typeface="Calibri"/>
              </a:rPr>
              <a:t>10 modules</a:t>
            </a:r>
            <a:endParaRPr lang="fr-FR" altLang="fr-FR" sz="1200" kern="0" dirty="0">
              <a:solidFill>
                <a:srgbClr val="002060"/>
              </a:solidFill>
              <a:latin typeface="Candara" panose="020E0502030303020204" pitchFamily="34" charset="0"/>
            </a:endParaRPr>
          </a:p>
        </p:txBody>
      </p:sp>
      <p:pic>
        <p:nvPicPr>
          <p:cNvPr id="66572" name="Picture 24">
            <a:extLst>
              <a:ext uri="{FF2B5EF4-FFF2-40B4-BE49-F238E27FC236}">
                <a16:creationId xmlns:a16="http://schemas.microsoft.com/office/drawing/2014/main" id="{CB208696-D7AE-43FC-BEC3-FF2FD174BB5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980488" y="5991225"/>
            <a:ext cx="1630362" cy="68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573" name="Picture 2">
            <a:extLst>
              <a:ext uri="{FF2B5EF4-FFF2-40B4-BE49-F238E27FC236}">
                <a16:creationId xmlns:a16="http://schemas.microsoft.com/office/drawing/2014/main" id="{3396A709-50E1-41C6-0DD5-154B43FD6CB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962775" y="6054725"/>
            <a:ext cx="1154113"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574" name="Image 19">
            <a:extLst>
              <a:ext uri="{FF2B5EF4-FFF2-40B4-BE49-F238E27FC236}">
                <a16:creationId xmlns:a16="http://schemas.microsoft.com/office/drawing/2014/main" id="{69E3B1BA-DD20-EF38-3223-2D563EAABBE5}"/>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720388" y="5991225"/>
            <a:ext cx="1325562"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5" name="Image 18">
            <a:hlinkClick r:id="rId6" action="ppaction://hlinksldjump"/>
            <a:extLst>
              <a:ext uri="{FF2B5EF4-FFF2-40B4-BE49-F238E27FC236}">
                <a16:creationId xmlns:a16="http://schemas.microsoft.com/office/drawing/2014/main" id="{A9476B52-62EF-7913-529B-740A6FF20311}"/>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09538" y="54991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6" name="Image 18">
            <a:hlinkClick r:id="rId8" action="ppaction://hlinksldjump"/>
            <a:extLst>
              <a:ext uri="{FF2B5EF4-FFF2-40B4-BE49-F238E27FC236}">
                <a16:creationId xmlns:a16="http://schemas.microsoft.com/office/drawing/2014/main" id="{7B471729-F106-FBCE-D3BE-5A60940565DE}"/>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14300" y="61087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Ztxt-Sommaire">
            <a:extLst>
              <a:ext uri="{FF2B5EF4-FFF2-40B4-BE49-F238E27FC236}">
                <a16:creationId xmlns:a16="http://schemas.microsoft.com/office/drawing/2014/main" id="{2CD5B892-982F-BC38-EC7D-B4DCFB43FF03}"/>
              </a:ext>
            </a:extLst>
          </p:cNvPr>
          <p:cNvSpPr txBox="1">
            <a:spLocks noChangeArrowheads="1"/>
          </p:cNvSpPr>
          <p:nvPr/>
        </p:nvSpPr>
        <p:spPr bwMode="auto">
          <a:xfrm>
            <a:off x="501650" y="5570538"/>
            <a:ext cx="1065213" cy="307975"/>
          </a:xfrm>
          <a:prstGeom prst="rect">
            <a:avLst/>
          </a:prstGeom>
          <a:noFill/>
          <a:ln>
            <a:noFill/>
          </a:ln>
        </p:spPr>
        <p:txBody>
          <a:bodyPr>
            <a:spAutoFit/>
          </a:bodyPr>
          <a:ls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eaLnBrk="1" fontAlgn="auto" hangingPunct="1">
              <a:spcBef>
                <a:spcPts val="0"/>
              </a:spcBef>
              <a:spcAft>
                <a:spcPts val="0"/>
              </a:spcAft>
              <a:defRPr/>
            </a:pPr>
            <a:r>
              <a:rPr lang="fr-FR" altLang="fr-FR" sz="1400" b="1" kern="0" dirty="0">
                <a:solidFill>
                  <a:prstClr val="black"/>
                </a:solidFill>
                <a:latin typeface="+mn-lt"/>
              </a:rPr>
              <a:t>Sommaire</a:t>
            </a:r>
          </a:p>
        </p:txBody>
      </p:sp>
      <p:sp>
        <p:nvSpPr>
          <p:cNvPr id="25" name="Ztxt-Début">
            <a:extLst>
              <a:ext uri="{FF2B5EF4-FFF2-40B4-BE49-F238E27FC236}">
                <a16:creationId xmlns:a16="http://schemas.microsoft.com/office/drawing/2014/main" id="{D5183CCC-ACA1-8600-F325-3C645C8C5C4D}"/>
              </a:ext>
            </a:extLst>
          </p:cNvPr>
          <p:cNvSpPr txBox="1">
            <a:spLocks noChangeArrowheads="1"/>
          </p:cNvSpPr>
          <p:nvPr/>
        </p:nvSpPr>
        <p:spPr bwMode="auto">
          <a:xfrm>
            <a:off x="449263" y="6200775"/>
            <a:ext cx="884237" cy="307975"/>
          </a:xfrm>
          <a:prstGeom prst="rect">
            <a:avLst/>
          </a:prstGeom>
          <a:noFill/>
          <a:ln>
            <a:noFill/>
          </a:ln>
        </p:spPr>
        <p:txBody>
          <a:bodyPr>
            <a:spAutoFit/>
          </a:bodyPr>
          <a:ls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eaLnBrk="1" fontAlgn="auto" hangingPunct="1">
              <a:spcBef>
                <a:spcPts val="0"/>
              </a:spcBef>
              <a:spcAft>
                <a:spcPts val="0"/>
              </a:spcAft>
              <a:defRPr/>
            </a:pPr>
            <a:r>
              <a:rPr lang="fr-FR" altLang="fr-FR" sz="1400" b="1" kern="0" dirty="0">
                <a:solidFill>
                  <a:prstClr val="black"/>
                </a:solidFill>
                <a:latin typeface="+mn-lt"/>
              </a:rPr>
              <a:t>Début</a:t>
            </a:r>
          </a:p>
        </p:txBody>
      </p:sp>
      <p:pic>
        <p:nvPicPr>
          <p:cNvPr id="66579" name="Image 29">
            <a:hlinkClick r:id="rId10"/>
            <a:extLst>
              <a:ext uri="{FF2B5EF4-FFF2-40B4-BE49-F238E27FC236}">
                <a16:creationId xmlns:a16="http://schemas.microsoft.com/office/drawing/2014/main" id="{CAA586D8-4E00-4ED6-427D-1C60BB4085AB}"/>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943100" y="5937250"/>
            <a:ext cx="1762125"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0" name="Image 1">
            <a:hlinkClick r:id="rId12"/>
            <a:extLst>
              <a:ext uri="{FF2B5EF4-FFF2-40B4-BE49-F238E27FC236}">
                <a16:creationId xmlns:a16="http://schemas.microsoft.com/office/drawing/2014/main" id="{556CA850-A531-4DAD-1547-69C426FF51B2}"/>
              </a:ext>
            </a:extLst>
          </p:cNvPr>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3813175" y="5991225"/>
            <a:ext cx="12922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1" name="Picture 41" descr="LogoAtmo-france08_petit">
            <a:extLst>
              <a:ext uri="{FF2B5EF4-FFF2-40B4-BE49-F238E27FC236}">
                <a16:creationId xmlns:a16="http://schemas.microsoft.com/office/drawing/2014/main" id="{065A38CF-58F8-847C-BD06-C5A6E6CC3674}"/>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8289925" y="5999163"/>
            <a:ext cx="7112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2" name="Image 3">
            <a:hlinkClick r:id="rId15"/>
            <a:extLst>
              <a:ext uri="{FF2B5EF4-FFF2-40B4-BE49-F238E27FC236}">
                <a16:creationId xmlns:a16="http://schemas.microsoft.com/office/drawing/2014/main" id="{E9FA1CA7-94C9-9865-255D-322F5ED852B2}"/>
              </a:ext>
            </a:extLst>
          </p:cNvPr>
          <p:cNvPicPr>
            <a:picLocks noChangeAspect="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5332413" y="5991225"/>
            <a:ext cx="1500187"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oneTexte 8">
            <a:extLst>
              <a:ext uri="{FF2B5EF4-FFF2-40B4-BE49-F238E27FC236}">
                <a16:creationId xmlns:a16="http://schemas.microsoft.com/office/drawing/2014/main" id="{635471CC-FB84-2D77-0EDD-8FF6F6561C97}"/>
              </a:ext>
            </a:extLst>
          </p:cNvPr>
          <p:cNvSpPr txBox="1"/>
          <p:nvPr/>
        </p:nvSpPr>
        <p:spPr>
          <a:xfrm>
            <a:off x="6707188" y="5783263"/>
            <a:ext cx="1509712" cy="292100"/>
          </a:xfrm>
          <a:prstGeom prst="rect">
            <a:avLst/>
          </a:prstGeom>
          <a:noFill/>
        </p:spPr>
        <p:txBody>
          <a:bodyPr wrap="none">
            <a:spAutoFit/>
          </a:bodyPr>
          <a:lstStyle/>
          <a:p>
            <a:pPr>
              <a:defRPr/>
            </a:pPr>
            <a:r>
              <a:rPr lang="fr-FR" sz="1300" kern="0" dirty="0">
                <a:solidFill>
                  <a:schemeClr val="accent5">
                    <a:lumMod val="50000"/>
                  </a:schemeClr>
                </a:solidFill>
                <a:latin typeface="Calibri"/>
                <a:cs typeface="Arial" panose="020B0604020202020204" pitchFamily="34" charset="0"/>
              </a:rPr>
              <a:t>Avec le soutien de :</a:t>
            </a:r>
          </a:p>
        </p:txBody>
      </p:sp>
      <p:sp>
        <p:nvSpPr>
          <p:cNvPr id="10" name="ZoneTexte 9">
            <a:extLst>
              <a:ext uri="{FF2B5EF4-FFF2-40B4-BE49-F238E27FC236}">
                <a16:creationId xmlns:a16="http://schemas.microsoft.com/office/drawing/2014/main" id="{9AB708BC-92AC-DF44-529E-21DDD71DF83D}"/>
              </a:ext>
            </a:extLst>
          </p:cNvPr>
          <p:cNvSpPr txBox="1"/>
          <p:nvPr/>
        </p:nvSpPr>
        <p:spPr>
          <a:xfrm>
            <a:off x="8216900" y="5765800"/>
            <a:ext cx="1590675" cy="292100"/>
          </a:xfrm>
          <a:prstGeom prst="rect">
            <a:avLst/>
          </a:prstGeom>
          <a:noFill/>
        </p:spPr>
        <p:txBody>
          <a:bodyPr wrap="none">
            <a:spAutoFit/>
          </a:bodyPr>
          <a:lstStyle/>
          <a:p>
            <a:pPr>
              <a:defRPr/>
            </a:pPr>
            <a:r>
              <a:rPr lang="fr-FR" sz="1300" kern="0" dirty="0">
                <a:solidFill>
                  <a:schemeClr val="accent5">
                    <a:lumMod val="50000"/>
                  </a:schemeClr>
                </a:solidFill>
                <a:latin typeface="Calibri"/>
                <a:cs typeface="Arial" panose="020B0604020202020204" pitchFamily="34" charset="0"/>
              </a:rPr>
              <a:t>En partenariat avec :</a:t>
            </a:r>
          </a:p>
        </p:txBody>
      </p:sp>
      <p:pic>
        <p:nvPicPr>
          <p:cNvPr id="2" name="Logo AEM">
            <a:extLst>
              <a:ext uri="{FF2B5EF4-FFF2-40B4-BE49-F238E27FC236}">
                <a16:creationId xmlns:a16="http://schemas.microsoft.com/office/drawing/2014/main" id="{97B66921-20C3-23FE-5390-8E97AC55C05D}"/>
              </a:ext>
            </a:extLst>
          </p:cNvPr>
          <p:cNvPicPr>
            <a:picLocks noChangeAspect="1"/>
          </p:cNvPicPr>
          <p:nvPr/>
        </p:nvPicPr>
        <p:blipFill>
          <a:blip r:embed="rId17">
            <a:extLst>
              <a:ext uri="{28A0092B-C50C-407E-A947-70E740481C1C}">
                <a14:useLocalDpi xmlns:a14="http://schemas.microsoft.com/office/drawing/2010/main"/>
              </a:ext>
            </a:extLst>
          </a:blip>
          <a:stretch>
            <a:fillRect/>
          </a:stretch>
        </p:blipFill>
        <p:spPr>
          <a:xfrm>
            <a:off x="64644" y="198967"/>
            <a:ext cx="1528315" cy="696912"/>
          </a:xfrm>
          <a:prstGeom prst="rect">
            <a:avLst/>
          </a:prstGeo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FA4C1420-091D-6E6E-DD25-A69501BAAE35}"/>
              </a:ext>
            </a:extLst>
          </p:cNvPr>
          <p:cNvSpPr/>
          <p:nvPr/>
        </p:nvSpPr>
        <p:spPr>
          <a:xfrm>
            <a:off x="-128588" y="-12700"/>
            <a:ext cx="12320588" cy="2017713"/>
          </a:xfrm>
          <a:custGeom>
            <a:avLst/>
            <a:gdLst>
              <a:gd name="connsiteX0" fmla="*/ 0 w 11321256"/>
              <a:gd name="connsiteY0" fmla="*/ 0 h 798897"/>
              <a:gd name="connsiteX1" fmla="*/ 11321256 w 11321256"/>
              <a:gd name="connsiteY1" fmla="*/ 0 h 798897"/>
              <a:gd name="connsiteX2" fmla="*/ 11321256 w 11321256"/>
              <a:gd name="connsiteY2" fmla="*/ 798897 h 798897"/>
              <a:gd name="connsiteX3" fmla="*/ 0 w 11321256"/>
              <a:gd name="connsiteY3" fmla="*/ 798897 h 798897"/>
              <a:gd name="connsiteX4" fmla="*/ 0 w 11321256"/>
              <a:gd name="connsiteY4" fmla="*/ 0 h 798897"/>
              <a:gd name="connsiteX0" fmla="*/ 0 w 11321256"/>
              <a:gd name="connsiteY0" fmla="*/ 0 h 798897"/>
              <a:gd name="connsiteX1" fmla="*/ 11321256 w 11321256"/>
              <a:gd name="connsiteY1" fmla="*/ 0 h 798897"/>
              <a:gd name="connsiteX2" fmla="*/ 11299484 w 11321256"/>
              <a:gd name="connsiteY2" fmla="*/ 461440 h 798897"/>
              <a:gd name="connsiteX3" fmla="*/ 0 w 11321256"/>
              <a:gd name="connsiteY3" fmla="*/ 798897 h 798897"/>
              <a:gd name="connsiteX4" fmla="*/ 0 w 11321256"/>
              <a:gd name="connsiteY4" fmla="*/ 0 h 798897"/>
              <a:gd name="connsiteX0" fmla="*/ 0 w 11321256"/>
              <a:gd name="connsiteY0" fmla="*/ 0 h 1190783"/>
              <a:gd name="connsiteX1" fmla="*/ 11321256 w 11321256"/>
              <a:gd name="connsiteY1" fmla="*/ 0 h 1190783"/>
              <a:gd name="connsiteX2" fmla="*/ 11299484 w 11321256"/>
              <a:gd name="connsiteY2" fmla="*/ 461440 h 1190783"/>
              <a:gd name="connsiteX3" fmla="*/ 0 w 11321256"/>
              <a:gd name="connsiteY3" fmla="*/ 1190783 h 1190783"/>
              <a:gd name="connsiteX4" fmla="*/ 0 w 11321256"/>
              <a:gd name="connsiteY4" fmla="*/ 0 h 1190783"/>
              <a:gd name="connsiteX0" fmla="*/ 0 w 11321256"/>
              <a:gd name="connsiteY0" fmla="*/ 0 h 1190783"/>
              <a:gd name="connsiteX1" fmla="*/ 11321256 w 11321256"/>
              <a:gd name="connsiteY1" fmla="*/ 0 h 1190783"/>
              <a:gd name="connsiteX2" fmla="*/ 11310370 w 11321256"/>
              <a:gd name="connsiteY2" fmla="*/ 896869 h 1190783"/>
              <a:gd name="connsiteX3" fmla="*/ 0 w 11321256"/>
              <a:gd name="connsiteY3" fmla="*/ 1190783 h 1190783"/>
              <a:gd name="connsiteX4" fmla="*/ 0 w 11321256"/>
              <a:gd name="connsiteY4" fmla="*/ 0 h 1190783"/>
              <a:gd name="connsiteX0" fmla="*/ 0 w 11321256"/>
              <a:gd name="connsiteY0" fmla="*/ 0 h 1343183"/>
              <a:gd name="connsiteX1" fmla="*/ 11321256 w 11321256"/>
              <a:gd name="connsiteY1" fmla="*/ 0 h 1343183"/>
              <a:gd name="connsiteX2" fmla="*/ 11310370 w 11321256"/>
              <a:gd name="connsiteY2" fmla="*/ 896869 h 1343183"/>
              <a:gd name="connsiteX3" fmla="*/ 65314 w 11321256"/>
              <a:gd name="connsiteY3" fmla="*/ 1343183 h 1343183"/>
              <a:gd name="connsiteX4" fmla="*/ 0 w 11321256"/>
              <a:gd name="connsiteY4" fmla="*/ 0 h 1343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256" h="1343183">
                <a:moveTo>
                  <a:pt x="0" y="0"/>
                </a:moveTo>
                <a:lnTo>
                  <a:pt x="11321256" y="0"/>
                </a:lnTo>
                <a:lnTo>
                  <a:pt x="11310370" y="896869"/>
                </a:lnTo>
                <a:lnTo>
                  <a:pt x="65314" y="1343183"/>
                </a:lnTo>
                <a:lnTo>
                  <a:pt x="0" y="0"/>
                </a:lnTo>
                <a:close/>
              </a:path>
            </a:pathLst>
          </a:cu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9708" name="Rectangle 3">
            <a:extLst>
              <a:ext uri="{FF2B5EF4-FFF2-40B4-BE49-F238E27FC236}">
                <a16:creationId xmlns:a16="http://schemas.microsoft.com/office/drawing/2014/main" id="{F2244844-B44A-0BC3-7A42-6452B269795E}"/>
              </a:ext>
            </a:extLst>
          </p:cNvPr>
          <p:cNvSpPr>
            <a:spLocks noChangeArrowheads="1"/>
          </p:cNvSpPr>
          <p:nvPr/>
        </p:nvSpPr>
        <p:spPr bwMode="auto">
          <a:xfrm>
            <a:off x="433388" y="112713"/>
            <a:ext cx="12192000" cy="1016000"/>
          </a:xfrm>
          <a:prstGeom prst="rect">
            <a:avLst/>
          </a:prstGeom>
          <a:noFill/>
          <a:ln>
            <a:noFill/>
          </a:ln>
        </p:spPr>
        <p:txBody>
          <a:bodyPr>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a:lnSpc>
                <a:spcPct val="100000"/>
              </a:lnSpc>
              <a:spcBef>
                <a:spcPct val="0"/>
              </a:spcBef>
              <a:buFontTx/>
              <a:buNone/>
              <a:defRPr/>
            </a:pPr>
            <a:r>
              <a:rPr lang="fr-FR" altLang="fr-FR" sz="3000" dirty="0">
                <a:solidFill>
                  <a:srgbClr val="0070C0"/>
                </a:solidFill>
                <a:latin typeface="+mn-lt"/>
                <a:cs typeface="Arial" charset="0"/>
              </a:rPr>
              <a:t>Découvrez les autres modules </a:t>
            </a:r>
          </a:p>
          <a:p>
            <a:pPr algn="ctr">
              <a:lnSpc>
                <a:spcPct val="100000"/>
              </a:lnSpc>
              <a:spcBef>
                <a:spcPct val="0"/>
              </a:spcBef>
              <a:buFontTx/>
              <a:buNone/>
              <a:defRPr/>
            </a:pPr>
            <a:r>
              <a:rPr lang="fr-FR" altLang="fr-FR" sz="3000" dirty="0">
                <a:solidFill>
                  <a:srgbClr val="0070C0"/>
                </a:solidFill>
                <a:latin typeface="+mn-lt"/>
                <a:cs typeface="Arial" charset="0"/>
              </a:rPr>
              <a:t>pédagogiques L’Air et Moi Ecole</a:t>
            </a:r>
          </a:p>
        </p:txBody>
      </p:sp>
      <p:sp>
        <p:nvSpPr>
          <p:cNvPr id="2" name="Rectangle 1">
            <a:extLst>
              <a:ext uri="{FF2B5EF4-FFF2-40B4-BE49-F238E27FC236}">
                <a16:creationId xmlns:a16="http://schemas.microsoft.com/office/drawing/2014/main" id="{1B91E6E4-9D22-73C9-5FAC-7FEEA6FF78E2}"/>
              </a:ext>
            </a:extLst>
          </p:cNvPr>
          <p:cNvSpPr/>
          <p:nvPr/>
        </p:nvSpPr>
        <p:spPr>
          <a:xfrm>
            <a:off x="7522372" y="1732606"/>
            <a:ext cx="4681788" cy="5139869"/>
          </a:xfrm>
          <a:prstGeom prst="rect">
            <a:avLst/>
          </a:prstGeom>
        </p:spPr>
        <p:txBody>
          <a:bodyPr wrap="square">
            <a:spAutoFit/>
          </a:bodyPr>
          <a:lstStyle/>
          <a:p>
            <a:pPr>
              <a:defRPr/>
            </a:pPr>
            <a:r>
              <a:rPr lang="fr-FR" sz="2000" b="1" kern="0" dirty="0">
                <a:solidFill>
                  <a:srgbClr val="002060"/>
                </a:solidFill>
                <a:latin typeface="Corbel" panose="020B0503020204020204" pitchFamily="34" charset="0"/>
                <a:ea typeface="Arial" pitchFamily="-100" charset="0"/>
                <a:cs typeface="Arial" pitchFamily="-100" charset="0"/>
              </a:rPr>
              <a:t>L’essentiel sur la pollution de l’air</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Corbel" panose="020B0503020204020204" pitchFamily="34" charset="0"/>
                <a:cs typeface="Arial" pitchFamily="-100" charset="0"/>
              </a:rPr>
              <a:t>L’importance de l’air</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mn-lt"/>
                <a:ea typeface="Arial" pitchFamily="-100" charset="0"/>
                <a:cs typeface="Arial" pitchFamily="-100" charset="0"/>
              </a:rPr>
              <a:t>Les causes de la pollution de l’air</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mn-lt"/>
                <a:ea typeface="Arial" pitchFamily="-100" charset="0"/>
                <a:cs typeface="Arial" pitchFamily="-100" charset="0"/>
              </a:rPr>
              <a:t>Les conséquences de la pollution de l’air</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mn-lt"/>
                <a:ea typeface="Arial" pitchFamily="-100" charset="0"/>
                <a:cs typeface="Arial" pitchFamily="-100" charset="0"/>
              </a:rPr>
              <a:t>La surveillance de la qualité de l’air</a:t>
            </a:r>
            <a:r>
              <a:rPr lang="fr-FR" sz="2000" i="1" kern="0" dirty="0">
                <a:solidFill>
                  <a:srgbClr val="002060"/>
                </a:solidFill>
                <a:latin typeface="+mn-lt"/>
                <a:ea typeface="Arial" pitchFamily="-100" charset="0"/>
                <a:cs typeface="Arial" pitchFamily="-100" charset="0"/>
              </a:rPr>
              <a:t> </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mn-lt"/>
                <a:ea typeface="Arial" pitchFamily="-100" charset="0"/>
                <a:cs typeface="Arial" pitchFamily="-100" charset="0"/>
              </a:rPr>
              <a:t>Les solutions</a:t>
            </a:r>
          </a:p>
          <a:p>
            <a:pPr>
              <a:defRPr/>
            </a:pPr>
            <a:endParaRPr lang="fr-FR" sz="1000" kern="0" dirty="0">
              <a:solidFill>
                <a:srgbClr val="002060"/>
              </a:solidFill>
              <a:cs typeface="Arial" pitchFamily="-100" charset="0"/>
            </a:endParaRPr>
          </a:p>
          <a:p>
            <a:pPr>
              <a:defRPr/>
            </a:pPr>
            <a:r>
              <a:rPr lang="fr-FR" sz="2000" b="1" kern="0" dirty="0">
                <a:solidFill>
                  <a:srgbClr val="002060"/>
                </a:solidFill>
                <a:ea typeface="Arial" pitchFamily="-100" charset="0"/>
                <a:cs typeface="Arial" pitchFamily="-100" charset="0"/>
              </a:rPr>
              <a:t>La pollution de l’air intérieur</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Corbel" panose="020B0503020204020204" pitchFamily="34" charset="0"/>
                <a:ea typeface="Arial" pitchFamily="-100" charset="0"/>
                <a:cs typeface="Arial" pitchFamily="-100" charset="0"/>
              </a:rPr>
              <a:t>L’air et l’énergie</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Corbel" panose="020B0503020204020204" pitchFamily="34" charset="0"/>
                <a:cs typeface="Arial" pitchFamily="-100" charset="0"/>
              </a:rPr>
              <a:t>L’air de ma classe</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Corbel" panose="020B0503020204020204" pitchFamily="34" charset="0"/>
                <a:cs typeface="Arial" pitchFamily="-100" charset="0"/>
              </a:rPr>
              <a:t>L’air et la biodiversité</a:t>
            </a:r>
          </a:p>
          <a:p>
            <a:pPr>
              <a:defRPr/>
            </a:pPr>
            <a:endParaRPr lang="fr-FR" sz="1000" kern="0" dirty="0">
              <a:solidFill>
                <a:srgbClr val="002060"/>
              </a:solidFill>
              <a:cs typeface="Arial" pitchFamily="-100" charset="0"/>
            </a:endParaRPr>
          </a:p>
          <a:p>
            <a:pPr>
              <a:defRPr/>
            </a:pPr>
            <a:r>
              <a:rPr lang="fr-FR" sz="2000" b="1" kern="0" dirty="0">
                <a:solidFill>
                  <a:srgbClr val="42C4E3"/>
                </a:solidFill>
                <a:cs typeface="Arial" pitchFamily="-100" charset="0"/>
              </a:rPr>
              <a:t>L’air et le climat</a:t>
            </a:r>
          </a:p>
        </p:txBody>
      </p:sp>
      <p:sp>
        <p:nvSpPr>
          <p:cNvPr id="68614" name="Espace réservé du numéro de diapositive 1">
            <a:extLst>
              <a:ext uri="{FF2B5EF4-FFF2-40B4-BE49-F238E27FC236}">
                <a16:creationId xmlns:a16="http://schemas.microsoft.com/office/drawing/2014/main" id="{045212FF-5BDF-46E3-F469-9ED80387E377}"/>
              </a:ext>
            </a:extLst>
          </p:cNvPr>
          <p:cNvSpPr txBox="1">
            <a:spLocks/>
          </p:cNvSpPr>
          <p:nvPr/>
        </p:nvSpPr>
        <p:spPr bwMode="auto">
          <a:xfrm>
            <a:off x="6834184" y="2220988"/>
            <a:ext cx="69872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dirty="0">
                <a:solidFill>
                  <a:schemeClr val="bg1"/>
                </a:solidFill>
              </a:rPr>
              <a:t>M</a:t>
            </a:r>
            <a:r>
              <a:rPr lang="fr-FR" altLang="fr-FR" sz="2400" b="1" baseline="30000" dirty="0">
                <a:solidFill>
                  <a:schemeClr val="bg1"/>
                </a:solidFill>
              </a:rPr>
              <a:t>1</a:t>
            </a:r>
            <a:r>
              <a:rPr lang="fr-FR" altLang="fr-FR" sz="1800" b="1" dirty="0">
                <a:solidFill>
                  <a:srgbClr val="CFEDEF"/>
                </a:solidFill>
              </a:rPr>
              <a:t> </a:t>
            </a:r>
            <a:endParaRPr lang="fr-FR" altLang="fr-FR" sz="1800" b="1" dirty="0"/>
          </a:p>
        </p:txBody>
      </p:sp>
      <p:sp>
        <p:nvSpPr>
          <p:cNvPr id="68615" name="Espace réservé du numéro de diapositive 1">
            <a:extLst>
              <a:ext uri="{FF2B5EF4-FFF2-40B4-BE49-F238E27FC236}">
                <a16:creationId xmlns:a16="http://schemas.microsoft.com/office/drawing/2014/main" id="{417DC7D7-7386-3E40-3D15-132DF67AEB2A}"/>
              </a:ext>
            </a:extLst>
          </p:cNvPr>
          <p:cNvSpPr txBox="1">
            <a:spLocks/>
          </p:cNvSpPr>
          <p:nvPr/>
        </p:nvSpPr>
        <p:spPr bwMode="auto">
          <a:xfrm>
            <a:off x="6834183" y="2677184"/>
            <a:ext cx="698721" cy="365125"/>
          </a:xfrm>
          <a:prstGeom prst="rect">
            <a:avLst/>
          </a:prstGeom>
          <a:solidFill>
            <a:srgbClr val="AF83B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a:solidFill>
                  <a:schemeClr val="bg1"/>
                </a:solidFill>
              </a:rPr>
              <a:t>M</a:t>
            </a:r>
            <a:r>
              <a:rPr lang="fr-FR" altLang="fr-FR" sz="2400" b="1" baseline="30000">
                <a:solidFill>
                  <a:schemeClr val="bg1"/>
                </a:solidFill>
              </a:rPr>
              <a:t>2</a:t>
            </a:r>
            <a:r>
              <a:rPr lang="fr-FR" altLang="fr-FR" sz="1800" b="1">
                <a:solidFill>
                  <a:srgbClr val="CFEDEF"/>
                </a:solidFill>
              </a:rPr>
              <a:t> </a:t>
            </a:r>
            <a:endParaRPr lang="fr-FR" altLang="fr-FR" sz="1800" b="1"/>
          </a:p>
        </p:txBody>
      </p:sp>
      <p:sp>
        <p:nvSpPr>
          <p:cNvPr id="68616" name="Espace réservé du numéro de diapositive 1">
            <a:extLst>
              <a:ext uri="{FF2B5EF4-FFF2-40B4-BE49-F238E27FC236}">
                <a16:creationId xmlns:a16="http://schemas.microsoft.com/office/drawing/2014/main" id="{279DC516-07D0-88ED-0E09-8AB02193B539}"/>
              </a:ext>
            </a:extLst>
          </p:cNvPr>
          <p:cNvSpPr txBox="1">
            <a:spLocks/>
          </p:cNvSpPr>
          <p:nvPr/>
        </p:nvSpPr>
        <p:spPr bwMode="auto">
          <a:xfrm>
            <a:off x="6843708" y="3133380"/>
            <a:ext cx="689197" cy="365125"/>
          </a:xfrm>
          <a:prstGeom prst="rect">
            <a:avLst/>
          </a:prstGeom>
          <a:solidFill>
            <a:srgbClr val="FF2E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a:solidFill>
                  <a:schemeClr val="bg1"/>
                </a:solidFill>
              </a:rPr>
              <a:t>M</a:t>
            </a:r>
            <a:r>
              <a:rPr lang="fr-FR" altLang="fr-FR" sz="2400" b="1" baseline="30000">
                <a:solidFill>
                  <a:schemeClr val="bg1"/>
                </a:solidFill>
              </a:rPr>
              <a:t>3</a:t>
            </a:r>
            <a:r>
              <a:rPr lang="fr-FR" altLang="fr-FR" sz="1800" b="1">
                <a:solidFill>
                  <a:srgbClr val="CFEDEF"/>
                </a:solidFill>
              </a:rPr>
              <a:t> </a:t>
            </a:r>
            <a:endParaRPr lang="fr-FR" altLang="fr-FR" sz="1800" b="1"/>
          </a:p>
        </p:txBody>
      </p:sp>
      <p:sp>
        <p:nvSpPr>
          <p:cNvPr id="68617" name="Espace réservé du numéro de diapositive 1">
            <a:extLst>
              <a:ext uri="{FF2B5EF4-FFF2-40B4-BE49-F238E27FC236}">
                <a16:creationId xmlns:a16="http://schemas.microsoft.com/office/drawing/2014/main" id="{72C327A4-76F2-07AF-109E-D74DB1D8381D}"/>
              </a:ext>
            </a:extLst>
          </p:cNvPr>
          <p:cNvSpPr txBox="1">
            <a:spLocks/>
          </p:cNvSpPr>
          <p:nvPr/>
        </p:nvSpPr>
        <p:spPr bwMode="auto">
          <a:xfrm>
            <a:off x="6834183" y="3589576"/>
            <a:ext cx="698723" cy="36512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a:solidFill>
                  <a:schemeClr val="bg1"/>
                </a:solidFill>
              </a:rPr>
              <a:t>M</a:t>
            </a:r>
            <a:r>
              <a:rPr lang="fr-FR" altLang="fr-FR" sz="2400" b="1" baseline="30000">
                <a:solidFill>
                  <a:schemeClr val="bg1"/>
                </a:solidFill>
              </a:rPr>
              <a:t>4</a:t>
            </a:r>
            <a:r>
              <a:rPr lang="fr-FR" altLang="fr-FR" sz="1800" b="1">
                <a:solidFill>
                  <a:srgbClr val="CFEDEF"/>
                </a:solidFill>
              </a:rPr>
              <a:t> </a:t>
            </a:r>
            <a:endParaRPr lang="fr-FR" altLang="fr-FR" sz="1800" b="1"/>
          </a:p>
        </p:txBody>
      </p:sp>
      <p:sp>
        <p:nvSpPr>
          <p:cNvPr id="16" name="Espace réservé du numéro de diapositive 1">
            <a:extLst>
              <a:ext uri="{FF2B5EF4-FFF2-40B4-BE49-F238E27FC236}">
                <a16:creationId xmlns:a16="http://schemas.microsoft.com/office/drawing/2014/main" id="{12BB0FE1-C99B-8267-D6B4-122F852605B7}"/>
              </a:ext>
            </a:extLst>
          </p:cNvPr>
          <p:cNvSpPr txBox="1">
            <a:spLocks/>
          </p:cNvSpPr>
          <p:nvPr/>
        </p:nvSpPr>
        <p:spPr bwMode="auto">
          <a:xfrm>
            <a:off x="6834184" y="4045772"/>
            <a:ext cx="698724" cy="365125"/>
          </a:xfrm>
          <a:prstGeom prst="rect">
            <a:avLst/>
          </a:prstGeom>
          <a:solidFill>
            <a:schemeClr val="accent6"/>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5</a:t>
            </a:r>
            <a:r>
              <a:rPr lang="fr-FR" altLang="fr-FR" sz="1800" b="1" dirty="0">
                <a:solidFill>
                  <a:srgbClr val="CFEDEF"/>
                </a:solidFill>
              </a:rPr>
              <a:t> </a:t>
            </a:r>
            <a:endParaRPr lang="fr-FR" altLang="fr-FR" sz="1800" b="1" dirty="0"/>
          </a:p>
        </p:txBody>
      </p:sp>
      <p:sp>
        <p:nvSpPr>
          <p:cNvPr id="13" name="Espace réservé du numéro de diapositive 1">
            <a:extLst>
              <a:ext uri="{FF2B5EF4-FFF2-40B4-BE49-F238E27FC236}">
                <a16:creationId xmlns:a16="http://schemas.microsoft.com/office/drawing/2014/main" id="{DEAC870B-258A-723F-EAB0-80A8F27FAD1A}"/>
              </a:ext>
            </a:extLst>
          </p:cNvPr>
          <p:cNvSpPr txBox="1">
            <a:spLocks/>
          </p:cNvSpPr>
          <p:nvPr/>
        </p:nvSpPr>
        <p:spPr bwMode="auto">
          <a:xfrm>
            <a:off x="6851646" y="4501968"/>
            <a:ext cx="681262" cy="365125"/>
          </a:xfrm>
          <a:prstGeom prst="rect">
            <a:avLst/>
          </a:prstGeom>
          <a:solidFill>
            <a:schemeClr val="bg2">
              <a:lumMod val="50000"/>
            </a:schemeClr>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6</a:t>
            </a:r>
            <a:r>
              <a:rPr lang="fr-FR" altLang="fr-FR" sz="1800" b="1" dirty="0">
                <a:solidFill>
                  <a:srgbClr val="CFEDEF"/>
                </a:solidFill>
              </a:rPr>
              <a:t> </a:t>
            </a:r>
            <a:endParaRPr lang="fr-FR" altLang="fr-FR" sz="1800" b="1" dirty="0"/>
          </a:p>
        </p:txBody>
      </p:sp>
      <p:sp>
        <p:nvSpPr>
          <p:cNvPr id="14" name="Espace réservé du numéro de diapositive 1">
            <a:extLst>
              <a:ext uri="{FF2B5EF4-FFF2-40B4-BE49-F238E27FC236}">
                <a16:creationId xmlns:a16="http://schemas.microsoft.com/office/drawing/2014/main" id="{F147A4C7-FD35-A08E-2CCC-BF9A6E0E0AB5}"/>
              </a:ext>
            </a:extLst>
          </p:cNvPr>
          <p:cNvSpPr txBox="1">
            <a:spLocks/>
          </p:cNvSpPr>
          <p:nvPr/>
        </p:nvSpPr>
        <p:spPr bwMode="auto">
          <a:xfrm>
            <a:off x="6851645" y="4958164"/>
            <a:ext cx="681263" cy="365125"/>
          </a:xfrm>
          <a:prstGeom prst="rect">
            <a:avLst/>
          </a:prstGeom>
          <a:solidFill>
            <a:schemeClr val="accent4"/>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7</a:t>
            </a:r>
            <a:r>
              <a:rPr lang="fr-FR" altLang="fr-FR" sz="1800" b="1" dirty="0">
                <a:solidFill>
                  <a:srgbClr val="CFEDEF"/>
                </a:solidFill>
              </a:rPr>
              <a:t> </a:t>
            </a:r>
            <a:endParaRPr lang="fr-FR" altLang="fr-FR" sz="1800" b="1" dirty="0"/>
          </a:p>
        </p:txBody>
      </p:sp>
      <p:sp>
        <p:nvSpPr>
          <p:cNvPr id="3" name="Espace réservé du numéro de diapositive 1">
            <a:extLst>
              <a:ext uri="{FF2B5EF4-FFF2-40B4-BE49-F238E27FC236}">
                <a16:creationId xmlns:a16="http://schemas.microsoft.com/office/drawing/2014/main" id="{C61EAA32-6D25-1E86-5488-E75E3DAD80CE}"/>
              </a:ext>
            </a:extLst>
          </p:cNvPr>
          <p:cNvSpPr txBox="1">
            <a:spLocks/>
          </p:cNvSpPr>
          <p:nvPr/>
        </p:nvSpPr>
        <p:spPr bwMode="auto">
          <a:xfrm>
            <a:off x="6834183" y="1764792"/>
            <a:ext cx="671738" cy="365125"/>
          </a:xfrm>
          <a:prstGeom prst="rect">
            <a:avLst/>
          </a:prstGeom>
          <a:solidFill>
            <a:schemeClr val="accent5">
              <a:lumMod val="75000"/>
            </a:schemeClr>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e</a:t>
            </a:r>
            <a:r>
              <a:rPr lang="fr-FR" altLang="fr-FR" sz="1800" b="1" dirty="0">
                <a:solidFill>
                  <a:srgbClr val="CFEDEF"/>
                </a:solidFill>
              </a:rPr>
              <a:t> </a:t>
            </a:r>
            <a:endParaRPr lang="fr-FR" altLang="fr-FR" sz="1800" b="1" dirty="0"/>
          </a:p>
        </p:txBody>
      </p:sp>
      <p:sp>
        <p:nvSpPr>
          <p:cNvPr id="4" name="Espace réservé du numéro de diapositive 1">
            <a:extLst>
              <a:ext uri="{FF2B5EF4-FFF2-40B4-BE49-F238E27FC236}">
                <a16:creationId xmlns:a16="http://schemas.microsoft.com/office/drawing/2014/main" id="{EA937506-F6A7-B3AB-0986-0CFD473F4910}"/>
              </a:ext>
            </a:extLst>
          </p:cNvPr>
          <p:cNvSpPr txBox="1">
            <a:spLocks/>
          </p:cNvSpPr>
          <p:nvPr/>
        </p:nvSpPr>
        <p:spPr bwMode="auto">
          <a:xfrm>
            <a:off x="6861170" y="6326755"/>
            <a:ext cx="67173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dirty="0">
                <a:solidFill>
                  <a:schemeClr val="bg1"/>
                </a:solidFill>
              </a:rPr>
              <a:t>M</a:t>
            </a:r>
            <a:r>
              <a:rPr lang="fr-FR" altLang="fr-FR" sz="2400" b="1" baseline="30000" dirty="0">
                <a:solidFill>
                  <a:schemeClr val="bg1"/>
                </a:solidFill>
              </a:rPr>
              <a:t>10</a:t>
            </a:r>
            <a:r>
              <a:rPr lang="fr-FR" altLang="fr-FR" sz="1800" b="1" dirty="0">
                <a:solidFill>
                  <a:srgbClr val="CFEDEF"/>
                </a:solidFill>
              </a:rPr>
              <a:t> </a:t>
            </a:r>
            <a:endParaRPr lang="fr-FR" altLang="fr-FR" sz="1800" b="1" dirty="0"/>
          </a:p>
        </p:txBody>
      </p:sp>
      <p:pic>
        <p:nvPicPr>
          <p:cNvPr id="5" name="Logo AEM">
            <a:extLst>
              <a:ext uri="{FF2B5EF4-FFF2-40B4-BE49-F238E27FC236}">
                <a16:creationId xmlns:a16="http://schemas.microsoft.com/office/drawing/2014/main" id="{1834184F-913A-A6AA-109D-7EC501A4DE1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644" y="198967"/>
            <a:ext cx="1528315" cy="696912"/>
          </a:xfrm>
          <a:prstGeom prst="rect">
            <a:avLst/>
          </a:prstGeom>
        </p:spPr>
      </p:pic>
      <p:pic>
        <p:nvPicPr>
          <p:cNvPr id="6" name="Image 4">
            <a:extLst>
              <a:ext uri="{FF2B5EF4-FFF2-40B4-BE49-F238E27FC236}">
                <a16:creationId xmlns:a16="http://schemas.microsoft.com/office/drawing/2014/main" id="{D5145C8E-6236-0937-8DF4-BD02A35E0F4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auto">
          <a:xfrm>
            <a:off x="-116428" y="1629173"/>
            <a:ext cx="7053009" cy="5680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Espace réservé du numéro de diapositive 1">
            <a:extLst>
              <a:ext uri="{FF2B5EF4-FFF2-40B4-BE49-F238E27FC236}">
                <a16:creationId xmlns:a16="http://schemas.microsoft.com/office/drawing/2014/main" id="{2CE7C5EF-0D1B-5C79-6594-083461A058E1}"/>
              </a:ext>
            </a:extLst>
          </p:cNvPr>
          <p:cNvSpPr txBox="1">
            <a:spLocks/>
          </p:cNvSpPr>
          <p:nvPr/>
        </p:nvSpPr>
        <p:spPr bwMode="auto">
          <a:xfrm>
            <a:off x="6823298" y="5414360"/>
            <a:ext cx="698723" cy="36512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dirty="0">
                <a:solidFill>
                  <a:schemeClr val="bg1"/>
                </a:solidFill>
              </a:rPr>
              <a:t>M</a:t>
            </a:r>
            <a:r>
              <a:rPr lang="fr-FR" altLang="fr-FR" sz="2400" b="1" baseline="30000" dirty="0">
                <a:solidFill>
                  <a:schemeClr val="bg1"/>
                </a:solidFill>
              </a:rPr>
              <a:t>8</a:t>
            </a:r>
            <a:r>
              <a:rPr lang="fr-FR" altLang="fr-FR" sz="1800" b="1" dirty="0">
                <a:solidFill>
                  <a:srgbClr val="CFEDEF"/>
                </a:solidFill>
              </a:rPr>
              <a:t> </a:t>
            </a:r>
            <a:endParaRPr lang="fr-FR" altLang="fr-FR" sz="1800" b="1" dirty="0"/>
          </a:p>
        </p:txBody>
      </p:sp>
      <p:sp>
        <p:nvSpPr>
          <p:cNvPr id="8" name="Espace réservé du numéro de diapositive 1">
            <a:extLst>
              <a:ext uri="{FF2B5EF4-FFF2-40B4-BE49-F238E27FC236}">
                <a16:creationId xmlns:a16="http://schemas.microsoft.com/office/drawing/2014/main" id="{6DCF7002-4C80-BE59-C828-8D63F20C1D55}"/>
              </a:ext>
            </a:extLst>
          </p:cNvPr>
          <p:cNvSpPr txBox="1">
            <a:spLocks/>
          </p:cNvSpPr>
          <p:nvPr/>
        </p:nvSpPr>
        <p:spPr bwMode="auto">
          <a:xfrm>
            <a:off x="6855953" y="5870556"/>
            <a:ext cx="698724" cy="365125"/>
          </a:xfrm>
          <a:prstGeom prst="rect">
            <a:avLst/>
          </a:prstGeom>
          <a:solidFill>
            <a:schemeClr val="accent6"/>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9</a:t>
            </a:r>
            <a:r>
              <a:rPr lang="fr-FR" altLang="fr-FR" sz="1800" b="1" dirty="0">
                <a:solidFill>
                  <a:srgbClr val="CFEDEF"/>
                </a:solidFill>
              </a:rPr>
              <a:t> </a:t>
            </a:r>
            <a:endParaRPr lang="fr-FR" altLang="fr-FR" sz="1800" b="1" dirty="0"/>
          </a:p>
        </p:txBody>
      </p:sp>
    </p:spTree>
  </p:cSld>
  <p:clrMapOvr>
    <a:masterClrMapping/>
  </p:clrMapOvr>
</p:sld>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34576</TotalTime>
  <Words>8552</Words>
  <Application>Microsoft Office PowerPoint</Application>
  <PresentationFormat>Grand écran</PresentationFormat>
  <Paragraphs>1177</Paragraphs>
  <Slides>92</Slides>
  <Notes>37</Notes>
  <HiddenSlides>50</HiddenSlides>
  <MMClips>0</MMClips>
  <ScaleCrop>false</ScaleCrop>
  <HeadingPairs>
    <vt:vector size="8" baseType="variant">
      <vt:variant>
        <vt:lpstr>Polices utilisées</vt:lpstr>
      </vt:variant>
      <vt:variant>
        <vt:i4>8</vt:i4>
      </vt:variant>
      <vt:variant>
        <vt:lpstr>Thème</vt:lpstr>
      </vt:variant>
      <vt:variant>
        <vt:i4>3</vt:i4>
      </vt:variant>
      <vt:variant>
        <vt:lpstr>Serveurs OLE incorporés</vt:lpstr>
      </vt:variant>
      <vt:variant>
        <vt:i4>1</vt:i4>
      </vt:variant>
      <vt:variant>
        <vt:lpstr>Titres des diapositives</vt:lpstr>
      </vt:variant>
      <vt:variant>
        <vt:i4>92</vt:i4>
      </vt:variant>
    </vt:vector>
  </HeadingPairs>
  <TitlesOfParts>
    <vt:vector size="104" baseType="lpstr">
      <vt:lpstr>Arial</vt:lpstr>
      <vt:lpstr>Calibri</vt:lpstr>
      <vt:lpstr>Calibri Light</vt:lpstr>
      <vt:lpstr>Candara</vt:lpstr>
      <vt:lpstr>Chelsea Market</vt:lpstr>
      <vt:lpstr>Corbel</vt:lpstr>
      <vt:lpstr>Open Sans</vt:lpstr>
      <vt:lpstr>Symbol</vt:lpstr>
      <vt:lpstr>Conception personnalisée</vt:lpstr>
      <vt:lpstr>2_Conception personnalisée</vt:lpstr>
      <vt:lpstr>1_Conception personnalisée</vt:lpstr>
      <vt:lpstr>Image</vt:lpstr>
      <vt:lpstr>Présentation PowerPoint</vt:lpstr>
      <vt:lpstr>QU’EST-CE QUE LE CLIMAT ET QUEL LIEN AVEC LES EXTINCTIONS DE MASSE ?</vt:lpstr>
      <vt:lpstr>La météo et le climat sont-ils des synonymes ? </vt:lpstr>
      <vt:lpstr>Quels sont les différents climats dans le monde ? (clique sur les numéros sur la carte pour les découvrir)</vt:lpstr>
      <vt:lpstr>Quels types de climats a-t-on en France  métropolitaine  ? </vt:lpstr>
      <vt:lpstr>Le climat évolue-t-il ?</vt:lpstr>
      <vt:lpstr>Saurais-tu replacer ces évènements sur la  frise chronologique de l’histoire de la Terre ? </vt:lpstr>
      <vt:lpstr>Accélération du rythme d’extinction des espèces due à l’activité humaine</vt:lpstr>
      <vt:lpstr>LE DÉRÈGLEMENT CLIMATIQUE</vt:lpstr>
      <vt:lpstr>Que se passe-t-il sur notre planète  à cause du dérèglement climatique actuel ? </vt:lpstr>
      <vt:lpstr>Que se passe-t-il sur notre planète  à cause du dérèglement climatique actuel ? (suite)</vt:lpstr>
      <vt:lpstr>Effet domino du dérèglement climatique </vt:lpstr>
      <vt:lpstr>Circulation de l’air et différences de température</vt:lpstr>
      <vt:lpstr>Circulation de l’air et différences de température (suite)</vt:lpstr>
      <vt:lpstr>Le système climatique</vt:lpstr>
      <vt:lpstr>Présentation PowerPoint</vt:lpstr>
      <vt:lpstr>Pourquoi le dérèglement climatique menace-t-il  les êtres vivants ?</vt:lpstr>
      <vt:lpstr>Connais-tu des espèces menacées dans le monde ?</vt:lpstr>
      <vt:lpstr>Comment appelle-t-on les personnes qui fuient à cause du dérèglement climatique ? </vt:lpstr>
      <vt:lpstr>Quelles sont les principales conséquences  du dérèglement climatique sur les humains et animaux ? </vt:lpstr>
      <vt:lpstr>LE DÉRÈGLEMENT CLIMATIQUE</vt:lpstr>
      <vt:lpstr>Sais-tu à quoi sert l’atmosphère ? </vt:lpstr>
      <vt:lpstr>Quel est le phénomène qui permet à l’atmosphère de maintenir  une température propice à la vie sur la Terre ? </vt:lpstr>
      <vt:lpstr>Comment les activités humaines  peuvent-elles modifier l’effet de serre ? </vt:lpstr>
      <vt:lpstr>Présentation PowerPoint</vt:lpstr>
      <vt:lpstr>Connais-tu les principales sources naturelles d’émission de gaz à effet de serre ? </vt:lpstr>
      <vt:lpstr>Sais-tu quelles activités humaines émettent des gaz à effet de serre ?</vt:lpstr>
      <vt:lpstr>Quelles principales sources d’énergies émettent  des gaz à effet de serre ? </vt:lpstr>
      <vt:lpstr>Pour résumer, comment peut-on définir  le dérèglement climatique actuel ? </vt:lpstr>
      <vt:lpstr>Les gaz à effet de serre sont-ils dangereux pour notre santé ? </vt:lpstr>
      <vt:lpstr>Jeu : qui émet le plus de gaz à effet de serre ?</vt:lpstr>
      <vt:lpstr>Jeu : qui émet le plus de gaz à effet de serre ? Réponse</vt:lpstr>
      <vt:lpstr>LIMITER LE DÉRÈGLEMENT CLIMATIQUE </vt:lpstr>
      <vt:lpstr>Qui peut agir pour limiter le dérèglement  climatique ? </vt:lpstr>
      <vt:lpstr>Qui surveille et étudie le climat ?</vt:lpstr>
      <vt:lpstr>Au quotidien, comment pouvons-nous nous  déplacer pour limiter le dérèglement climatique ? </vt:lpstr>
      <vt:lpstr>Au moment d’acheter, que pouvons-nous faire  pour limiter le dérèglement climatique ?</vt:lpstr>
      <vt:lpstr>Réfléchir à sa consommation : la méthode BISOU</vt:lpstr>
      <vt:lpstr>Comment pouvons-nous limiter nos émissions de gaz à effet de serre liées à la consommation d’énergie ?</vt:lpstr>
      <vt:lpstr>Comment aménager la ville pour limiter l’impact du changement climatique ?</vt:lpstr>
      <vt:lpstr>Comment créer une zone de fraîcheur ?</vt:lpstr>
      <vt:lpstr>Quelles pommes vaut-il mieux acheter pour limiter le dérèglement climatique ?</vt:lpstr>
      <vt:lpstr>Pourquoi manger de la viande a-t-il un impact sur le climat ? </vt:lpstr>
      <vt:lpstr>Actuellement, selon notre façon de vivre, combien de planètes nous faudrait-il pour répondre aux besoins de tous les humains ?</vt:lpstr>
      <vt:lpstr>Connais-tu l’histoire du colibri ?</vt:lpstr>
      <vt:lpstr>Agir ensemble !</vt:lpstr>
      <vt:lpstr>Colorie cette carte de France métropolitaine en fonction des différents types de climats et place-y ces éléments</vt:lpstr>
      <vt:lpstr>Pourquoi le climat évolue-t-il ?</vt:lpstr>
      <vt:lpstr>Connais-tu l’impact de ton mode de vie  sur le climat ? </vt:lpstr>
      <vt:lpstr>Pourquoi le dérèglement climatique augmente-t-il bien souvent la pollution de l’air ? </vt:lpstr>
      <vt:lpstr>Quelles sont les conséquences de la fonte de la banquise sur le climat ? </vt:lpstr>
      <vt:lpstr>Pourquoi le niveau de la mer augmente-t-il ?</vt:lpstr>
      <vt:lpstr>Que se passe-t-il quand les océans se réchauffent ?</vt:lpstr>
      <vt:lpstr>Conseils pratiques pour la réalisation  de l’expérience</vt:lpstr>
      <vt:lpstr>Comment réduire les émissions  de gaz à effet de serre liées à l’agriculture ? </vt:lpstr>
      <vt:lpstr>Présentation PowerPoint</vt:lpstr>
      <vt:lpstr>Quelles sont les conséquences de la  pollution de l’air sur le vivant ? </vt:lpstr>
      <vt:lpstr>Quels transports en commun connais-tu ?</vt:lpstr>
      <vt:lpstr>Comment faire pour acheter moins d’objets ? </vt:lpstr>
      <vt:lpstr>Présentation PowerPoint</vt:lpstr>
      <vt:lpstr>Comment réutiliser les objets ? </vt:lpstr>
      <vt:lpstr>La climatisation est-elle une bonne solution pour lutter contre le dérèglement climatique ?</vt:lpstr>
      <vt:lpstr>Présentation PowerPoint</vt:lpstr>
      <vt:lpstr>Présentation PowerPoint</vt:lpstr>
      <vt:lpstr>Les messages clés à retenir</vt:lpstr>
      <vt:lpstr>Présentation PowerPoint</vt:lpstr>
      <vt:lpstr>Guide du diaporama</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V1FAEMX</dc:creator>
  <cp:lastModifiedBy>VHE</cp:lastModifiedBy>
  <cp:revision>1235</cp:revision>
  <dcterms:created xsi:type="dcterms:W3CDTF">2024-02-06T11:37:53Z</dcterms:created>
  <dcterms:modified xsi:type="dcterms:W3CDTF">2026-08-03T14:04:33Z</dcterms:modified>
</cp:coreProperties>
</file>