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56" r:id="rId2"/>
    <p:sldId id="993" r:id="rId3"/>
    <p:sldId id="274" r:id="rId4"/>
    <p:sldId id="540" r:id="rId5"/>
    <p:sldId id="474" r:id="rId6"/>
    <p:sldId id="263" r:id="rId7"/>
    <p:sldId id="264" r:id="rId8"/>
    <p:sldId id="284" r:id="rId9"/>
    <p:sldId id="285" r:id="rId10"/>
    <p:sldId id="288" r:id="rId11"/>
    <p:sldId id="948" r:id="rId12"/>
    <p:sldId id="1043" r:id="rId13"/>
    <p:sldId id="953" r:id="rId14"/>
    <p:sldId id="275" r:id="rId15"/>
    <p:sldId id="267" r:id="rId16"/>
    <p:sldId id="994" r:id="rId17"/>
    <p:sldId id="269" r:id="rId18"/>
    <p:sldId id="265" r:id="rId19"/>
    <p:sldId id="995" r:id="rId20"/>
    <p:sldId id="1045" r:id="rId21"/>
    <p:sldId id="997" r:id="rId22"/>
    <p:sldId id="998" r:id="rId23"/>
    <p:sldId id="287" r:id="rId24"/>
    <p:sldId id="950" r:id="rId25"/>
    <p:sldId id="999" r:id="rId26"/>
    <p:sldId id="1000" r:id="rId27"/>
    <p:sldId id="801" r:id="rId28"/>
    <p:sldId id="924" r:id="rId29"/>
    <p:sldId id="1001" r:id="rId30"/>
    <p:sldId id="1002" r:id="rId31"/>
    <p:sldId id="1003" r:id="rId32"/>
    <p:sldId id="1004" r:id="rId33"/>
    <p:sldId id="1005" r:id="rId34"/>
    <p:sldId id="1006" r:id="rId35"/>
    <p:sldId id="1007" r:id="rId36"/>
    <p:sldId id="1008" r:id="rId37"/>
    <p:sldId id="1009" r:id="rId38"/>
    <p:sldId id="1010" r:id="rId39"/>
    <p:sldId id="1011" r:id="rId40"/>
    <p:sldId id="1012" r:id="rId41"/>
    <p:sldId id="1013" r:id="rId42"/>
    <p:sldId id="1014" r:id="rId43"/>
    <p:sldId id="1015" r:id="rId44"/>
    <p:sldId id="1016" r:id="rId45"/>
    <p:sldId id="1017" r:id="rId46"/>
    <p:sldId id="1018" r:id="rId47"/>
    <p:sldId id="1019" r:id="rId48"/>
    <p:sldId id="1020" r:id="rId49"/>
    <p:sldId id="1021" r:id="rId50"/>
    <p:sldId id="1022" r:id="rId51"/>
    <p:sldId id="1023" r:id="rId52"/>
    <p:sldId id="1024" r:id="rId53"/>
    <p:sldId id="1025" r:id="rId54"/>
    <p:sldId id="1026" r:id="rId55"/>
    <p:sldId id="1027" r:id="rId56"/>
    <p:sldId id="1028" r:id="rId57"/>
    <p:sldId id="1029" r:id="rId58"/>
    <p:sldId id="951" r:id="rId59"/>
    <p:sldId id="941" r:id="rId60"/>
    <p:sldId id="1033" r:id="rId61"/>
    <p:sldId id="1034" r:id="rId62"/>
    <p:sldId id="1035" r:id="rId63"/>
    <p:sldId id="1030" r:id="rId64"/>
    <p:sldId id="1031" r:id="rId65"/>
    <p:sldId id="1032" r:id="rId66"/>
    <p:sldId id="469" r:id="rId67"/>
    <p:sldId id="1036" r:id="rId68"/>
    <p:sldId id="1037" r:id="rId69"/>
    <p:sldId id="1038" r:id="rId70"/>
    <p:sldId id="1039" r:id="rId71"/>
    <p:sldId id="1040" r:id="rId72"/>
    <p:sldId id="1041" r:id="rId73"/>
    <p:sldId id="1042" r:id="rId74"/>
    <p:sldId id="1044" r:id="rId75"/>
    <p:sldId id="346" r:id="rId76"/>
    <p:sldId id="344" r:id="rId7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81066F9-D2CC-4084-8274-7191C2EC971A}">
          <p14:sldIdLst>
            <p14:sldId id="256"/>
            <p14:sldId id="993"/>
            <p14:sldId id="274"/>
            <p14:sldId id="540"/>
            <p14:sldId id="474"/>
            <p14:sldId id="263"/>
            <p14:sldId id="264"/>
            <p14:sldId id="284"/>
            <p14:sldId id="285"/>
            <p14:sldId id="288"/>
            <p14:sldId id="948"/>
            <p14:sldId id="1043"/>
            <p14:sldId id="953"/>
            <p14:sldId id="275"/>
            <p14:sldId id="267"/>
            <p14:sldId id="994"/>
            <p14:sldId id="269"/>
            <p14:sldId id="265"/>
            <p14:sldId id="995"/>
            <p14:sldId id="1045"/>
            <p14:sldId id="997"/>
            <p14:sldId id="998"/>
            <p14:sldId id="287"/>
            <p14:sldId id="950"/>
            <p14:sldId id="999"/>
            <p14:sldId id="1000"/>
            <p14:sldId id="801"/>
            <p14:sldId id="924"/>
            <p14:sldId id="1001"/>
            <p14:sldId id="1002"/>
            <p14:sldId id="1003"/>
            <p14:sldId id="1004"/>
            <p14:sldId id="1005"/>
            <p14:sldId id="1006"/>
            <p14:sldId id="1007"/>
            <p14:sldId id="1008"/>
            <p14:sldId id="1009"/>
            <p14:sldId id="1010"/>
            <p14:sldId id="1011"/>
            <p14:sldId id="1012"/>
            <p14:sldId id="1013"/>
            <p14:sldId id="1014"/>
            <p14:sldId id="1015"/>
            <p14:sldId id="1016"/>
            <p14:sldId id="1017"/>
            <p14:sldId id="1018"/>
            <p14:sldId id="1019"/>
            <p14:sldId id="1020"/>
            <p14:sldId id="1021"/>
            <p14:sldId id="1022"/>
            <p14:sldId id="1023"/>
            <p14:sldId id="1024"/>
            <p14:sldId id="1025"/>
            <p14:sldId id="1026"/>
            <p14:sldId id="1027"/>
            <p14:sldId id="1028"/>
            <p14:sldId id="1029"/>
            <p14:sldId id="951"/>
            <p14:sldId id="941"/>
            <p14:sldId id="1033"/>
            <p14:sldId id="1034"/>
            <p14:sldId id="1035"/>
            <p14:sldId id="1030"/>
            <p14:sldId id="1031"/>
            <p14:sldId id="1032"/>
            <p14:sldId id="469"/>
            <p14:sldId id="1036"/>
            <p14:sldId id="1037"/>
            <p14:sldId id="1038"/>
            <p14:sldId id="1039"/>
            <p14:sldId id="1040"/>
            <p14:sldId id="1041"/>
            <p14:sldId id="1042"/>
            <p14:sldId id="1044"/>
            <p14:sldId id="346"/>
            <p14:sldId id="34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 Hugo Espinosa" initials="VHE" lastIdx="0" clrIdx="0">
    <p:extLst>
      <p:ext uri="{19B8F6BF-5375-455C-9EA6-DF929625EA0E}">
        <p15:presenceInfo xmlns:p15="http://schemas.microsoft.com/office/powerpoint/2012/main" userId="6a074ec4c682a42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BC"/>
    <a:srgbClr val="002060"/>
    <a:srgbClr val="2F754F"/>
    <a:srgbClr val="DAA600"/>
    <a:srgbClr val="E15A4C"/>
    <a:srgbClr val="3A9262"/>
    <a:srgbClr val="7A0000"/>
    <a:srgbClr val="1EA0C0"/>
    <a:srgbClr val="00B050"/>
    <a:srgbClr val="E52D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85" autoAdjust="0"/>
    <p:restoredTop sz="95302" autoAdjust="0"/>
  </p:normalViewPr>
  <p:slideViewPr>
    <p:cSldViewPr snapToGrid="0">
      <p:cViewPr varScale="1">
        <p:scale>
          <a:sx n="75" d="100"/>
          <a:sy n="75" d="100"/>
        </p:scale>
        <p:origin x="346" y="43"/>
      </p:cViewPr>
      <p:guideLst/>
    </p:cSldViewPr>
  </p:slideViewPr>
  <p:notesTextViewPr>
    <p:cViewPr>
      <p:scale>
        <a:sx n="1" d="1"/>
        <a:sy n="1" d="1"/>
      </p:scale>
      <p:origin x="0" y="0"/>
    </p:cViewPr>
  </p:notesTextViewPr>
  <p:sorterViewPr>
    <p:cViewPr>
      <p:scale>
        <a:sx n="86" d="100"/>
        <a:sy n="8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2181416-A0E1-434C-9A19-48F0F0B123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D6C9AA7-9C0F-4E22-B6E5-3E674E71E9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1D4835-E4BD-4FC8-BBDD-F5E8536983A7}" type="datetimeFigureOut">
              <a:rPr lang="fr-FR" smtClean="0"/>
              <a:t>11/02/2026</a:t>
            </a:fld>
            <a:endParaRPr lang="fr-FR"/>
          </a:p>
        </p:txBody>
      </p:sp>
      <p:sp>
        <p:nvSpPr>
          <p:cNvPr id="4" name="Espace réservé du pied de page 3">
            <a:extLst>
              <a:ext uri="{FF2B5EF4-FFF2-40B4-BE49-F238E27FC236}">
                <a16:creationId xmlns:a16="http://schemas.microsoft.com/office/drawing/2014/main" id="{770E06DF-7381-4A48-A7D8-080D45C078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F1AD8F9-B6AB-49DA-B691-B209AEBF13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16512D-2E70-467B-8A3C-68B13FCC4AA3}" type="slidenum">
              <a:rPr lang="fr-FR" smtClean="0"/>
              <a:t>‹N°›</a:t>
            </a:fld>
            <a:endParaRPr lang="fr-FR"/>
          </a:p>
        </p:txBody>
      </p:sp>
    </p:spTree>
    <p:extLst>
      <p:ext uri="{BB962C8B-B14F-4D97-AF65-F5344CB8AC3E}">
        <p14:creationId xmlns:p14="http://schemas.microsoft.com/office/powerpoint/2010/main" val="722827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D47A2E-7D7D-40E8-B7D6-1C576DA2F086}" type="datetimeFigureOut">
              <a:rPr lang="fr-FR" smtClean="0"/>
              <a:t>11/02/2026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3EDD9-FB56-4CB9-98DC-F308FBBCF655}" type="slidenum">
              <a:rPr lang="fr-FR" smtClean="0"/>
              <a:t>‹N°›</a:t>
            </a:fld>
            <a:endParaRPr lang="fr-FR"/>
          </a:p>
        </p:txBody>
      </p:sp>
    </p:spTree>
    <p:extLst>
      <p:ext uri="{BB962C8B-B14F-4D97-AF65-F5344CB8AC3E}">
        <p14:creationId xmlns:p14="http://schemas.microsoft.com/office/powerpoint/2010/main" val="2629324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Merci d’adresser vos propositions d’amélioration par mail à lairetmoi@gmail.com ou par téléphone au 09 84 36 11 57</a:t>
            </a:r>
          </a:p>
        </p:txBody>
      </p:sp>
      <p:sp>
        <p:nvSpPr>
          <p:cNvPr id="4" name="Espace réservé du numéro de diapositive 3"/>
          <p:cNvSpPr>
            <a:spLocks noGrp="1"/>
          </p:cNvSpPr>
          <p:nvPr>
            <p:ph type="sldNum" sz="quarter" idx="5"/>
          </p:nvPr>
        </p:nvSpPr>
        <p:spPr/>
        <p:txBody>
          <a:bodyPr/>
          <a:lstStyle/>
          <a:p>
            <a:fld id="{2053EDD9-FB56-4CB9-98DC-F308FBBCF655}" type="slidenum">
              <a:rPr lang="fr-FR" smtClean="0"/>
              <a:t>1</a:t>
            </a:fld>
            <a:endParaRPr lang="fr-FR"/>
          </a:p>
        </p:txBody>
      </p:sp>
    </p:spTree>
    <p:extLst>
      <p:ext uri="{BB962C8B-B14F-4D97-AF65-F5344CB8AC3E}">
        <p14:creationId xmlns:p14="http://schemas.microsoft.com/office/powerpoint/2010/main" val="359611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endParaRPr lang="en-US" altLang="fr-FR" dirty="0">
              <a:latin typeface="Arial" panose="020B0604020202020204" pitchFamily="34" charset="0"/>
            </a:endParaRPr>
          </a:p>
        </p:txBody>
      </p:sp>
    </p:spTree>
    <p:extLst>
      <p:ext uri="{BB962C8B-B14F-4D97-AF65-F5344CB8AC3E}">
        <p14:creationId xmlns:p14="http://schemas.microsoft.com/office/powerpoint/2010/main" val="1996928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fr-FR"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6C6B7-0583-4CDA-D7E6-AAE0E05230A4}"/>
            </a:ext>
          </a:extLst>
        </p:cNvPr>
        <p:cNvGrpSpPr/>
        <p:nvPr/>
      </p:nvGrpSpPr>
      <p:grpSpPr>
        <a:xfrm>
          <a:off x="0" y="0"/>
          <a:ext cx="0" cy="0"/>
          <a:chOff x="0" y="0"/>
          <a:chExt cx="0" cy="0"/>
        </a:xfrm>
      </p:grpSpPr>
      <p:sp>
        <p:nvSpPr>
          <p:cNvPr id="109570" name="Espace réservé de l'image des diapositives 1">
            <a:extLst>
              <a:ext uri="{FF2B5EF4-FFF2-40B4-BE49-F238E27FC236}">
                <a16:creationId xmlns:a16="http://schemas.microsoft.com/office/drawing/2014/main" id="{33D032FD-3918-1903-2DF9-0790ACEBC7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Espace réservé des commentaires 2">
            <a:extLst>
              <a:ext uri="{FF2B5EF4-FFF2-40B4-BE49-F238E27FC236}">
                <a16:creationId xmlns:a16="http://schemas.microsoft.com/office/drawing/2014/main" id="{35217054-2C57-5BBC-361E-6A499434E7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endParaRPr lang="en-US" altLang="fr-FR"/>
          </a:p>
        </p:txBody>
      </p:sp>
    </p:spTree>
    <p:extLst>
      <p:ext uri="{BB962C8B-B14F-4D97-AF65-F5344CB8AC3E}">
        <p14:creationId xmlns:p14="http://schemas.microsoft.com/office/powerpoint/2010/main" val="373601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3EDD9-FB56-4CB9-98DC-F308FBBCF65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514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3EDD9-FB56-4CB9-98DC-F308FBBCF65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43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140D8291-BBFE-4271-9E5E-A800DBD694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a:extLst>
              <a:ext uri="{FF2B5EF4-FFF2-40B4-BE49-F238E27FC236}">
                <a16:creationId xmlns:a16="http://schemas.microsoft.com/office/drawing/2014/main" id="{0A09D793-23FD-4CBB-994C-216E870F0D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46116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a:extLst>
              <a:ext uri="{FF2B5EF4-FFF2-40B4-BE49-F238E27FC236}">
                <a16:creationId xmlns:a16="http://schemas.microsoft.com/office/drawing/2014/main" id="{26FC4E07-6504-5943-45BF-B5EE1DA30E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Rectangle 3">
            <a:extLst>
              <a:ext uri="{FF2B5EF4-FFF2-40B4-BE49-F238E27FC236}">
                <a16:creationId xmlns:a16="http://schemas.microsoft.com/office/drawing/2014/main" id="{D885F866-D4FD-505B-8C11-64FCB4AE64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841755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BA2D2DDD-736D-7F98-3554-886BCC1C041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1D3236C4-7548-F9A4-8088-9F2B39055C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73687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a:extLst>
              <a:ext uri="{FF2B5EF4-FFF2-40B4-BE49-F238E27FC236}">
                <a16:creationId xmlns:a16="http://schemas.microsoft.com/office/drawing/2014/main" id="{6D347BB7-9943-420C-A7BE-62C5723C2A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Espace réservé des notes 2">
            <a:extLst>
              <a:ext uri="{FF2B5EF4-FFF2-40B4-BE49-F238E27FC236}">
                <a16:creationId xmlns:a16="http://schemas.microsoft.com/office/drawing/2014/main" id="{4AEE09BA-983B-4645-88CB-3F7BF42B5E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extLst>
      <p:ext uri="{BB962C8B-B14F-4D97-AF65-F5344CB8AC3E}">
        <p14:creationId xmlns:p14="http://schemas.microsoft.com/office/powerpoint/2010/main" val="1550216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E707A1DD-D226-ED42-EE7D-A53F4F0989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777A258D-E920-2FF4-E223-3CD50ACBD5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22173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Espace réservé de l'image des diapositives 1">
            <a:extLst>
              <a:ext uri="{FF2B5EF4-FFF2-40B4-BE49-F238E27FC236}">
                <a16:creationId xmlns:a16="http://schemas.microsoft.com/office/drawing/2014/main" id="{868B5D50-A49F-F152-3D35-CEB169D09A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Espace réservé des notes 2">
            <a:extLst>
              <a:ext uri="{FF2B5EF4-FFF2-40B4-BE49-F238E27FC236}">
                <a16:creationId xmlns:a16="http://schemas.microsoft.com/office/drawing/2014/main" id="{4032553D-F7EF-0A25-E3A1-14323711CC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extLst>
      <p:ext uri="{BB962C8B-B14F-4D97-AF65-F5344CB8AC3E}">
        <p14:creationId xmlns:p14="http://schemas.microsoft.com/office/powerpoint/2010/main" val="2007812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1BAB1F92-1AC2-41DB-AC1C-A68308F068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Espace réservé des commentaires 2">
            <a:extLst>
              <a:ext uri="{FF2B5EF4-FFF2-40B4-BE49-F238E27FC236}">
                <a16:creationId xmlns:a16="http://schemas.microsoft.com/office/drawing/2014/main" id="{A930B0C1-8C17-4715-9B75-E58E3BC783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fr-FR" dirty="0"/>
          </a:p>
        </p:txBody>
      </p:sp>
      <p:sp>
        <p:nvSpPr>
          <p:cNvPr id="50180" name="Espace réservé du numéro de diapositive 3">
            <a:extLst>
              <a:ext uri="{FF2B5EF4-FFF2-40B4-BE49-F238E27FC236}">
                <a16:creationId xmlns:a16="http://schemas.microsoft.com/office/drawing/2014/main" id="{756B85C7-1645-4DB1-B057-9FB3721516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3918DB-6CF1-49AE-B1DA-F31217212E1E}" type="slidenum">
              <a:rPr lang="fr-FR" altLang="fr-FR" smtClean="0">
                <a:solidFill>
                  <a:srgbClr val="000000"/>
                </a:solidFill>
                <a:cs typeface="Arial" panose="020B0604020202020204" pitchFamily="34" charset="0"/>
              </a:rPr>
              <a:pPr/>
              <a:t>60</a:t>
            </a:fld>
            <a:endParaRPr lang="fr-FR" altLang="fr-FR">
              <a:solidFill>
                <a:srgbClr val="000000"/>
              </a:solidFill>
              <a:cs typeface="Arial" panose="020B0604020202020204" pitchFamily="34" charset="0"/>
            </a:endParaRPr>
          </a:p>
        </p:txBody>
      </p:sp>
    </p:spTree>
    <p:extLst>
      <p:ext uri="{BB962C8B-B14F-4D97-AF65-F5344CB8AC3E}">
        <p14:creationId xmlns:p14="http://schemas.microsoft.com/office/powerpoint/2010/main" val="2283646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a:extLst>
              <a:ext uri="{FF2B5EF4-FFF2-40B4-BE49-F238E27FC236}">
                <a16:creationId xmlns:a16="http://schemas.microsoft.com/office/drawing/2014/main" id="{CCA9DEB8-5961-4065-85A2-E85263B23B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notes 2">
            <a:extLst>
              <a:ext uri="{FF2B5EF4-FFF2-40B4-BE49-F238E27FC236}">
                <a16:creationId xmlns:a16="http://schemas.microsoft.com/office/drawing/2014/main" id="{C96496A6-8624-4642-A4B5-2F21312D96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extLst>
      <p:ext uri="{BB962C8B-B14F-4D97-AF65-F5344CB8AC3E}">
        <p14:creationId xmlns:p14="http://schemas.microsoft.com/office/powerpoint/2010/main" val="1904356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EDECEC2C-7EBE-439D-A71A-381F8C33A7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ce réservé des commentaires 2">
            <a:extLst>
              <a:ext uri="{FF2B5EF4-FFF2-40B4-BE49-F238E27FC236}">
                <a16:creationId xmlns:a16="http://schemas.microsoft.com/office/drawing/2014/main" id="{255B3FA0-219B-4626-8667-876EF4B8D8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fr-FR"/>
          </a:p>
        </p:txBody>
      </p:sp>
      <p:sp>
        <p:nvSpPr>
          <p:cNvPr id="54276" name="Espace réservé du numéro de diapositive 3">
            <a:extLst>
              <a:ext uri="{FF2B5EF4-FFF2-40B4-BE49-F238E27FC236}">
                <a16:creationId xmlns:a16="http://schemas.microsoft.com/office/drawing/2014/main" id="{DF156D48-1DCC-4983-8D8B-1D68C176B1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0A03C94-CED1-4D32-8DBC-BD82EE0749FC}" type="slidenum">
              <a:rPr lang="fr-FR" altLang="fr-FR" smtClean="0">
                <a:cs typeface="Arial" panose="020B0604020202020204" pitchFamily="34" charset="0"/>
              </a:rPr>
              <a:pPr>
                <a:spcBef>
                  <a:spcPct val="0"/>
                </a:spcBef>
              </a:pPr>
              <a:t>62</a:t>
            </a:fld>
            <a:endParaRPr lang="fr-FR" altLang="fr-FR">
              <a:cs typeface="Arial" panose="020B0604020202020204" pitchFamily="34" charset="0"/>
            </a:endParaRPr>
          </a:p>
        </p:txBody>
      </p:sp>
    </p:spTree>
    <p:extLst>
      <p:ext uri="{BB962C8B-B14F-4D97-AF65-F5344CB8AC3E}">
        <p14:creationId xmlns:p14="http://schemas.microsoft.com/office/powerpoint/2010/main" val="4138054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a:extLst>
              <a:ext uri="{FF2B5EF4-FFF2-40B4-BE49-F238E27FC236}">
                <a16:creationId xmlns:a16="http://schemas.microsoft.com/office/drawing/2014/main" id="{144861BF-1A7A-4834-BCE9-49D55A5C8E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Espace réservé des commentaires 2">
            <a:extLst>
              <a:ext uri="{FF2B5EF4-FFF2-40B4-BE49-F238E27FC236}">
                <a16:creationId xmlns:a16="http://schemas.microsoft.com/office/drawing/2014/main" id="{43881FC8-B7AD-48BC-8BB0-EE7CD8BFC3D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781571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a:extLst>
              <a:ext uri="{FF2B5EF4-FFF2-40B4-BE49-F238E27FC236}">
                <a16:creationId xmlns:a16="http://schemas.microsoft.com/office/drawing/2014/main" id="{CB371527-21AF-48B9-BF0A-CC0914C86C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Espace réservé des commentaires 2">
            <a:extLst>
              <a:ext uri="{FF2B5EF4-FFF2-40B4-BE49-F238E27FC236}">
                <a16:creationId xmlns:a16="http://schemas.microsoft.com/office/drawing/2014/main" id="{2FA4F71C-BD3D-433F-961D-BD478E2D76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68030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a:extLst>
              <a:ext uri="{FF2B5EF4-FFF2-40B4-BE49-F238E27FC236}">
                <a16:creationId xmlns:a16="http://schemas.microsoft.com/office/drawing/2014/main" id="{DEA848FD-5C4B-4708-93ED-35F777266B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a:extLst>
              <a:ext uri="{FF2B5EF4-FFF2-40B4-BE49-F238E27FC236}">
                <a16:creationId xmlns:a16="http://schemas.microsoft.com/office/drawing/2014/main" id="{DA36A1D6-6812-4343-A32D-9AB6E46CBB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endParaRPr lang="en-US" altLang="fr-FR"/>
          </a:p>
        </p:txBody>
      </p:sp>
    </p:spTree>
    <p:extLst>
      <p:ext uri="{BB962C8B-B14F-4D97-AF65-F5344CB8AC3E}">
        <p14:creationId xmlns:p14="http://schemas.microsoft.com/office/powerpoint/2010/main" val="2983869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fr-FR" dirty="0">
              <a:latin typeface="Arial" panose="020B0604020202020204" pitchFamily="34" charset="0"/>
            </a:endParaRPr>
          </a:p>
        </p:txBody>
      </p:sp>
    </p:spTree>
    <p:extLst>
      <p:ext uri="{BB962C8B-B14F-4D97-AF65-F5344CB8AC3E}">
        <p14:creationId xmlns:p14="http://schemas.microsoft.com/office/powerpoint/2010/main" val="4278996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CBE7E8D1-2AC3-457A-3F5F-87DAD0BF727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Rectangle 3">
            <a:extLst>
              <a:ext uri="{FF2B5EF4-FFF2-40B4-BE49-F238E27FC236}">
                <a16:creationId xmlns:a16="http://schemas.microsoft.com/office/drawing/2014/main" id="{9B2049FB-5CB8-A902-0D39-073665DA72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3636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892F47B6-A801-8E56-3FE3-4036D2D77A1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Rectangle 3">
            <a:extLst>
              <a:ext uri="{FF2B5EF4-FFF2-40B4-BE49-F238E27FC236}">
                <a16:creationId xmlns:a16="http://schemas.microsoft.com/office/drawing/2014/main" id="{11CB0BD2-012D-D715-7633-F522EF6717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4178857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72C26933-284A-F5F0-20D8-A9BAE6AB85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Rectangle 3">
            <a:extLst>
              <a:ext uri="{FF2B5EF4-FFF2-40B4-BE49-F238E27FC236}">
                <a16:creationId xmlns:a16="http://schemas.microsoft.com/office/drawing/2014/main" id="{34311E25-BD11-5871-7660-2A1EAA16F5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805576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DD2E4345-1D3C-73CB-A6C5-C5BD9B72A0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Rectangle 3">
            <a:extLst>
              <a:ext uri="{FF2B5EF4-FFF2-40B4-BE49-F238E27FC236}">
                <a16:creationId xmlns:a16="http://schemas.microsoft.com/office/drawing/2014/main" id="{7E9A73F8-E8FC-4CC2-4DA4-19AA0B4F30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814959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7636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468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a:extLst>
              <a:ext uri="{FF2B5EF4-FFF2-40B4-BE49-F238E27FC236}">
                <a16:creationId xmlns:a16="http://schemas.microsoft.com/office/drawing/2014/main" id="{0F44A461-0A9B-1C44-1202-5353C97CE5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Rectangle 3">
            <a:extLst>
              <a:ext uri="{FF2B5EF4-FFF2-40B4-BE49-F238E27FC236}">
                <a16:creationId xmlns:a16="http://schemas.microsoft.com/office/drawing/2014/main" id="{71C7C38B-C380-2548-BA75-0ADE9858B6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84153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a:extLst>
              <a:ext uri="{FF2B5EF4-FFF2-40B4-BE49-F238E27FC236}">
                <a16:creationId xmlns:a16="http://schemas.microsoft.com/office/drawing/2014/main" id="{CFFA44E2-E216-1F3B-C4F7-51C06854E8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Espace réservé des commentaires 2">
            <a:extLst>
              <a:ext uri="{FF2B5EF4-FFF2-40B4-BE49-F238E27FC236}">
                <a16:creationId xmlns:a16="http://schemas.microsoft.com/office/drawing/2014/main" id="{672C2517-07CE-9AF9-9000-1A19A092F5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fr-FR">
              <a:latin typeface="Arial" panose="020B0604020202020204" pitchFamily="34" charset="0"/>
              <a:ea typeface="MS PGothic" panose="020B0600070205080204" pitchFamily="34" charset="-128"/>
            </a:endParaRPr>
          </a:p>
        </p:txBody>
      </p:sp>
      <p:sp>
        <p:nvSpPr>
          <p:cNvPr id="67588" name="Espace réservé du numéro de diapositive 1">
            <a:extLst>
              <a:ext uri="{FF2B5EF4-FFF2-40B4-BE49-F238E27FC236}">
                <a16:creationId xmlns:a16="http://schemas.microsoft.com/office/drawing/2014/main" id="{F42D0948-008B-5D24-6957-47B64269AE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3C3B01E-5C72-47EA-9B9A-9D1498F99444}" type="slidenum">
              <a:rPr lang="fr-FR" altLang="fr-FR" smtClean="0">
                <a:solidFill>
                  <a:srgbClr val="000000"/>
                </a:solidFill>
                <a:latin typeface="Arial" panose="020B0604020202020204" pitchFamily="34" charset="0"/>
                <a:cs typeface="Arial" panose="020B0604020202020204" pitchFamily="34" charset="0"/>
              </a:rPr>
              <a:pPr/>
              <a:t>75</a:t>
            </a:fld>
            <a:endParaRPr lang="fr-FR" altLang="fr-FR">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818D4958-5D33-E16A-E691-66832034C2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a:extLst>
              <a:ext uri="{FF2B5EF4-FFF2-40B4-BE49-F238E27FC236}">
                <a16:creationId xmlns:a16="http://schemas.microsoft.com/office/drawing/2014/main" id="{E9FFC3E9-524E-EDB6-25D3-BFBFA88705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solidFill>
                <a:srgbClr val="00B05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E569822F-E0C8-4E6B-9E0F-D9CCCC54AD54}" type="datetimeFigureOut">
              <a:rPr lang="fr-FR" smtClean="0"/>
              <a:t>11/02/2026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4282052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569822F-E0C8-4E6B-9E0F-D9CCCC54AD54}" type="datetimeFigureOut">
              <a:rPr lang="fr-FR" smtClean="0"/>
              <a:t>11/02/2026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33013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E569822F-E0C8-4E6B-9E0F-D9CCCC54AD54}" type="datetimeFigureOut">
              <a:rPr lang="fr-FR" smtClean="0"/>
              <a:t>11/02/2026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3878351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E569822F-E0C8-4E6B-9E0F-D9CCCC54AD54}" type="datetimeFigureOut">
              <a:rPr lang="fr-FR" smtClean="0"/>
              <a:t>11/02/2026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345223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569822F-E0C8-4E6B-9E0F-D9CCCC54AD54}" type="datetimeFigureOut">
              <a:rPr lang="fr-FR" smtClean="0"/>
              <a:t>11/02/2026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12059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E569822F-E0C8-4E6B-9E0F-D9CCCC54AD54}" type="datetimeFigureOut">
              <a:rPr lang="fr-FR" smtClean="0"/>
              <a:t>11/02/2026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730611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569822F-E0C8-4E6B-9E0F-D9CCCC54AD54}" type="datetimeFigureOut">
              <a:rPr lang="fr-FR" smtClean="0"/>
              <a:t>11/02/2026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929074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569822F-E0C8-4E6B-9E0F-D9CCCC54AD54}" type="datetimeFigureOut">
              <a:rPr lang="fr-FR" smtClean="0"/>
              <a:t>11/02/2026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19649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569822F-E0C8-4E6B-9E0F-D9CCCC54AD54}" type="datetimeFigureOut">
              <a:rPr lang="fr-FR" smtClean="0"/>
              <a:t>11/02/2026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339547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569822F-E0C8-4E6B-9E0F-D9CCCC54AD54}" type="datetimeFigureOut">
              <a:rPr lang="fr-FR" smtClean="0"/>
              <a:t>11/02/2026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2074359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569822F-E0C8-4E6B-9E0F-D9CCCC54AD54}" type="datetimeFigureOut">
              <a:rPr lang="fr-FR" smtClean="0"/>
              <a:t>11/02/2026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407FB21-E871-4E7B-97A7-E962F9214CD3}" type="slidenum">
              <a:rPr lang="fr-FR" smtClean="0"/>
              <a:t>‹N°›</a:t>
            </a:fld>
            <a:endParaRPr lang="fr-FR"/>
          </a:p>
        </p:txBody>
      </p:sp>
    </p:spTree>
    <p:extLst>
      <p:ext uri="{BB962C8B-B14F-4D97-AF65-F5344CB8AC3E}">
        <p14:creationId xmlns:p14="http://schemas.microsoft.com/office/powerpoint/2010/main" val="29657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nf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85EF4F-5F78-4800-935A-7966CCD6C664}"/>
              </a:ext>
            </a:extLst>
          </p:cNvPr>
          <p:cNvSpPr/>
          <p:nvPr/>
        </p:nvSpPr>
        <p:spPr>
          <a:xfrm>
            <a:off x="-8878" y="5598321"/>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2290F38-D887-4FFB-AD61-8AE83C50A136}"/>
              </a:ext>
            </a:extLst>
          </p:cNvPr>
          <p:cNvSpPr/>
          <p:nvPr/>
        </p:nvSpPr>
        <p:spPr>
          <a:xfrm>
            <a:off x="-8878" y="5015793"/>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pentagone 7">
            <a:extLst>
              <a:ext uri="{FF2B5EF4-FFF2-40B4-BE49-F238E27FC236}">
                <a16:creationId xmlns:a16="http://schemas.microsoft.com/office/drawing/2014/main" id="{4E14BFA5-3399-4C55-823A-4B3145FBD178}"/>
              </a:ext>
            </a:extLst>
          </p:cNvPr>
          <p:cNvSpPr/>
          <p:nvPr/>
        </p:nvSpPr>
        <p:spPr>
          <a:xfrm>
            <a:off x="-1" y="4436852"/>
            <a:ext cx="1447797" cy="417250"/>
          </a:xfrm>
          <a:prstGeom prst="homePlat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13A0097-2CC9-4662-9894-177DB818E16B}"/>
              </a:ext>
            </a:extLst>
          </p:cNvPr>
          <p:cNvSpPr/>
          <p:nvPr/>
        </p:nvSpPr>
        <p:spPr>
          <a:xfrm>
            <a:off x="-8878" y="6180849"/>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oVideo">
            <a:extLst>
              <a:ext uri="{FF2B5EF4-FFF2-40B4-BE49-F238E27FC236}">
                <a16:creationId xmlns:a16="http://schemas.microsoft.com/office/drawing/2014/main" id="{DED0054B-FE32-4DC2-B8D1-0511E3FE17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988" y="5624143"/>
            <a:ext cx="461256" cy="391428"/>
          </a:xfrm>
          <a:prstGeom prst="rect">
            <a:avLst/>
          </a:prstGeom>
          <a:noFill/>
          <a:ln>
            <a:noFill/>
          </a:ln>
        </p:spPr>
      </p:pic>
      <p:pic>
        <p:nvPicPr>
          <p:cNvPr id="11" name="PictoGuide">
            <a:extLst>
              <a:ext uri="{FF2B5EF4-FFF2-40B4-BE49-F238E27FC236}">
                <a16:creationId xmlns:a16="http://schemas.microsoft.com/office/drawing/2014/main" id="{1D4D6372-A3D4-4D08-BE94-5D30D8F485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38" y="5048637"/>
            <a:ext cx="458306" cy="389462"/>
          </a:xfrm>
          <a:prstGeom prst="rect">
            <a:avLst/>
          </a:prstGeom>
          <a:noFill/>
          <a:ln>
            <a:noFill/>
          </a:ln>
        </p:spPr>
      </p:pic>
      <p:pic>
        <p:nvPicPr>
          <p:cNvPr id="12" name="Image 42">
            <a:extLst>
              <a:ext uri="{FF2B5EF4-FFF2-40B4-BE49-F238E27FC236}">
                <a16:creationId xmlns:a16="http://schemas.microsoft.com/office/drawing/2014/main" id="{89BF26F5-0279-4021-9005-E6884DD901D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608" y="4450115"/>
            <a:ext cx="482894" cy="410116"/>
          </a:xfrm>
          <a:prstGeom prst="rect">
            <a:avLst/>
          </a:prstGeom>
          <a:noFill/>
          <a:ln>
            <a:noFill/>
          </a:ln>
        </p:spPr>
      </p:pic>
      <p:pic>
        <p:nvPicPr>
          <p:cNvPr id="13" name="PictoVideo">
            <a:extLst>
              <a:ext uri="{FF2B5EF4-FFF2-40B4-BE49-F238E27FC236}">
                <a16:creationId xmlns:a16="http://schemas.microsoft.com/office/drawing/2014/main" id="{582C0C66-0608-4A21-9EBE-327FFD1D617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482" y="6214377"/>
            <a:ext cx="440602" cy="373724"/>
          </a:xfrm>
          <a:prstGeom prst="rect">
            <a:avLst/>
          </a:prstGeom>
          <a:noFill/>
          <a:ln>
            <a:noFill/>
          </a:ln>
        </p:spPr>
      </p:pic>
      <p:sp>
        <p:nvSpPr>
          <p:cNvPr id="14" name="Rectangle 13">
            <a:extLst>
              <a:ext uri="{FF2B5EF4-FFF2-40B4-BE49-F238E27FC236}">
                <a16:creationId xmlns:a16="http://schemas.microsoft.com/office/drawing/2014/main" id="{2297E387-C47E-483C-9D26-9127C0EE5008}"/>
              </a:ext>
            </a:extLst>
          </p:cNvPr>
          <p:cNvSpPr/>
          <p:nvPr/>
        </p:nvSpPr>
        <p:spPr>
          <a:xfrm>
            <a:off x="0" y="2664471"/>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E280D978-1467-4B4D-BA9C-64B0597DA63F}"/>
              </a:ext>
            </a:extLst>
          </p:cNvPr>
          <p:cNvSpPr/>
          <p:nvPr/>
        </p:nvSpPr>
        <p:spPr>
          <a:xfrm>
            <a:off x="0" y="2069236"/>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C65A56E6-86C8-4B0B-B8AE-DD05E073C82C}"/>
              </a:ext>
            </a:extLst>
          </p:cNvPr>
          <p:cNvSpPr/>
          <p:nvPr/>
        </p:nvSpPr>
        <p:spPr>
          <a:xfrm>
            <a:off x="0" y="1492345"/>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6A8C2881-96DF-44BD-B81E-F7BC210BBBD4}"/>
              </a:ext>
            </a:extLst>
          </p:cNvPr>
          <p:cNvSpPr/>
          <p:nvPr/>
        </p:nvSpPr>
        <p:spPr>
          <a:xfrm>
            <a:off x="0" y="3237283"/>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3907A6AC-0E0B-4772-B28A-9EB06842991A}"/>
              </a:ext>
            </a:extLst>
          </p:cNvPr>
          <p:cNvSpPr/>
          <p:nvPr/>
        </p:nvSpPr>
        <p:spPr>
          <a:xfrm>
            <a:off x="0" y="3807984"/>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a16="http://schemas.microsoft.com/office/drawing/2014/main" id="{F104D95D-9D51-406D-8D1D-2D12C77B35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2261" y="4446548"/>
            <a:ext cx="492240" cy="417250"/>
          </a:xfrm>
          <a:prstGeom prst="rect">
            <a:avLst/>
          </a:prstGeom>
        </p:spPr>
      </p:pic>
      <p:sp>
        <p:nvSpPr>
          <p:cNvPr id="21" name="Title 1">
            <a:extLst>
              <a:ext uri="{FF2B5EF4-FFF2-40B4-BE49-F238E27FC236}">
                <a16:creationId xmlns:a16="http://schemas.microsoft.com/office/drawing/2014/main" id="{9B776D65-C598-485C-A78B-92870E3DC506}"/>
              </a:ext>
            </a:extLst>
          </p:cNvPr>
          <p:cNvSpPr>
            <a:spLocks noGrp="1"/>
          </p:cNvSpPr>
          <p:nvPr>
            <p:ph type="title"/>
          </p:nvPr>
        </p:nvSpPr>
        <p:spPr>
          <a:xfrm>
            <a:off x="1674662" y="365125"/>
            <a:ext cx="9680726" cy="1325563"/>
          </a:xfrm>
          <a:prstGeom prst="rect">
            <a:avLst/>
          </a:prstGeom>
        </p:spPr>
        <p:txBody>
          <a:bodyPr/>
          <a:lstStyle>
            <a:lvl1pPr>
              <a:defRPr sz="3600"/>
            </a:lvl1pPr>
          </a:lstStyle>
          <a:p>
            <a:r>
              <a:rPr lang="fr-FR"/>
              <a:t>Modifiez le style du titre</a:t>
            </a:r>
            <a:endParaRPr lang="en-US" dirty="0"/>
          </a:p>
        </p:txBody>
      </p:sp>
      <p:sp>
        <p:nvSpPr>
          <p:cNvPr id="22" name="Content Placeholder 5">
            <a:extLst>
              <a:ext uri="{FF2B5EF4-FFF2-40B4-BE49-F238E27FC236}">
                <a16:creationId xmlns:a16="http://schemas.microsoft.com/office/drawing/2014/main" id="{45C49D4C-747E-4A2B-AB1F-CC28DEA302E1}"/>
              </a:ext>
            </a:extLst>
          </p:cNvPr>
          <p:cNvSpPr>
            <a:spLocks noGrp="1"/>
          </p:cNvSpPr>
          <p:nvPr>
            <p:ph sz="quarter" idx="4"/>
          </p:nvPr>
        </p:nvSpPr>
        <p:spPr>
          <a:xfrm>
            <a:off x="6322866" y="2069236"/>
            <a:ext cx="5032522" cy="4120427"/>
          </a:xfrm>
          <a:prstGeom prst="rect">
            <a:avLst/>
          </a:prstGeom>
        </p:spPr>
        <p:txBody>
          <a:bodyPr/>
          <a:lstStyle>
            <a:lvl1pPr marL="0" indent="0">
              <a:lnSpc>
                <a:spcPct val="100000"/>
              </a:lnSpc>
              <a:buNone/>
              <a:defRPr sz="2000"/>
            </a:lvl1pPr>
            <a:lvl2pPr marL="457200" indent="0">
              <a:lnSpc>
                <a:spcPct val="100000"/>
              </a:lnSpc>
              <a:buNone/>
              <a:defRPr sz="2000"/>
            </a:lvl2pPr>
            <a:lvl3pPr marL="914400" indent="0">
              <a:lnSpc>
                <a:spcPct val="100000"/>
              </a:lnSpc>
              <a:buNone/>
              <a:defRPr sz="2000"/>
            </a:lvl3pPr>
            <a:lvl4pPr marL="1371600" indent="0">
              <a:lnSpc>
                <a:spcPct val="100000"/>
              </a:lnSpc>
              <a:buNone/>
              <a:defRPr sz="2000"/>
            </a:lvl4pPr>
            <a:lvl5pPr marL="1828800" indent="0">
              <a:lnSpc>
                <a:spcPct val="100000"/>
              </a:lnSpc>
              <a:buNone/>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3" name="Content Placeholder 5">
            <a:extLst>
              <a:ext uri="{FF2B5EF4-FFF2-40B4-BE49-F238E27FC236}">
                <a16:creationId xmlns:a16="http://schemas.microsoft.com/office/drawing/2014/main" id="{91497828-12BF-4776-9F4F-FFA7E9095E84}"/>
              </a:ext>
            </a:extLst>
          </p:cNvPr>
          <p:cNvSpPr>
            <a:spLocks noGrp="1"/>
          </p:cNvSpPr>
          <p:nvPr>
            <p:ph sz="quarter" idx="13"/>
          </p:nvPr>
        </p:nvSpPr>
        <p:spPr>
          <a:xfrm>
            <a:off x="1674662" y="2069236"/>
            <a:ext cx="4421338" cy="4120427"/>
          </a:xfrm>
          <a:prstGeom prst="rect">
            <a:avLst/>
          </a:prstGeom>
        </p:spPr>
        <p:txBody>
          <a:bodyPr/>
          <a:lstStyle>
            <a:lvl1pPr marL="0" indent="0">
              <a:lnSpc>
                <a:spcPct val="100000"/>
              </a:lnSpc>
              <a:buFont typeface="Arial" panose="020B0604020202020204" pitchFamily="34" charset="0"/>
              <a:buNone/>
              <a:defRPr sz="2000"/>
            </a:lvl1pPr>
          </a:lstStyle>
          <a:p>
            <a:pPr lvl="0"/>
            <a:r>
              <a:rPr lang="fr-FR" dirty="0"/>
              <a:t>Cliquez pour modifier les styles du texte du masque</a:t>
            </a:r>
          </a:p>
        </p:txBody>
      </p:sp>
      <p:sp>
        <p:nvSpPr>
          <p:cNvPr id="28" name="Google Shape;880;p35">
            <a:extLst>
              <a:ext uri="{FF2B5EF4-FFF2-40B4-BE49-F238E27FC236}">
                <a16:creationId xmlns:a16="http://schemas.microsoft.com/office/drawing/2014/main" id="{B19B5168-5CE6-4E66-92D1-FA193ABD064F}"/>
              </a:ext>
            </a:extLst>
          </p:cNvPr>
          <p:cNvSpPr/>
          <p:nvPr userDrawn="1"/>
        </p:nvSpPr>
        <p:spPr>
          <a:xfrm flipH="1">
            <a:off x="11068812" y="6257971"/>
            <a:ext cx="847435" cy="417249"/>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rgbClr val="223F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80;p35">
            <a:extLst>
              <a:ext uri="{FF2B5EF4-FFF2-40B4-BE49-F238E27FC236}">
                <a16:creationId xmlns:a16="http://schemas.microsoft.com/office/drawing/2014/main" id="{8809009F-12A4-4191-A7E2-53656CDE38ED}"/>
              </a:ext>
            </a:extLst>
          </p:cNvPr>
          <p:cNvSpPr/>
          <p:nvPr userDrawn="1"/>
        </p:nvSpPr>
        <p:spPr>
          <a:xfrm flipH="1">
            <a:off x="11068812" y="6257971"/>
            <a:ext cx="847435" cy="417249"/>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rgbClr val="0AAD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Slide Number Placeholder 5">
            <a:extLst>
              <a:ext uri="{FF2B5EF4-FFF2-40B4-BE49-F238E27FC236}">
                <a16:creationId xmlns:a16="http://schemas.microsoft.com/office/drawing/2014/main" id="{825D58B0-6315-484E-B8B4-832793F41FC3}"/>
              </a:ext>
            </a:extLst>
          </p:cNvPr>
          <p:cNvSpPr>
            <a:spLocks noGrp="1"/>
          </p:cNvSpPr>
          <p:nvPr>
            <p:ph type="sldNum" sz="quarter" idx="12"/>
          </p:nvPr>
        </p:nvSpPr>
        <p:spPr>
          <a:xfrm>
            <a:off x="8997457" y="6329974"/>
            <a:ext cx="2743200" cy="365125"/>
          </a:xfrm>
          <a:prstGeom prst="rect">
            <a:avLst/>
          </a:prstGeom>
        </p:spPr>
        <p:txBody>
          <a:bodyPr/>
          <a:lstStyle>
            <a:lvl1pPr>
              <a:defRPr sz="1600" b="1">
                <a:solidFill>
                  <a:schemeClr val="bg1"/>
                </a:solidFill>
              </a:defRPr>
            </a:lvl1pPr>
          </a:lstStyle>
          <a:p>
            <a:fld id="{A6975CB3-950E-4025-A1C5-3373A41C9E6B}" type="slidenum">
              <a:rPr lang="fr-FR" smtClean="0"/>
              <a:pPr/>
              <a:t>‹N°›</a:t>
            </a:fld>
            <a:endParaRPr lang="fr-FR" dirty="0">
              <a:solidFill>
                <a:schemeClr val="bg1"/>
              </a:solidFill>
            </a:endParaRPr>
          </a:p>
        </p:txBody>
      </p:sp>
      <p:pic>
        <p:nvPicPr>
          <p:cNvPr id="31" name="Google Shape;268;p41">
            <a:extLst>
              <a:ext uri="{FF2B5EF4-FFF2-40B4-BE49-F238E27FC236}">
                <a16:creationId xmlns:a16="http://schemas.microsoft.com/office/drawing/2014/main" id="{3F6ED418-9A62-4449-A755-F6E3650521B7}"/>
              </a:ext>
            </a:extLst>
          </p:cNvPr>
          <p:cNvPicPr preferRelativeResize="0"/>
          <p:nvPr userDrawn="1"/>
        </p:nvPicPr>
        <p:blipFill rotWithShape="1">
          <a:blip r:embed="rId7">
            <a:alphaModFix/>
          </a:blip>
          <a:srcRect/>
          <a:stretch/>
        </p:blipFill>
        <p:spPr>
          <a:xfrm>
            <a:off x="232422" y="356718"/>
            <a:ext cx="830263" cy="898525"/>
          </a:xfrm>
          <a:prstGeom prst="rect">
            <a:avLst/>
          </a:prstGeom>
          <a:noFill/>
          <a:ln>
            <a:noFill/>
          </a:ln>
        </p:spPr>
      </p:pic>
    </p:spTree>
    <p:extLst>
      <p:ext uri="{BB962C8B-B14F-4D97-AF65-F5344CB8AC3E}">
        <p14:creationId xmlns:p14="http://schemas.microsoft.com/office/powerpoint/2010/main" val="4240908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941B66-0397-4F82-A1D4-44456C0D278A}"/>
              </a:ext>
            </a:extLst>
          </p:cNvPr>
          <p:cNvSpPr/>
          <p:nvPr userDrawn="1"/>
        </p:nvSpPr>
        <p:spPr>
          <a:xfrm>
            <a:off x="-8878" y="6175600"/>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AFC54ED2-5CCD-4174-A30D-1749AEA1DCE9}"/>
              </a:ext>
            </a:extLst>
          </p:cNvPr>
          <p:cNvSpPr/>
          <p:nvPr userDrawn="1"/>
        </p:nvSpPr>
        <p:spPr>
          <a:xfrm>
            <a:off x="-8878" y="5598321"/>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8086C15E-BBE3-4E0C-9869-814BD1D3B64E}"/>
              </a:ext>
            </a:extLst>
          </p:cNvPr>
          <p:cNvSpPr/>
          <p:nvPr userDrawn="1"/>
        </p:nvSpPr>
        <p:spPr>
          <a:xfrm>
            <a:off x="-8878" y="5015793"/>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1145071-5552-446A-B95E-74084D848523}"/>
              </a:ext>
            </a:extLst>
          </p:cNvPr>
          <p:cNvSpPr/>
          <p:nvPr userDrawn="1"/>
        </p:nvSpPr>
        <p:spPr>
          <a:xfrm>
            <a:off x="-8878" y="4436852"/>
            <a:ext cx="1071563" cy="4172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oVideo">
            <a:extLst>
              <a:ext uri="{FF2B5EF4-FFF2-40B4-BE49-F238E27FC236}">
                <a16:creationId xmlns:a16="http://schemas.microsoft.com/office/drawing/2014/main" id="{25136031-D1A4-4F01-ACF8-A2E699B69A8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7988" y="5624143"/>
            <a:ext cx="461256" cy="391428"/>
          </a:xfrm>
          <a:prstGeom prst="rect">
            <a:avLst/>
          </a:prstGeom>
          <a:noFill/>
          <a:ln>
            <a:noFill/>
          </a:ln>
        </p:spPr>
      </p:pic>
      <p:pic>
        <p:nvPicPr>
          <p:cNvPr id="9" name="PictoGuide">
            <a:extLst>
              <a:ext uri="{FF2B5EF4-FFF2-40B4-BE49-F238E27FC236}">
                <a16:creationId xmlns:a16="http://schemas.microsoft.com/office/drawing/2014/main" id="{77A58D21-3B3B-4D6A-9319-BE21AA493F6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20938" y="5048637"/>
            <a:ext cx="458306" cy="389462"/>
          </a:xfrm>
          <a:prstGeom prst="rect">
            <a:avLst/>
          </a:prstGeom>
          <a:noFill/>
          <a:ln>
            <a:noFill/>
          </a:ln>
        </p:spPr>
      </p:pic>
      <p:pic>
        <p:nvPicPr>
          <p:cNvPr id="10" name="Image 42">
            <a:extLst>
              <a:ext uri="{FF2B5EF4-FFF2-40B4-BE49-F238E27FC236}">
                <a16:creationId xmlns:a16="http://schemas.microsoft.com/office/drawing/2014/main" id="{585A7FAE-5B0E-42A1-BF0C-EE33AFCDAD9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11608" y="4450115"/>
            <a:ext cx="482894" cy="410116"/>
          </a:xfrm>
          <a:prstGeom prst="rect">
            <a:avLst/>
          </a:prstGeom>
          <a:noFill/>
          <a:ln>
            <a:noFill/>
          </a:ln>
        </p:spPr>
      </p:pic>
      <p:pic>
        <p:nvPicPr>
          <p:cNvPr id="11" name="PictoVideo">
            <a:extLst>
              <a:ext uri="{FF2B5EF4-FFF2-40B4-BE49-F238E27FC236}">
                <a16:creationId xmlns:a16="http://schemas.microsoft.com/office/drawing/2014/main" id="{02D886DD-6A02-46F0-AA5E-FDF4BC4B107F}"/>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30482" y="6214377"/>
            <a:ext cx="440602" cy="373724"/>
          </a:xfrm>
          <a:prstGeom prst="rect">
            <a:avLst/>
          </a:prstGeom>
          <a:noFill/>
          <a:ln>
            <a:noFill/>
          </a:ln>
        </p:spPr>
      </p:pic>
      <p:sp>
        <p:nvSpPr>
          <p:cNvPr id="12" name="Rectangle 11">
            <a:extLst>
              <a:ext uri="{FF2B5EF4-FFF2-40B4-BE49-F238E27FC236}">
                <a16:creationId xmlns:a16="http://schemas.microsoft.com/office/drawing/2014/main" id="{80E0B7E8-284E-4732-A4DA-7F94CF853816}"/>
              </a:ext>
            </a:extLst>
          </p:cNvPr>
          <p:cNvSpPr/>
          <p:nvPr userDrawn="1"/>
        </p:nvSpPr>
        <p:spPr>
          <a:xfrm>
            <a:off x="0" y="2664471"/>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386EBA60-837D-4B6D-80B0-C277EFF34B32}"/>
              </a:ext>
            </a:extLst>
          </p:cNvPr>
          <p:cNvSpPr/>
          <p:nvPr userDrawn="1"/>
        </p:nvSpPr>
        <p:spPr>
          <a:xfrm>
            <a:off x="0" y="2069236"/>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41B700D-2863-4EEE-9ADF-149B51F4824F}"/>
              </a:ext>
            </a:extLst>
          </p:cNvPr>
          <p:cNvSpPr/>
          <p:nvPr userDrawn="1"/>
        </p:nvSpPr>
        <p:spPr>
          <a:xfrm>
            <a:off x="0" y="1492345"/>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6D58965-C0AB-4EF4-ADC8-28758BD540BC}"/>
              </a:ext>
            </a:extLst>
          </p:cNvPr>
          <p:cNvSpPr/>
          <p:nvPr userDrawn="1"/>
        </p:nvSpPr>
        <p:spPr>
          <a:xfrm>
            <a:off x="0" y="3237283"/>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CCA1FD0A-D622-469C-8F89-AEDDF2AFD037}"/>
              </a:ext>
            </a:extLst>
          </p:cNvPr>
          <p:cNvSpPr/>
          <p:nvPr userDrawn="1"/>
        </p:nvSpPr>
        <p:spPr>
          <a:xfrm>
            <a:off x="0" y="3807984"/>
            <a:ext cx="1071563" cy="417250"/>
          </a:xfrm>
          <a:prstGeom prst="rect">
            <a:avLst/>
          </a:prstGeom>
          <a:solidFill>
            <a:srgbClr val="F5F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Google Shape;880;p35">
            <a:extLst>
              <a:ext uri="{FF2B5EF4-FFF2-40B4-BE49-F238E27FC236}">
                <a16:creationId xmlns:a16="http://schemas.microsoft.com/office/drawing/2014/main" id="{274A68AC-B308-41C6-B2B3-9D91D061185E}"/>
              </a:ext>
            </a:extLst>
          </p:cNvPr>
          <p:cNvSpPr/>
          <p:nvPr userDrawn="1"/>
        </p:nvSpPr>
        <p:spPr>
          <a:xfrm flipH="1">
            <a:off x="11068812" y="6257971"/>
            <a:ext cx="847435" cy="417249"/>
          </a:xfrm>
          <a:custGeom>
            <a:avLst/>
            <a:gdLst/>
            <a:ahLst/>
            <a:cxnLst/>
            <a:rect l="l" t="t" r="r" b="b"/>
            <a:pathLst>
              <a:path w="30899" h="14084" extrusionOk="0">
                <a:moveTo>
                  <a:pt x="15532" y="1"/>
                </a:moveTo>
                <a:cubicBezTo>
                  <a:pt x="12732" y="1"/>
                  <a:pt x="11995" y="3218"/>
                  <a:pt x="12057" y="5488"/>
                </a:cubicBezTo>
                <a:cubicBezTo>
                  <a:pt x="11095" y="3724"/>
                  <a:pt x="9697" y="1414"/>
                  <a:pt x="7522" y="1414"/>
                </a:cubicBezTo>
                <a:cubicBezTo>
                  <a:pt x="7036" y="1414"/>
                  <a:pt x="6511" y="1530"/>
                  <a:pt x="5943" y="1793"/>
                </a:cubicBezTo>
                <a:cubicBezTo>
                  <a:pt x="3262" y="2970"/>
                  <a:pt x="4275" y="6207"/>
                  <a:pt x="5027" y="8431"/>
                </a:cubicBezTo>
                <a:cubicBezTo>
                  <a:pt x="4353" y="8184"/>
                  <a:pt x="3571" y="8026"/>
                  <a:pt x="2834" y="8026"/>
                </a:cubicBezTo>
                <a:cubicBezTo>
                  <a:pt x="1320" y="8026"/>
                  <a:pt x="1" y="8696"/>
                  <a:pt x="221" y="10654"/>
                </a:cubicBezTo>
                <a:cubicBezTo>
                  <a:pt x="580" y="13303"/>
                  <a:pt x="3327" y="13662"/>
                  <a:pt x="5420" y="13728"/>
                </a:cubicBezTo>
                <a:cubicBezTo>
                  <a:pt x="6571" y="13769"/>
                  <a:pt x="7720" y="13781"/>
                  <a:pt x="8867" y="13781"/>
                </a:cubicBezTo>
                <a:cubicBezTo>
                  <a:pt x="10401" y="13781"/>
                  <a:pt x="11932" y="13760"/>
                  <a:pt x="13466" y="13760"/>
                </a:cubicBezTo>
                <a:cubicBezTo>
                  <a:pt x="14401" y="13760"/>
                  <a:pt x="15337" y="13768"/>
                  <a:pt x="16276" y="13793"/>
                </a:cubicBezTo>
                <a:lnTo>
                  <a:pt x="16243" y="13793"/>
                </a:lnTo>
                <a:cubicBezTo>
                  <a:pt x="19038" y="13860"/>
                  <a:pt x="21971" y="14084"/>
                  <a:pt x="24338" y="14084"/>
                </a:cubicBezTo>
                <a:cubicBezTo>
                  <a:pt x="26568" y="14084"/>
                  <a:pt x="28295" y="13886"/>
                  <a:pt x="28930" y="13172"/>
                </a:cubicBezTo>
                <a:cubicBezTo>
                  <a:pt x="30898" y="10935"/>
                  <a:pt x="28506" y="10764"/>
                  <a:pt x="26222" y="10764"/>
                </a:cubicBezTo>
                <a:cubicBezTo>
                  <a:pt x="25809" y="10764"/>
                  <a:pt x="25400" y="10769"/>
                  <a:pt x="25021" y="10769"/>
                </a:cubicBezTo>
                <a:cubicBezTo>
                  <a:pt x="24431" y="10769"/>
                  <a:pt x="23913" y="10756"/>
                  <a:pt x="23567" y="10687"/>
                </a:cubicBezTo>
                <a:cubicBezTo>
                  <a:pt x="27842" y="7921"/>
                  <a:pt x="25788" y="5203"/>
                  <a:pt x="22836" y="5203"/>
                </a:cubicBezTo>
                <a:cubicBezTo>
                  <a:pt x="21565" y="5203"/>
                  <a:pt x="20128" y="5706"/>
                  <a:pt x="18957" y="6926"/>
                </a:cubicBezTo>
                <a:cubicBezTo>
                  <a:pt x="19055" y="4441"/>
                  <a:pt x="19186" y="419"/>
                  <a:pt x="15981" y="27"/>
                </a:cubicBezTo>
                <a:cubicBezTo>
                  <a:pt x="15826" y="9"/>
                  <a:pt x="15676" y="1"/>
                  <a:pt x="15532" y="1"/>
                </a:cubicBezTo>
                <a:close/>
              </a:path>
            </a:pathLst>
          </a:custGeom>
          <a:solidFill>
            <a:srgbClr val="0AAD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Slide Number Placeholder 5">
            <a:extLst>
              <a:ext uri="{FF2B5EF4-FFF2-40B4-BE49-F238E27FC236}">
                <a16:creationId xmlns:a16="http://schemas.microsoft.com/office/drawing/2014/main" id="{782A983C-7360-405C-90FA-398C7221B822}"/>
              </a:ext>
            </a:extLst>
          </p:cNvPr>
          <p:cNvSpPr>
            <a:spLocks noGrp="1"/>
          </p:cNvSpPr>
          <p:nvPr>
            <p:ph type="sldNum" sz="quarter" idx="12"/>
          </p:nvPr>
        </p:nvSpPr>
        <p:spPr>
          <a:xfrm>
            <a:off x="8997457" y="6329974"/>
            <a:ext cx="2743200" cy="365125"/>
          </a:xfrm>
          <a:prstGeom prst="rect">
            <a:avLst/>
          </a:prstGeom>
        </p:spPr>
        <p:txBody>
          <a:bodyPr/>
          <a:lstStyle>
            <a:lvl1pPr>
              <a:defRPr sz="1600" b="1">
                <a:solidFill>
                  <a:schemeClr val="bg1"/>
                </a:solidFill>
              </a:defRPr>
            </a:lvl1pPr>
          </a:lstStyle>
          <a:p>
            <a:fld id="{A6975CB3-950E-4025-A1C5-3373A41C9E6B}" type="slidenum">
              <a:rPr lang="fr-FR" smtClean="0"/>
              <a:pPr/>
              <a:t>‹N°›</a:t>
            </a:fld>
            <a:endParaRPr lang="fr-FR" dirty="0">
              <a:solidFill>
                <a:schemeClr val="bg1"/>
              </a:solidFill>
            </a:endParaRPr>
          </a:p>
        </p:txBody>
      </p:sp>
      <p:pic>
        <p:nvPicPr>
          <p:cNvPr id="23" name="Google Shape;268;p41">
            <a:extLst>
              <a:ext uri="{FF2B5EF4-FFF2-40B4-BE49-F238E27FC236}">
                <a16:creationId xmlns:a16="http://schemas.microsoft.com/office/drawing/2014/main" id="{AB24F312-A8F5-4530-A1FF-546D2793A87C}"/>
              </a:ext>
            </a:extLst>
          </p:cNvPr>
          <p:cNvPicPr preferRelativeResize="0"/>
          <p:nvPr userDrawn="1"/>
        </p:nvPicPr>
        <p:blipFill rotWithShape="1">
          <a:blip r:embed="rId6">
            <a:alphaModFix/>
          </a:blip>
          <a:srcRect/>
          <a:stretch/>
        </p:blipFill>
        <p:spPr>
          <a:xfrm>
            <a:off x="232422" y="356718"/>
            <a:ext cx="830263" cy="898525"/>
          </a:xfrm>
          <a:prstGeom prst="rect">
            <a:avLst/>
          </a:prstGeom>
          <a:noFill/>
          <a:ln>
            <a:noFill/>
          </a:ln>
        </p:spPr>
      </p:pic>
      <p:sp>
        <p:nvSpPr>
          <p:cNvPr id="19" name="Title 1">
            <a:extLst>
              <a:ext uri="{FF2B5EF4-FFF2-40B4-BE49-F238E27FC236}">
                <a16:creationId xmlns:a16="http://schemas.microsoft.com/office/drawing/2014/main" id="{BEE62E44-2C3C-4209-8A56-F7AC4EBA1612}"/>
              </a:ext>
            </a:extLst>
          </p:cNvPr>
          <p:cNvSpPr>
            <a:spLocks noGrp="1"/>
          </p:cNvSpPr>
          <p:nvPr>
            <p:ph type="title"/>
          </p:nvPr>
        </p:nvSpPr>
        <p:spPr>
          <a:xfrm>
            <a:off x="1674662" y="365125"/>
            <a:ext cx="9680726" cy="1325563"/>
          </a:xfrm>
          <a:prstGeom prst="rect">
            <a:avLst/>
          </a:prstGeom>
        </p:spPr>
        <p:txBody>
          <a:bodyPr/>
          <a:lstStyle>
            <a:lvl1pPr>
              <a:defRPr sz="3600"/>
            </a:lvl1pPr>
          </a:lstStyle>
          <a:p>
            <a:r>
              <a:rPr lang="fr-FR"/>
              <a:t>Modifiez le style du titre</a:t>
            </a:r>
            <a:endParaRPr lang="en-US" dirty="0"/>
          </a:p>
        </p:txBody>
      </p:sp>
      <p:sp>
        <p:nvSpPr>
          <p:cNvPr id="20" name="Content Placeholder 5">
            <a:extLst>
              <a:ext uri="{FF2B5EF4-FFF2-40B4-BE49-F238E27FC236}">
                <a16:creationId xmlns:a16="http://schemas.microsoft.com/office/drawing/2014/main" id="{8374B664-2029-4296-9D47-F57D0D7F2CDF}"/>
              </a:ext>
            </a:extLst>
          </p:cNvPr>
          <p:cNvSpPr>
            <a:spLocks noGrp="1"/>
          </p:cNvSpPr>
          <p:nvPr>
            <p:ph sz="quarter" idx="4"/>
          </p:nvPr>
        </p:nvSpPr>
        <p:spPr>
          <a:xfrm>
            <a:off x="6322866" y="2069236"/>
            <a:ext cx="5032522" cy="4120427"/>
          </a:xfrm>
          <a:prstGeom prst="rect">
            <a:avLst/>
          </a:prstGeom>
        </p:spPr>
        <p:txBody>
          <a:bodyPr/>
          <a:lstStyle>
            <a:lvl1pPr marL="0" indent="0">
              <a:lnSpc>
                <a:spcPct val="100000"/>
              </a:lnSpc>
              <a:buNone/>
              <a:defRPr sz="2000"/>
            </a:lvl1pPr>
            <a:lvl2pPr marL="457200" indent="0">
              <a:lnSpc>
                <a:spcPct val="100000"/>
              </a:lnSpc>
              <a:buNone/>
              <a:defRPr sz="2000"/>
            </a:lvl2pPr>
            <a:lvl3pPr marL="914400" indent="0">
              <a:lnSpc>
                <a:spcPct val="100000"/>
              </a:lnSpc>
              <a:buNone/>
              <a:defRPr sz="2000"/>
            </a:lvl3pPr>
            <a:lvl4pPr marL="1371600" indent="0">
              <a:lnSpc>
                <a:spcPct val="100000"/>
              </a:lnSpc>
              <a:buNone/>
              <a:defRPr sz="2000"/>
            </a:lvl4pPr>
            <a:lvl5pPr marL="1828800" indent="0">
              <a:lnSpc>
                <a:spcPct val="100000"/>
              </a:lnSpc>
              <a:buNone/>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1" name="Content Placeholder 5">
            <a:extLst>
              <a:ext uri="{FF2B5EF4-FFF2-40B4-BE49-F238E27FC236}">
                <a16:creationId xmlns:a16="http://schemas.microsoft.com/office/drawing/2014/main" id="{85F0F4E6-B7C1-4390-932F-1EC2A147C24E}"/>
              </a:ext>
            </a:extLst>
          </p:cNvPr>
          <p:cNvSpPr>
            <a:spLocks noGrp="1"/>
          </p:cNvSpPr>
          <p:nvPr>
            <p:ph sz="quarter" idx="13"/>
          </p:nvPr>
        </p:nvSpPr>
        <p:spPr>
          <a:xfrm>
            <a:off x="1674662" y="2069236"/>
            <a:ext cx="4421338" cy="4120427"/>
          </a:xfrm>
          <a:prstGeom prst="rect">
            <a:avLst/>
          </a:prstGeom>
        </p:spPr>
        <p:txBody>
          <a:bodyPr/>
          <a:lstStyle>
            <a:lvl1pPr marL="0" indent="0">
              <a:lnSpc>
                <a:spcPct val="100000"/>
              </a:lnSpc>
              <a:buFont typeface="Arial" panose="020B0604020202020204" pitchFamily="34" charset="0"/>
              <a:buNone/>
              <a:defRPr sz="2000"/>
            </a:lvl1pPr>
          </a:lstStyle>
          <a:p>
            <a:pPr lvl="0"/>
            <a:r>
              <a:rPr lang="fr-FR"/>
              <a:t>Cliquez pour modifier les styles du texte du masque</a:t>
            </a:r>
          </a:p>
        </p:txBody>
      </p:sp>
    </p:spTree>
    <p:extLst>
      <p:ext uri="{BB962C8B-B14F-4D97-AF65-F5344CB8AC3E}">
        <p14:creationId xmlns:p14="http://schemas.microsoft.com/office/powerpoint/2010/main" val="3547421206"/>
      </p:ext>
    </p:extLst>
  </p:cSld>
  <p:clrMapOvr>
    <a:masterClrMapping/>
  </p:clrMapOvr>
  <p:extLst>
    <p:ext uri="{DCECCB84-F9BA-43D5-87BE-67443E8EF086}">
      <p15:sldGuideLst xmlns:p15="http://schemas.microsoft.com/office/powerpoint/2012/main">
        <p15:guide id="1" orient="horz" pos="2160">
          <p15:clr>
            <a:srgbClr val="FBAE40"/>
          </p15:clr>
        </p15:guide>
        <p15:guide id="2" pos="107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FE7F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9822F-E0C8-4E6B-9E0F-D9CCCC54AD54}" type="datetimeFigureOut">
              <a:rPr lang="fr-FR" smtClean="0"/>
              <a:t>11/02/2026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7FB21-E871-4E7B-97A7-E962F9214CD3}" type="slidenum">
              <a:rPr lang="fr-FR" smtClean="0"/>
              <a:t>‹N°›</a:t>
            </a:fld>
            <a:endParaRPr lang="fr-FR"/>
          </a:p>
        </p:txBody>
      </p:sp>
    </p:spTree>
    <p:extLst>
      <p:ext uri="{BB962C8B-B14F-4D97-AF65-F5344CB8AC3E}">
        <p14:creationId xmlns:p14="http://schemas.microsoft.com/office/powerpoint/2010/main" val="141616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lairetmoi.org/accueil.html" TargetMode="External"/><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atmosud.org/" TargetMode="External"/><Relationship Id="rId11" Type="http://schemas.openxmlformats.org/officeDocument/2006/relationships/slide" Target="slide27.xml"/><Relationship Id="rId5" Type="http://schemas.openxmlformats.org/officeDocument/2006/relationships/image" Target="../media/image9.jpg"/><Relationship Id="rId10" Type="http://schemas.openxmlformats.org/officeDocument/2006/relationships/image" Target="../media/image12.png"/><Relationship Id="rId4" Type="http://schemas.openxmlformats.org/officeDocument/2006/relationships/image" Target="../media/image8.gif"/><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slide" Target="slide66.xml"/><Relationship Id="rId3" Type="http://schemas.openxmlformats.org/officeDocument/2006/relationships/image" Target="../media/image26.png"/><Relationship Id="rId7" Type="http://schemas.openxmlformats.org/officeDocument/2006/relationships/image" Target="../media/image30.sv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24.png"/><Relationship Id="rId5" Type="http://schemas.openxmlformats.org/officeDocument/2006/relationships/image" Target="../media/image28.svg"/><Relationship Id="rId10" Type="http://schemas.openxmlformats.org/officeDocument/2006/relationships/image" Target="../media/image23.png"/><Relationship Id="rId4" Type="http://schemas.openxmlformats.org/officeDocument/2006/relationships/image" Target="../media/image27.png"/><Relationship Id="rId9" Type="http://schemas.openxmlformats.org/officeDocument/2006/relationships/image" Target="../media/image22.png"/><Relationship Id="rId1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2.png"/><Relationship Id="rId7" Type="http://schemas.openxmlformats.org/officeDocument/2006/relationships/slide" Target="slide58.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png"/><Relationship Id="rId7" Type="http://schemas.openxmlformats.org/officeDocument/2006/relationships/image" Target="../media/image2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42.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3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4.png"/><Relationship Id="rId7" Type="http://schemas.openxmlformats.org/officeDocument/2006/relationships/image" Target="../media/image42.pn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7.png"/><Relationship Id="rId3" Type="http://schemas.openxmlformats.org/officeDocument/2006/relationships/image" Target="../media/image10.png"/><Relationship Id="rId7" Type="http://schemas.openxmlformats.org/officeDocument/2006/relationships/slide" Target="slide74.xml"/><Relationship Id="rId12" Type="http://schemas.openxmlformats.org/officeDocument/2006/relationships/image" Target="../media/image46.png"/><Relationship Id="rId2" Type="http://schemas.openxmlformats.org/officeDocument/2006/relationships/hyperlink" Target="https://www.atmosud.org/" TargetMode="Externa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45.png"/><Relationship Id="rId5" Type="http://schemas.openxmlformats.org/officeDocument/2006/relationships/hyperlink" Target="https://youtu.be/U3fdc1dgBm4" TargetMode="External"/><Relationship Id="rId10" Type="http://schemas.openxmlformats.org/officeDocument/2006/relationships/image" Target="../media/image24.png"/><Relationship Id="rId4" Type="http://schemas.openxmlformats.org/officeDocument/2006/relationships/image" Target="../media/image21.png"/><Relationship Id="rId9" Type="http://schemas.openxmlformats.org/officeDocument/2006/relationships/image" Target="../media/image42.png"/><Relationship Id="rId1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 Target="slide44.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25.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24.png"/><Relationship Id="rId5" Type="http://schemas.openxmlformats.org/officeDocument/2006/relationships/image" Target="../media/image54.png"/><Relationship Id="rId10" Type="http://schemas.openxmlformats.org/officeDocument/2006/relationships/image" Target="../media/image23.png"/><Relationship Id="rId4" Type="http://schemas.openxmlformats.org/officeDocument/2006/relationships/image" Target="../media/image53.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21.png"/><Relationship Id="rId3" Type="http://schemas.openxmlformats.org/officeDocument/2006/relationships/image" Target="../media/image58.png"/><Relationship Id="rId7" Type="http://schemas.openxmlformats.org/officeDocument/2006/relationships/image" Target="../media/image27.png"/><Relationship Id="rId12" Type="http://schemas.openxmlformats.org/officeDocument/2006/relationships/image" Target="../media/image10.png"/><Relationship Id="rId17" Type="http://schemas.openxmlformats.org/officeDocument/2006/relationships/image" Target="../media/image25.png"/><Relationship Id="rId2" Type="http://schemas.openxmlformats.org/officeDocument/2006/relationships/image" Target="../media/image57.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hyperlink" Target="https://www.atmosud.org/" TargetMode="External"/><Relationship Id="rId5" Type="http://schemas.openxmlformats.org/officeDocument/2006/relationships/image" Target="../media/image60.png"/><Relationship Id="rId1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59.png"/><Relationship Id="rId9" Type="http://schemas.openxmlformats.org/officeDocument/2006/relationships/image" Target="../media/image29.png"/><Relationship Id="rId1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image" Target="../media/image22.png"/><Relationship Id="rId3" Type="http://schemas.openxmlformats.org/officeDocument/2006/relationships/slide" Target="slide56.xml"/><Relationship Id="rId7" Type="http://schemas.openxmlformats.org/officeDocument/2006/relationships/image" Target="../media/image65.png"/><Relationship Id="rId12" Type="http://schemas.openxmlformats.org/officeDocument/2006/relationships/slide" Target="slide55.xml"/><Relationship Id="rId17" Type="http://schemas.openxmlformats.org/officeDocument/2006/relationships/image" Target="../media/image25.png"/><Relationship Id="rId2" Type="http://schemas.openxmlformats.org/officeDocument/2006/relationships/image" Target="../media/image62.pn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3.png"/><Relationship Id="rId15" Type="http://schemas.openxmlformats.org/officeDocument/2006/relationships/image" Target="../media/image24.png"/><Relationship Id="rId10" Type="http://schemas.openxmlformats.org/officeDocument/2006/relationships/slide" Target="slide57.xml"/><Relationship Id="rId4" Type="http://schemas.openxmlformats.org/officeDocument/2006/relationships/image" Target="../media/image48.png"/><Relationship Id="rId9" Type="http://schemas.openxmlformats.org/officeDocument/2006/relationships/image" Target="../media/image66.png"/><Relationship Id="rId1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7.png"/><Relationship Id="rId7" Type="http://schemas.openxmlformats.org/officeDocument/2006/relationships/image" Target="../media/image21.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30.svg"/><Relationship Id="rId11" Type="http://schemas.openxmlformats.org/officeDocument/2006/relationships/image" Target="../media/image25.png"/><Relationship Id="rId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28.svg"/><Relationship Id="rId9" Type="http://schemas.openxmlformats.org/officeDocument/2006/relationships/image" Target="../media/image23.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73.png"/><Relationship Id="rId3" Type="http://schemas.openxmlformats.org/officeDocument/2006/relationships/hyperlink" Target="https://www.atmosud.org/" TargetMode="External"/><Relationship Id="rId7" Type="http://schemas.openxmlformats.org/officeDocument/2006/relationships/image" Target="../media/image23.png"/><Relationship Id="rId12" Type="http://schemas.openxmlformats.org/officeDocument/2006/relationships/image" Target="../media/image72.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71.png"/><Relationship Id="rId5" Type="http://schemas.openxmlformats.org/officeDocument/2006/relationships/image" Target="../media/image21.png"/><Relationship Id="rId10" Type="http://schemas.openxmlformats.org/officeDocument/2006/relationships/image" Target="../media/image70.png"/><Relationship Id="rId4" Type="http://schemas.openxmlformats.org/officeDocument/2006/relationships/image" Target="../media/image10.png"/><Relationship Id="rId9" Type="http://schemas.openxmlformats.org/officeDocument/2006/relationships/image" Target="../media/image25.png"/><Relationship Id="rId14" Type="http://schemas.openxmlformats.org/officeDocument/2006/relationships/image" Target="../media/image74.png"/></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atmosud.org/" TargetMode="External"/><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75.png"/><Relationship Id="rId4" Type="http://schemas.openxmlformats.org/officeDocument/2006/relationships/image" Target="../media/image10.png"/><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atmosud.org/" TargetMode="External"/><Relationship Id="rId7" Type="http://schemas.openxmlformats.org/officeDocument/2006/relationships/image" Target="../media/image23.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hyperlink" Target="https://www.atmosud.org/" TargetMode="Externa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78.png"/><Relationship Id="rId4" Type="http://schemas.openxmlformats.org/officeDocument/2006/relationships/image" Target="../media/image21.png"/><Relationship Id="rId9" Type="http://schemas.openxmlformats.org/officeDocument/2006/relationships/image" Target="../media/image77.png"/></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81.png"/><Relationship Id="rId7" Type="http://schemas.openxmlformats.org/officeDocument/2006/relationships/image" Target="../media/image22.png"/><Relationship Id="rId2" Type="http://schemas.openxmlformats.org/officeDocument/2006/relationships/image" Target="../media/image80.gif"/><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36.png"/><Relationship Id="rId5" Type="http://schemas.openxmlformats.org/officeDocument/2006/relationships/image" Target="../media/image83.png"/><Relationship Id="rId10" Type="http://schemas.openxmlformats.org/officeDocument/2006/relationships/image" Target="../media/image24.png"/><Relationship Id="rId4" Type="http://schemas.openxmlformats.org/officeDocument/2006/relationships/image" Target="../media/image82.gif"/><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atmosud.org/" TargetMode="External"/><Relationship Id="rId7" Type="http://schemas.openxmlformats.org/officeDocument/2006/relationships/image" Target="../media/image23.png"/><Relationship Id="rId2" Type="http://schemas.openxmlformats.org/officeDocument/2006/relationships/image" Target="../media/image84.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atmosud.org/" TargetMode="External"/><Relationship Id="rId7" Type="http://schemas.openxmlformats.org/officeDocument/2006/relationships/image" Target="../media/image42.png"/><Relationship Id="rId12" Type="http://schemas.openxmlformats.org/officeDocument/2006/relationships/image" Target="../media/image44.png"/><Relationship Id="rId2" Type="http://schemas.openxmlformats.org/officeDocument/2006/relationships/image" Target="../media/image85.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86.png"/><Relationship Id="rId5" Type="http://schemas.openxmlformats.org/officeDocument/2006/relationships/image" Target="../media/image22.png"/><Relationship Id="rId10"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slide" Target="slide59.xml"/></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7.tiff"/><Relationship Id="rId7" Type="http://schemas.openxmlformats.org/officeDocument/2006/relationships/hyperlink" Target="https://www.lairetmoi.org/accueil.html"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https://www.atmosud.org/" TargetMode="External"/><Relationship Id="rId4" Type="http://schemas.openxmlformats.org/officeDocument/2006/relationships/image" Target="../media/image9.jpg"/><Relationship Id="rId9" Type="http://schemas.openxmlformats.org/officeDocument/2006/relationships/image" Target="../media/image12.png"/></Relationships>
</file>

<file path=ppt/slides/_rels/slide2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9.jpg"/><Relationship Id="rId18" Type="http://schemas.openxmlformats.org/officeDocument/2006/relationships/image" Target="../media/image12.png"/><Relationship Id="rId3" Type="http://schemas.openxmlformats.org/officeDocument/2006/relationships/image" Target="../media/image88.png"/><Relationship Id="rId7" Type="http://schemas.openxmlformats.org/officeDocument/2006/relationships/image" Target="../media/image21.png"/><Relationship Id="rId12" Type="http://schemas.openxmlformats.org/officeDocument/2006/relationships/image" Target="../media/image90.png"/><Relationship Id="rId17" Type="http://schemas.openxmlformats.org/officeDocument/2006/relationships/image" Target="../media/image11.png"/><Relationship Id="rId2" Type="http://schemas.openxmlformats.org/officeDocument/2006/relationships/notesSlide" Target="../notesSlides/notesSlide6.xml"/><Relationship Id="rId16" Type="http://schemas.openxmlformats.org/officeDocument/2006/relationships/hyperlink" Target="https://www.lairetmoi.org/accueil.html" TargetMode="External"/><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89.png"/><Relationship Id="rId5" Type="http://schemas.openxmlformats.org/officeDocument/2006/relationships/image" Target="../media/image17.png"/><Relationship Id="rId15" Type="http://schemas.openxmlformats.org/officeDocument/2006/relationships/image" Target="../media/image10.png"/><Relationship Id="rId10" Type="http://schemas.openxmlformats.org/officeDocument/2006/relationships/image" Target="../media/image42.png"/><Relationship Id="rId4" Type="http://schemas.openxmlformats.org/officeDocument/2006/relationships/image" Target="../media/image86.png"/><Relationship Id="rId9" Type="http://schemas.openxmlformats.org/officeDocument/2006/relationships/image" Target="../media/image23.png"/><Relationship Id="rId14" Type="http://schemas.openxmlformats.org/officeDocument/2006/relationships/hyperlink" Target="https://www.atmosud.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6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hyperlink" Target="https://www.lairetmoi.org/accueil.html" TargetMode="External"/><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png"/><Relationship Id="rId2" Type="http://schemas.openxmlformats.org/officeDocument/2006/relationships/slide" Target="slide4.xml"/><Relationship Id="rId16" Type="http://schemas.openxmlformats.org/officeDocument/2006/relationships/image" Target="../media/image98.png"/><Relationship Id="rId1" Type="http://schemas.openxmlformats.org/officeDocument/2006/relationships/slideLayout" Target="../slideLayouts/slideLayout1.xml"/><Relationship Id="rId6" Type="http://schemas.openxmlformats.org/officeDocument/2006/relationships/image" Target="../media/image94.png"/><Relationship Id="rId11" Type="http://schemas.openxmlformats.org/officeDocument/2006/relationships/hyperlink" Target="https://www.atmosud.org/" TargetMode="External"/><Relationship Id="rId5" Type="http://schemas.openxmlformats.org/officeDocument/2006/relationships/image" Target="../media/image93.png"/><Relationship Id="rId15" Type="http://schemas.openxmlformats.org/officeDocument/2006/relationships/image" Target="../media/image12.png"/><Relationship Id="rId10" Type="http://schemas.openxmlformats.org/officeDocument/2006/relationships/image" Target="../media/image9.jpg"/><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image" Target="../media/image11.png"/></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0.jpeg"/><Relationship Id="rId7" Type="http://schemas.openxmlformats.org/officeDocument/2006/relationships/hyperlink" Target="https://www.lairetmoi.org/accueil.html" TargetMode="External"/><Relationship Id="rId2" Type="http://schemas.openxmlformats.org/officeDocument/2006/relationships/image" Target="../media/image99.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02.jpeg"/><Relationship Id="rId5" Type="http://schemas.openxmlformats.org/officeDocument/2006/relationships/hyperlink" Target="https://www.atmosud.org/" TargetMode="External"/><Relationship Id="rId10" Type="http://schemas.openxmlformats.org/officeDocument/2006/relationships/image" Target="../media/image101.png"/><Relationship Id="rId4" Type="http://schemas.openxmlformats.org/officeDocument/2006/relationships/image" Target="../media/image9.jpg"/><Relationship Id="rId9" Type="http://schemas.openxmlformats.org/officeDocument/2006/relationships/image" Target="../media/image12.png"/></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04.jpg"/><Relationship Id="rId7" Type="http://schemas.openxmlformats.org/officeDocument/2006/relationships/hyperlink" Target="https://www.atmosud.org/" TargetMode="External"/><Relationship Id="rId2" Type="http://schemas.openxmlformats.org/officeDocument/2006/relationships/image" Target="../media/image103.jpe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2.png"/><Relationship Id="rId5" Type="http://schemas.openxmlformats.org/officeDocument/2006/relationships/image" Target="../media/image106.jpg"/><Relationship Id="rId10" Type="http://schemas.openxmlformats.org/officeDocument/2006/relationships/image" Target="../media/image11.png"/><Relationship Id="rId4" Type="http://schemas.openxmlformats.org/officeDocument/2006/relationships/image" Target="../media/image105.jpg"/><Relationship Id="rId9" Type="http://schemas.openxmlformats.org/officeDocument/2006/relationships/hyperlink" Target="https://www.lairetmoi.org/accueil.html"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hyperlink" Target="https://www.atmosud.org/" TargetMode="External"/><Relationship Id="rId7"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www.lairetmoi.org/accueil.html" TargetMode="External"/><Relationship Id="rId10" Type="http://schemas.openxmlformats.org/officeDocument/2006/relationships/image" Target="../media/image109.png"/><Relationship Id="rId4" Type="http://schemas.openxmlformats.org/officeDocument/2006/relationships/image" Target="../media/image10.png"/><Relationship Id="rId9" Type="http://schemas.openxmlformats.org/officeDocument/2006/relationships/image" Target="../media/image108.png"/></Relationships>
</file>

<file path=ppt/slides/_rels/slide3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hyperlink" Target="https://www.lairetmoi.org/accueil.html" TargetMode="External"/><Relationship Id="rId5" Type="http://schemas.openxmlformats.org/officeDocument/2006/relationships/image" Target="../media/image10.png"/><Relationship Id="rId4" Type="http://schemas.openxmlformats.org/officeDocument/2006/relationships/hyperlink" Target="https://www.atmosud.org/" TargetMode="External"/><Relationship Id="rId9" Type="http://schemas.openxmlformats.org/officeDocument/2006/relationships/image" Target="../media/image110.jpeg"/></Relationships>
</file>

<file path=ppt/slides/_rels/slide3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image" Target="../media/image111.jpg"/><Relationship Id="rId1" Type="http://schemas.openxmlformats.org/officeDocument/2006/relationships/slideLayout" Target="../slideLayouts/slideLayout2.xml"/><Relationship Id="rId6" Type="http://schemas.openxmlformats.org/officeDocument/2006/relationships/hyperlink" Target="https://www.lairetmoi.org/accueil.html" TargetMode="External"/><Relationship Id="rId11" Type="http://schemas.openxmlformats.org/officeDocument/2006/relationships/image" Target="../media/image113.png"/><Relationship Id="rId5" Type="http://schemas.openxmlformats.org/officeDocument/2006/relationships/image" Target="../media/image10.png"/><Relationship Id="rId10" Type="http://schemas.openxmlformats.org/officeDocument/2006/relationships/slide" Target="slide30.xml"/><Relationship Id="rId4" Type="http://schemas.openxmlformats.org/officeDocument/2006/relationships/hyperlink" Target="https://www.atmosud.org/" TargetMode="External"/><Relationship Id="rId9" Type="http://schemas.openxmlformats.org/officeDocument/2006/relationships/image" Target="../media/image112.png"/></Relationships>
</file>

<file path=ppt/slides/_rels/slide3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0.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hyperlink" Target="https://www.atmosud.org/" TargetMode="Externa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hyperlink" Target="https://youtu.be/JmGpZDtHBng" TargetMode="External"/><Relationship Id="rId10" Type="http://schemas.openxmlformats.org/officeDocument/2006/relationships/image" Target="../media/image115.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30.svg"/></Relationships>
</file>

<file path=ppt/slides/_rels/slide3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16.png"/><Relationship Id="rId7" Type="http://schemas.openxmlformats.org/officeDocument/2006/relationships/hyperlink" Target="https://youtu.be/iMbVF_qBnLI" TargetMode="External"/><Relationship Id="rId12"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5.png"/><Relationship Id="rId5" Type="http://schemas.openxmlformats.org/officeDocument/2006/relationships/image" Target="../media/image10.png"/><Relationship Id="rId10" Type="http://schemas.openxmlformats.org/officeDocument/2006/relationships/image" Target="../media/image24.png"/><Relationship Id="rId4" Type="http://schemas.openxmlformats.org/officeDocument/2006/relationships/hyperlink" Target="https://www.atmosud.org/" TargetMode="External"/><Relationship Id="rId9" Type="http://schemas.openxmlformats.org/officeDocument/2006/relationships/image" Target="../media/image23.png"/></Relationships>
</file>

<file path=ppt/slides/_rels/slide4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17.png"/><Relationship Id="rId7" Type="http://schemas.openxmlformats.org/officeDocument/2006/relationships/hyperlink" Target="https://www.lairetmoi.org/accueil.html"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https://www.atmosud.org/" TargetMode="External"/><Relationship Id="rId4" Type="http://schemas.openxmlformats.org/officeDocument/2006/relationships/image" Target="../media/image9.jpg"/><Relationship Id="rId9" Type="http://schemas.openxmlformats.org/officeDocument/2006/relationships/image" Target="../media/image12.png"/></Relationships>
</file>

<file path=ppt/slides/_rels/slide4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atmosud.org/" TargetMode="External"/><Relationship Id="rId7" Type="http://schemas.openxmlformats.org/officeDocument/2006/relationships/image" Target="../media/image23.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25.png"/></Relationships>
</file>

<file path=ppt/slides/_rels/slide4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hyperlink" Target="https://www.atmosud.org/" TargetMode="Externa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18.png"/><Relationship Id="rId5" Type="http://schemas.openxmlformats.org/officeDocument/2006/relationships/image" Target="../media/image22.png"/><Relationship Id="rId10" Type="http://schemas.openxmlformats.org/officeDocument/2006/relationships/image" Target="../media/image88.png"/><Relationship Id="rId4" Type="http://schemas.openxmlformats.org/officeDocument/2006/relationships/image" Target="../media/image21.png"/><Relationship Id="rId9" Type="http://schemas.openxmlformats.org/officeDocument/2006/relationships/slide" Target="slide30.xml"/></Relationships>
</file>

<file path=ppt/slides/_rels/slide4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4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hyperlink" Target="https://www.atmosud.org/" TargetMode="External"/><Relationship Id="rId7"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23.png"/><Relationship Id="rId5" Type="http://schemas.openxmlformats.org/officeDocument/2006/relationships/hyperlink" Target="https://www.lairetmoi.org/accueil.html" TargetMode="External"/><Relationship Id="rId10" Type="http://schemas.openxmlformats.org/officeDocument/2006/relationships/image" Target="../media/image122.png"/><Relationship Id="rId4" Type="http://schemas.openxmlformats.org/officeDocument/2006/relationships/image" Target="../media/image10.png"/><Relationship Id="rId9" Type="http://schemas.openxmlformats.org/officeDocument/2006/relationships/image" Target="../media/image121.png"/></Relationships>
</file>

<file path=ppt/slides/_rels/slide4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hyperlink" Target="https://www.lairetmoi.org/accueil.html" TargetMode="External"/><Relationship Id="rId5" Type="http://schemas.openxmlformats.org/officeDocument/2006/relationships/image" Target="../media/image10.png"/><Relationship Id="rId10" Type="http://schemas.openxmlformats.org/officeDocument/2006/relationships/image" Target="../media/image126.png"/><Relationship Id="rId4" Type="http://schemas.openxmlformats.org/officeDocument/2006/relationships/hyperlink" Target="https://www.atmosud.org/" TargetMode="External"/><Relationship Id="rId9" Type="http://schemas.openxmlformats.org/officeDocument/2006/relationships/image" Target="../media/image125.png"/></Relationships>
</file>

<file path=ppt/slides/_rels/slide4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28.png"/><Relationship Id="rId7" Type="http://schemas.openxmlformats.org/officeDocument/2006/relationships/hyperlink" Target="https://www.atmosud.org/" TargetMode="External"/><Relationship Id="rId2" Type="http://schemas.openxmlformats.org/officeDocument/2006/relationships/image" Target="../media/image127.pn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2.png"/><Relationship Id="rId5" Type="http://schemas.openxmlformats.org/officeDocument/2006/relationships/image" Target="../media/image130.png"/><Relationship Id="rId10" Type="http://schemas.openxmlformats.org/officeDocument/2006/relationships/image" Target="../media/image11.png"/><Relationship Id="rId4" Type="http://schemas.openxmlformats.org/officeDocument/2006/relationships/image" Target="../media/image129.png"/><Relationship Id="rId9" Type="http://schemas.openxmlformats.org/officeDocument/2006/relationships/hyperlink" Target="https://www.lairetmoi.org/accueil.html"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hyperlink" Target="https://www.atmosud.org/" TargetMode="External"/><Relationship Id="rId7" Type="http://schemas.openxmlformats.org/officeDocument/2006/relationships/image" Target="../media/image12.png"/><Relationship Id="rId12" Type="http://schemas.openxmlformats.org/officeDocument/2006/relationships/image" Target="../media/image113.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slide" Target="slide13.xml"/><Relationship Id="rId5" Type="http://schemas.openxmlformats.org/officeDocument/2006/relationships/hyperlink" Target="https://www.lairetmoi.org/accueil.html" TargetMode="External"/><Relationship Id="rId10" Type="http://schemas.openxmlformats.org/officeDocument/2006/relationships/image" Target="../media/image133.jpeg"/><Relationship Id="rId4" Type="http://schemas.openxmlformats.org/officeDocument/2006/relationships/image" Target="../media/image10.png"/><Relationship Id="rId9" Type="http://schemas.openxmlformats.org/officeDocument/2006/relationships/image" Target="../media/image132.jpeg"/></Relationships>
</file>

<file path=ppt/slides/_rels/slide48.xml.rels><?xml version="1.0" encoding="UTF-8" standalone="yes"?>
<Relationships xmlns="http://schemas.openxmlformats.org/package/2006/relationships"><Relationship Id="rId8" Type="http://schemas.openxmlformats.org/officeDocument/2006/relationships/hyperlink" Target="https://www.atmosud.org/" TargetMode="External"/><Relationship Id="rId13" Type="http://schemas.openxmlformats.org/officeDocument/2006/relationships/image" Target="../media/image24.png"/><Relationship Id="rId3" Type="http://schemas.openxmlformats.org/officeDocument/2006/relationships/image" Target="../media/image134.png"/><Relationship Id="rId7" Type="http://schemas.openxmlformats.org/officeDocument/2006/relationships/image" Target="../media/image138.png"/><Relationship Id="rId12"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7.png"/><Relationship Id="rId11" Type="http://schemas.openxmlformats.org/officeDocument/2006/relationships/image" Target="../media/image22.png"/><Relationship Id="rId5" Type="http://schemas.openxmlformats.org/officeDocument/2006/relationships/image" Target="../media/image136.png"/><Relationship Id="rId10" Type="http://schemas.openxmlformats.org/officeDocument/2006/relationships/image" Target="../media/image21.png"/><Relationship Id="rId4" Type="http://schemas.openxmlformats.org/officeDocument/2006/relationships/image" Target="../media/image135.png"/><Relationship Id="rId9" Type="http://schemas.openxmlformats.org/officeDocument/2006/relationships/image" Target="../media/image10.png"/><Relationship Id="rId14" Type="http://schemas.openxmlformats.org/officeDocument/2006/relationships/image" Target="../media/image25.png"/></Relationships>
</file>

<file path=ppt/slides/_rels/slide4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hyperlink" Target="https://www.atmosud.org/" TargetMode="Externa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36.png"/><Relationship Id="rId5" Type="http://schemas.openxmlformats.org/officeDocument/2006/relationships/hyperlink" Target="https://youtu.be/mPCSjBRoQP8" TargetMode="External"/><Relationship Id="rId10" Type="http://schemas.openxmlformats.org/officeDocument/2006/relationships/image" Target="../media/image139.png"/><Relationship Id="rId4" Type="http://schemas.openxmlformats.org/officeDocument/2006/relationships/image" Target="../media/image21.png"/><Relationship Id="rId9" Type="http://schemas.openxmlformats.org/officeDocument/2006/relationships/image" Target="../media/image25.png"/></Relationships>
</file>

<file path=ppt/slides/_rels/slide5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hyperlink" Target="https://www.atmosud.org/" TargetMode="Externa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140.png"/></Relationships>
</file>

<file path=ppt/slides/_rels/slide5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5.png"/><Relationship Id="rId18" Type="http://schemas.openxmlformats.org/officeDocument/2006/relationships/image" Target="../media/image17.png"/><Relationship Id="rId3" Type="http://schemas.openxmlformats.org/officeDocument/2006/relationships/slide" Target="slide72.xml"/><Relationship Id="rId7" Type="http://schemas.openxmlformats.org/officeDocument/2006/relationships/hyperlink" Target="https://www.atmosud.org/" TargetMode="External"/><Relationship Id="rId12" Type="http://schemas.openxmlformats.org/officeDocument/2006/relationships/image" Target="../media/image24.png"/><Relationship Id="rId17" Type="http://schemas.openxmlformats.org/officeDocument/2006/relationships/image" Target="../media/image145.png"/><Relationship Id="rId2" Type="http://schemas.openxmlformats.org/officeDocument/2006/relationships/image" Target="../media/image141.png"/><Relationship Id="rId16" Type="http://schemas.openxmlformats.org/officeDocument/2006/relationships/image" Target="../media/image144.png"/><Relationship Id="rId1" Type="http://schemas.openxmlformats.org/officeDocument/2006/relationships/slideLayout" Target="../slideLayouts/slideLayout2.xml"/><Relationship Id="rId6" Type="http://schemas.openxmlformats.org/officeDocument/2006/relationships/slide" Target="slide71.xml"/><Relationship Id="rId11" Type="http://schemas.openxmlformats.org/officeDocument/2006/relationships/image" Target="../media/image23.png"/><Relationship Id="rId5" Type="http://schemas.openxmlformats.org/officeDocument/2006/relationships/image" Target="../media/image142.png"/><Relationship Id="rId15" Type="http://schemas.openxmlformats.org/officeDocument/2006/relationships/image" Target="../media/image143.png"/><Relationship Id="rId10" Type="http://schemas.openxmlformats.org/officeDocument/2006/relationships/image" Target="../media/image22.png"/><Relationship Id="rId4" Type="http://schemas.openxmlformats.org/officeDocument/2006/relationships/image" Target="../media/image86.png"/><Relationship Id="rId9" Type="http://schemas.openxmlformats.org/officeDocument/2006/relationships/image" Target="../media/image21.png"/><Relationship Id="rId14" Type="http://schemas.openxmlformats.org/officeDocument/2006/relationships/image" Target="../media/image14.png"/></Relationships>
</file>

<file path=ppt/slides/_rels/slide5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50.png"/><Relationship Id="rId3" Type="http://schemas.openxmlformats.org/officeDocument/2006/relationships/image" Target="../media/image10.png"/><Relationship Id="rId7" Type="http://schemas.openxmlformats.org/officeDocument/2006/relationships/image" Target="../media/image24.png"/><Relationship Id="rId12" Type="http://schemas.openxmlformats.org/officeDocument/2006/relationships/image" Target="../media/image149.png"/><Relationship Id="rId17" Type="http://schemas.openxmlformats.org/officeDocument/2006/relationships/image" Target="../media/image113.png"/><Relationship Id="rId2" Type="http://schemas.openxmlformats.org/officeDocument/2006/relationships/hyperlink" Target="https://www.atmosud.org/" TargetMode="External"/><Relationship Id="rId16" Type="http://schemas.openxmlformats.org/officeDocument/2006/relationships/slide" Target="slide30.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48.png"/><Relationship Id="rId5" Type="http://schemas.openxmlformats.org/officeDocument/2006/relationships/image" Target="../media/image22.png"/><Relationship Id="rId15" Type="http://schemas.openxmlformats.org/officeDocument/2006/relationships/image" Target="../media/image152.png"/><Relationship Id="rId10" Type="http://schemas.openxmlformats.org/officeDocument/2006/relationships/image" Target="../media/image147.png"/><Relationship Id="rId4" Type="http://schemas.openxmlformats.org/officeDocument/2006/relationships/image" Target="../media/image21.png"/><Relationship Id="rId9" Type="http://schemas.openxmlformats.org/officeDocument/2006/relationships/image" Target="../media/image146.png"/><Relationship Id="rId14" Type="http://schemas.openxmlformats.org/officeDocument/2006/relationships/image" Target="../media/image151.emf"/></Relationships>
</file>

<file path=ppt/slides/_rels/slide5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54.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23.png"/><Relationship Id="rId3" Type="http://schemas.openxmlformats.org/officeDocument/2006/relationships/image" Target="../media/image156.png"/><Relationship Id="rId7" Type="http://schemas.openxmlformats.org/officeDocument/2006/relationships/slide" Target="slide17.xml"/><Relationship Id="rId12" Type="http://schemas.openxmlformats.org/officeDocument/2006/relationships/image" Target="../media/image22.png"/><Relationship Id="rId2" Type="http://schemas.openxmlformats.org/officeDocument/2006/relationships/image" Target="../media/image120.png"/><Relationship Id="rId16"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21.png"/><Relationship Id="rId5" Type="http://schemas.openxmlformats.org/officeDocument/2006/relationships/image" Target="../media/image158.png"/><Relationship Id="rId15" Type="http://schemas.openxmlformats.org/officeDocument/2006/relationships/image" Target="../media/image25.png"/><Relationship Id="rId10" Type="http://schemas.openxmlformats.org/officeDocument/2006/relationships/image" Target="../media/image10.png"/><Relationship Id="rId4" Type="http://schemas.openxmlformats.org/officeDocument/2006/relationships/image" Target="../media/image157.png"/><Relationship Id="rId9" Type="http://schemas.openxmlformats.org/officeDocument/2006/relationships/hyperlink" Target="https://www.atmosud.org/" TargetMode="External"/><Relationship Id="rId14" Type="http://schemas.openxmlformats.org/officeDocument/2006/relationships/image" Target="../media/image24.png"/></Relationships>
</file>

<file path=ppt/slides/_rels/slide55.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22.png"/><Relationship Id="rId3" Type="http://schemas.openxmlformats.org/officeDocument/2006/relationships/image" Target="../media/image122.png"/><Relationship Id="rId7" Type="http://schemas.openxmlformats.org/officeDocument/2006/relationships/image" Target="../media/image164.png"/><Relationship Id="rId12" Type="http://schemas.openxmlformats.org/officeDocument/2006/relationships/image" Target="../media/image21.png"/><Relationship Id="rId2" Type="http://schemas.openxmlformats.org/officeDocument/2006/relationships/image" Target="../media/image160.png"/><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63.png"/><Relationship Id="rId11" Type="http://schemas.openxmlformats.org/officeDocument/2006/relationships/image" Target="../media/image10.png"/><Relationship Id="rId5" Type="http://schemas.openxmlformats.org/officeDocument/2006/relationships/image" Target="../media/image162.png"/><Relationship Id="rId15" Type="http://schemas.openxmlformats.org/officeDocument/2006/relationships/image" Target="../media/image24.png"/><Relationship Id="rId10" Type="http://schemas.openxmlformats.org/officeDocument/2006/relationships/hyperlink" Target="https://www.atmosud.org/" TargetMode="External"/><Relationship Id="rId4" Type="http://schemas.openxmlformats.org/officeDocument/2006/relationships/image" Target="../media/image161.png"/><Relationship Id="rId9" Type="http://schemas.openxmlformats.org/officeDocument/2006/relationships/image" Target="../media/image113.png"/><Relationship Id="rId14" Type="http://schemas.openxmlformats.org/officeDocument/2006/relationships/image" Target="../media/image23.png"/></Relationships>
</file>

<file path=ppt/slides/_rels/slide56.xml.rels><?xml version="1.0" encoding="UTF-8" standalone="yes"?>
<Relationships xmlns="http://schemas.openxmlformats.org/package/2006/relationships"><Relationship Id="rId8" Type="http://schemas.openxmlformats.org/officeDocument/2006/relationships/image" Target="../media/image168.png"/><Relationship Id="rId13" Type="http://schemas.openxmlformats.org/officeDocument/2006/relationships/image" Target="../media/image171.png"/><Relationship Id="rId18" Type="http://schemas.openxmlformats.org/officeDocument/2006/relationships/image" Target="../media/image21.png"/><Relationship Id="rId3" Type="http://schemas.openxmlformats.org/officeDocument/2006/relationships/image" Target="../media/image165.png"/><Relationship Id="rId21" Type="http://schemas.openxmlformats.org/officeDocument/2006/relationships/image" Target="../media/image24.png"/><Relationship Id="rId7" Type="http://schemas.openxmlformats.org/officeDocument/2006/relationships/slide" Target="slide68.xml"/><Relationship Id="rId12" Type="http://schemas.openxmlformats.org/officeDocument/2006/relationships/slide" Target="slide67.xml"/><Relationship Id="rId17" Type="http://schemas.openxmlformats.org/officeDocument/2006/relationships/image" Target="../media/image10.png"/><Relationship Id="rId2" Type="http://schemas.openxmlformats.org/officeDocument/2006/relationships/notesSlide" Target="../notesSlides/notesSlide12.xml"/><Relationship Id="rId16" Type="http://schemas.openxmlformats.org/officeDocument/2006/relationships/hyperlink" Target="https://www.atmosud.org/" TargetMode="External"/><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67.png"/><Relationship Id="rId11" Type="http://schemas.openxmlformats.org/officeDocument/2006/relationships/image" Target="../media/image170.png"/><Relationship Id="rId24" Type="http://schemas.openxmlformats.org/officeDocument/2006/relationships/image" Target="../media/image113.png"/><Relationship Id="rId5" Type="http://schemas.openxmlformats.org/officeDocument/2006/relationships/image" Target="../media/image166.png"/><Relationship Id="rId15" Type="http://schemas.openxmlformats.org/officeDocument/2006/relationships/image" Target="../media/image172.png"/><Relationship Id="rId23" Type="http://schemas.openxmlformats.org/officeDocument/2006/relationships/slide" Target="slide17.xml"/><Relationship Id="rId10" Type="http://schemas.openxmlformats.org/officeDocument/2006/relationships/slide" Target="slide70.xml"/><Relationship Id="rId19" Type="http://schemas.openxmlformats.org/officeDocument/2006/relationships/image" Target="../media/image22.png"/><Relationship Id="rId4" Type="http://schemas.openxmlformats.org/officeDocument/2006/relationships/slide" Target="slide69.xml"/><Relationship Id="rId9" Type="http://schemas.openxmlformats.org/officeDocument/2006/relationships/image" Target="../media/image169.png"/><Relationship Id="rId14" Type="http://schemas.openxmlformats.org/officeDocument/2006/relationships/slide" Target="slide73.xml"/><Relationship Id="rId22" Type="http://schemas.openxmlformats.org/officeDocument/2006/relationships/image" Target="../media/image25.png"/></Relationships>
</file>

<file path=ppt/slides/_rels/slide5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 Target="slide17.xml"/><Relationship Id="rId7" Type="http://schemas.openxmlformats.org/officeDocument/2006/relationships/image" Target="../media/image21.png"/><Relationship Id="rId12" Type="http://schemas.openxmlformats.org/officeDocument/2006/relationships/image" Target="../media/image66.png"/><Relationship Id="rId2" Type="http://schemas.openxmlformats.org/officeDocument/2006/relationships/image" Target="../media/image17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24.png"/><Relationship Id="rId5" Type="http://schemas.openxmlformats.org/officeDocument/2006/relationships/hyperlink" Target="https://www.atmosud.org/" TargetMode="External"/><Relationship Id="rId10" Type="http://schemas.openxmlformats.org/officeDocument/2006/relationships/image" Target="../media/image42.png"/><Relationship Id="rId4" Type="http://schemas.openxmlformats.org/officeDocument/2006/relationships/image" Target="../media/image113.png"/><Relationship Id="rId9" Type="http://schemas.openxmlformats.org/officeDocument/2006/relationships/image" Target="../media/image23.png"/></Relationships>
</file>

<file path=ppt/slides/_rels/slide58.xml.rels><?xml version="1.0" encoding="UTF-8" standalone="yes"?>
<Relationships xmlns="http://schemas.openxmlformats.org/package/2006/relationships"><Relationship Id="rId8" Type="http://schemas.openxmlformats.org/officeDocument/2006/relationships/image" Target="../media/image180.png"/><Relationship Id="rId13" Type="http://schemas.openxmlformats.org/officeDocument/2006/relationships/image" Target="../media/image185.png"/><Relationship Id="rId18" Type="http://schemas.openxmlformats.org/officeDocument/2006/relationships/image" Target="../media/image23.png"/><Relationship Id="rId3" Type="http://schemas.openxmlformats.org/officeDocument/2006/relationships/image" Target="../media/image175.png"/><Relationship Id="rId7" Type="http://schemas.openxmlformats.org/officeDocument/2006/relationships/image" Target="../media/image179.png"/><Relationship Id="rId12" Type="http://schemas.openxmlformats.org/officeDocument/2006/relationships/image" Target="../media/image184.png"/><Relationship Id="rId17" Type="http://schemas.openxmlformats.org/officeDocument/2006/relationships/image" Target="../media/image22.png"/><Relationship Id="rId2" Type="http://schemas.openxmlformats.org/officeDocument/2006/relationships/image" Target="../media/image174.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78.png"/><Relationship Id="rId11" Type="http://schemas.openxmlformats.org/officeDocument/2006/relationships/image" Target="../media/image183.png"/><Relationship Id="rId5" Type="http://schemas.openxmlformats.org/officeDocument/2006/relationships/image" Target="../media/image177.png"/><Relationship Id="rId15" Type="http://schemas.openxmlformats.org/officeDocument/2006/relationships/image" Target="../media/image88.png"/><Relationship Id="rId10" Type="http://schemas.openxmlformats.org/officeDocument/2006/relationships/image" Target="../media/image182.png"/><Relationship Id="rId19" Type="http://schemas.openxmlformats.org/officeDocument/2006/relationships/image" Target="../media/image24.png"/><Relationship Id="rId4" Type="http://schemas.openxmlformats.org/officeDocument/2006/relationships/image" Target="../media/image176.png"/><Relationship Id="rId9" Type="http://schemas.openxmlformats.org/officeDocument/2006/relationships/image" Target="../media/image181.png"/><Relationship Id="rId14" Type="http://schemas.openxmlformats.org/officeDocument/2006/relationships/slide" Target="slide6.xml"/></Relationships>
</file>

<file path=ppt/slides/_rels/slide5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26.xml"/><Relationship Id="rId7" Type="http://schemas.openxmlformats.org/officeDocument/2006/relationships/image" Target="../media/image22.png"/><Relationship Id="rId2" Type="http://schemas.openxmlformats.org/officeDocument/2006/relationships/image" Target="../media/image186.jpeg"/><Relationship Id="rId1" Type="http://schemas.openxmlformats.org/officeDocument/2006/relationships/slideLayout" Target="../slideLayouts/slideLayout7.xml"/><Relationship Id="rId6" Type="http://schemas.openxmlformats.org/officeDocument/2006/relationships/hyperlink" Target="https://youtu.be/U3fdc1dgBm4" TargetMode="External"/><Relationship Id="rId5" Type="http://schemas.openxmlformats.org/officeDocument/2006/relationships/image" Target="../media/image21.png"/><Relationship Id="rId10" Type="http://schemas.openxmlformats.org/officeDocument/2006/relationships/image" Target="../media/image24.png"/><Relationship Id="rId4" Type="http://schemas.openxmlformats.org/officeDocument/2006/relationships/image" Target="../media/image187.png"/><Relationship Id="rId9" Type="http://schemas.openxmlformats.org/officeDocument/2006/relationships/image" Target="../media/image42.png"/></Relationships>
</file>

<file path=ppt/slides/_rels/slide6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8.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0.png"/><Relationship Id="rId10" Type="http://schemas.openxmlformats.org/officeDocument/2006/relationships/image" Target="../media/image25.png"/><Relationship Id="rId4" Type="http://schemas.openxmlformats.org/officeDocument/2006/relationships/hyperlink" Target="https://www.atmosud.org/" TargetMode="External"/><Relationship Id="rId9" Type="http://schemas.openxmlformats.org/officeDocument/2006/relationships/image" Target="../media/image24.png"/></Relationships>
</file>

<file path=ppt/slides/_rels/slide6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9.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0.png"/><Relationship Id="rId10" Type="http://schemas.openxmlformats.org/officeDocument/2006/relationships/image" Target="../media/image25.png"/><Relationship Id="rId4" Type="http://schemas.openxmlformats.org/officeDocument/2006/relationships/hyperlink" Target="https://www.atmosud.org/" TargetMode="External"/><Relationship Id="rId9" Type="http://schemas.openxmlformats.org/officeDocument/2006/relationships/image" Target="../media/image24.png"/></Relationships>
</file>

<file path=ppt/slides/_rels/slide6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0.png"/><Relationship Id="rId7" Type="http://schemas.openxmlformats.org/officeDocument/2006/relationships/image" Target="../media/image21.png"/><Relationship Id="rId12" Type="http://schemas.openxmlformats.org/officeDocument/2006/relationships/image" Target="../media/image19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25.png"/><Relationship Id="rId5" Type="http://schemas.openxmlformats.org/officeDocument/2006/relationships/hyperlink" Target="https://www.atmosud.org/" TargetMode="External"/><Relationship Id="rId10" Type="http://schemas.openxmlformats.org/officeDocument/2006/relationships/image" Target="../media/image24.png"/><Relationship Id="rId4" Type="http://schemas.openxmlformats.org/officeDocument/2006/relationships/image" Target="../media/image191.png"/><Relationship Id="rId9" Type="http://schemas.openxmlformats.org/officeDocument/2006/relationships/image" Target="../media/image23.png"/></Relationships>
</file>

<file path=ppt/slides/_rels/slide6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3.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0.png"/><Relationship Id="rId10" Type="http://schemas.openxmlformats.org/officeDocument/2006/relationships/image" Target="../media/image25.png"/><Relationship Id="rId4" Type="http://schemas.openxmlformats.org/officeDocument/2006/relationships/hyperlink" Target="https://www.atmosud.org/" TargetMode="External"/><Relationship Id="rId9" Type="http://schemas.openxmlformats.org/officeDocument/2006/relationships/image" Target="../media/image24.png"/></Relationships>
</file>

<file path=ppt/slides/_rels/slide6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4.png"/><Relationship Id="rId7" Type="http://schemas.openxmlformats.org/officeDocument/2006/relationships/image" Target="../media/image22.png"/><Relationship Id="rId12" Type="http://schemas.openxmlformats.org/officeDocument/2006/relationships/image" Target="../media/image11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slide" Target="slide30.xml"/><Relationship Id="rId5" Type="http://schemas.openxmlformats.org/officeDocument/2006/relationships/image" Target="../media/image10.png"/><Relationship Id="rId10" Type="http://schemas.openxmlformats.org/officeDocument/2006/relationships/image" Target="../media/image25.png"/><Relationship Id="rId4" Type="http://schemas.openxmlformats.org/officeDocument/2006/relationships/hyperlink" Target="https://www.atmosud.org/" TargetMode="External"/><Relationship Id="rId9" Type="http://schemas.openxmlformats.org/officeDocument/2006/relationships/image" Target="../media/image24.png"/></Relationships>
</file>

<file path=ppt/slides/_rels/slide6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5.png"/><Relationship Id="rId7" Type="http://schemas.openxmlformats.org/officeDocument/2006/relationships/image" Target="../media/image22.png"/><Relationship Id="rId12" Type="http://schemas.openxmlformats.org/officeDocument/2006/relationships/image" Target="../media/image11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slide" Target="slide30.xml"/><Relationship Id="rId5" Type="http://schemas.openxmlformats.org/officeDocument/2006/relationships/image" Target="../media/image10.png"/><Relationship Id="rId10" Type="http://schemas.openxmlformats.org/officeDocument/2006/relationships/image" Target="../media/image25.png"/><Relationship Id="rId4" Type="http://schemas.openxmlformats.org/officeDocument/2006/relationships/hyperlink" Target="https://www.atmosud.org/" TargetMode="External"/><Relationship Id="rId9" Type="http://schemas.openxmlformats.org/officeDocument/2006/relationships/image" Target="../media/image24.png"/></Relationships>
</file>

<file path=ppt/slides/_rels/slide6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88.png"/><Relationship Id="rId3" Type="http://schemas.openxmlformats.org/officeDocument/2006/relationships/image" Target="../media/image196.jpeg"/><Relationship Id="rId7" Type="http://schemas.openxmlformats.org/officeDocument/2006/relationships/image" Target="../media/image22.png"/><Relationship Id="rId12"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9.png"/><Relationship Id="rId5" Type="http://schemas.openxmlformats.org/officeDocument/2006/relationships/image" Target="../media/image10.png"/><Relationship Id="rId10" Type="http://schemas.openxmlformats.org/officeDocument/2006/relationships/image" Target="../media/image24.png"/><Relationship Id="rId4" Type="http://schemas.openxmlformats.org/officeDocument/2006/relationships/hyperlink" Target="https://www.atmosud.org/" TargetMode="External"/><Relationship Id="rId9" Type="http://schemas.openxmlformats.org/officeDocument/2006/relationships/image" Target="../media/image42.png"/></Relationships>
</file>

<file path=ppt/slides/_rels/slide67.xml.rels><?xml version="1.0" encoding="UTF-8" standalone="yes"?>
<Relationships xmlns="http://schemas.openxmlformats.org/package/2006/relationships"><Relationship Id="rId8" Type="http://schemas.openxmlformats.org/officeDocument/2006/relationships/hyperlink" Target="https://www.lairetmoi.org/accueil.html" TargetMode="External"/><Relationship Id="rId3" Type="http://schemas.openxmlformats.org/officeDocument/2006/relationships/slide" Target="slide66.xml"/><Relationship Id="rId7" Type="http://schemas.openxmlformats.org/officeDocument/2006/relationships/image" Target="../media/image10.png"/><Relationship Id="rId12" Type="http://schemas.openxmlformats.org/officeDocument/2006/relationships/image" Target="../media/image88.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www.atmosud.org/" TargetMode="External"/><Relationship Id="rId11" Type="http://schemas.openxmlformats.org/officeDocument/2006/relationships/slide" Target="slide56.xml"/><Relationship Id="rId5" Type="http://schemas.openxmlformats.org/officeDocument/2006/relationships/image" Target="../media/image9.jpg"/><Relationship Id="rId10" Type="http://schemas.openxmlformats.org/officeDocument/2006/relationships/image" Target="../media/image12.png"/><Relationship Id="rId4" Type="http://schemas.openxmlformats.org/officeDocument/2006/relationships/image" Target="../media/image197.png"/><Relationship Id="rId9" Type="http://schemas.openxmlformats.org/officeDocument/2006/relationships/image" Target="../media/image11.png"/></Relationships>
</file>

<file path=ppt/slides/_rels/slide68.xml.rels><?xml version="1.0" encoding="UTF-8" standalone="yes"?>
<Relationships xmlns="http://schemas.openxmlformats.org/package/2006/relationships"><Relationship Id="rId8" Type="http://schemas.openxmlformats.org/officeDocument/2006/relationships/hyperlink" Target="https://www.lairetmoi.org/accueil.html" TargetMode="External"/><Relationship Id="rId3" Type="http://schemas.openxmlformats.org/officeDocument/2006/relationships/slide" Target="slide66.xml"/><Relationship Id="rId7" Type="http://schemas.openxmlformats.org/officeDocument/2006/relationships/image" Target="../media/image10.png"/><Relationship Id="rId12" Type="http://schemas.openxmlformats.org/officeDocument/2006/relationships/image" Target="../media/image8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www.atmosud.org/" TargetMode="External"/><Relationship Id="rId11" Type="http://schemas.openxmlformats.org/officeDocument/2006/relationships/slide" Target="slide56.xml"/><Relationship Id="rId5" Type="http://schemas.openxmlformats.org/officeDocument/2006/relationships/image" Target="../media/image9.jpg"/><Relationship Id="rId10" Type="http://schemas.openxmlformats.org/officeDocument/2006/relationships/image" Target="../media/image12.png"/><Relationship Id="rId4" Type="http://schemas.openxmlformats.org/officeDocument/2006/relationships/image" Target="../media/image198.jpeg"/><Relationship Id="rId9" Type="http://schemas.openxmlformats.org/officeDocument/2006/relationships/image" Target="../media/image11.png"/></Relationships>
</file>

<file path=ppt/slides/_rels/slide69.xml.rels><?xml version="1.0" encoding="UTF-8" standalone="yes"?>
<Relationships xmlns="http://schemas.openxmlformats.org/package/2006/relationships"><Relationship Id="rId8" Type="http://schemas.openxmlformats.org/officeDocument/2006/relationships/hyperlink" Target="https://www.lairetmoi.org/accueil.html" TargetMode="External"/><Relationship Id="rId3" Type="http://schemas.openxmlformats.org/officeDocument/2006/relationships/slide" Target="slide66.xml"/><Relationship Id="rId7" Type="http://schemas.openxmlformats.org/officeDocument/2006/relationships/image" Target="../media/image10.png"/><Relationship Id="rId12" Type="http://schemas.openxmlformats.org/officeDocument/2006/relationships/image" Target="../media/image8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www.atmosud.org/" TargetMode="External"/><Relationship Id="rId11" Type="http://schemas.openxmlformats.org/officeDocument/2006/relationships/slide" Target="slide56.xml"/><Relationship Id="rId5" Type="http://schemas.openxmlformats.org/officeDocument/2006/relationships/image" Target="../media/image9.jpg"/><Relationship Id="rId10" Type="http://schemas.openxmlformats.org/officeDocument/2006/relationships/image" Target="../media/image12.png"/><Relationship Id="rId4" Type="http://schemas.openxmlformats.org/officeDocument/2006/relationships/image" Target="../media/image199.png"/><Relationship Id="rId9" Type="http://schemas.openxmlformats.org/officeDocument/2006/relationships/image" Target="../media/image11.png"/></Relationships>
</file>

<file path=ppt/slides/_rels/slide70.xml.rels><?xml version="1.0" encoding="UTF-8" standalone="yes"?>
<Relationships xmlns="http://schemas.openxmlformats.org/package/2006/relationships"><Relationship Id="rId8" Type="http://schemas.openxmlformats.org/officeDocument/2006/relationships/hyperlink" Target="https://www.lairetmoi.org/accueil.html" TargetMode="External"/><Relationship Id="rId3" Type="http://schemas.openxmlformats.org/officeDocument/2006/relationships/slide" Target="slide66.xml"/><Relationship Id="rId7" Type="http://schemas.openxmlformats.org/officeDocument/2006/relationships/image" Target="../media/image10.png"/><Relationship Id="rId12" Type="http://schemas.openxmlformats.org/officeDocument/2006/relationships/image" Target="../media/image8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www.atmosud.org/" TargetMode="External"/><Relationship Id="rId11" Type="http://schemas.openxmlformats.org/officeDocument/2006/relationships/slide" Target="slide56.xml"/><Relationship Id="rId5" Type="http://schemas.openxmlformats.org/officeDocument/2006/relationships/image" Target="../media/image9.jpg"/><Relationship Id="rId10" Type="http://schemas.openxmlformats.org/officeDocument/2006/relationships/image" Target="../media/image12.png"/><Relationship Id="rId4" Type="http://schemas.openxmlformats.org/officeDocument/2006/relationships/image" Target="../media/image200.jpeg"/><Relationship Id="rId9" Type="http://schemas.openxmlformats.org/officeDocument/2006/relationships/image" Target="../media/image11.png"/></Relationships>
</file>

<file path=ppt/slides/_rels/slide71.xml.rels><?xml version="1.0" encoding="UTF-8" standalone="yes"?>
<Relationships xmlns="http://schemas.openxmlformats.org/package/2006/relationships"><Relationship Id="rId8" Type="http://schemas.openxmlformats.org/officeDocument/2006/relationships/hyperlink" Target="https://www.lairetmoi.org/accueil.html" TargetMode="External"/><Relationship Id="rId13" Type="http://schemas.openxmlformats.org/officeDocument/2006/relationships/image" Target="../media/image17.png"/><Relationship Id="rId3" Type="http://schemas.openxmlformats.org/officeDocument/2006/relationships/slide" Target="slide40.xml"/><Relationship Id="rId7" Type="http://schemas.openxmlformats.org/officeDocument/2006/relationships/image" Target="../media/image10.png"/><Relationship Id="rId12"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www.atmosud.org/" TargetMode="External"/><Relationship Id="rId11" Type="http://schemas.openxmlformats.org/officeDocument/2006/relationships/slide" Target="slide48.xml"/><Relationship Id="rId5" Type="http://schemas.openxmlformats.org/officeDocument/2006/relationships/image" Target="../media/image9.jpg"/><Relationship Id="rId10" Type="http://schemas.openxmlformats.org/officeDocument/2006/relationships/image" Target="../media/image12.png"/><Relationship Id="rId4" Type="http://schemas.openxmlformats.org/officeDocument/2006/relationships/image" Target="../media/image201.jpeg"/><Relationship Id="rId9" Type="http://schemas.openxmlformats.org/officeDocument/2006/relationships/image" Target="../media/image11.png"/></Relationships>
</file>

<file path=ppt/slides/_rels/slide7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2.jpeg"/><Relationship Id="rId7" Type="http://schemas.openxmlformats.org/officeDocument/2006/relationships/hyperlink" Target="https://www.lairetmoi.org/accueil.html" TargetMode="External"/><Relationship Id="rId12"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88.png"/><Relationship Id="rId5" Type="http://schemas.openxmlformats.org/officeDocument/2006/relationships/hyperlink" Target="https://www.atmosud.org/" TargetMode="External"/><Relationship Id="rId10" Type="http://schemas.openxmlformats.org/officeDocument/2006/relationships/slide" Target="slide48.xml"/><Relationship Id="rId4" Type="http://schemas.openxmlformats.org/officeDocument/2006/relationships/image" Target="../media/image9.jpg"/><Relationship Id="rId9" Type="http://schemas.openxmlformats.org/officeDocument/2006/relationships/image" Target="../media/image12.png"/></Relationships>
</file>

<file path=ppt/slides/_rels/slide7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88.png"/><Relationship Id="rId3" Type="http://schemas.openxmlformats.org/officeDocument/2006/relationships/image" Target="../media/image100.jpeg"/><Relationship Id="rId7" Type="http://schemas.openxmlformats.org/officeDocument/2006/relationships/hyperlink" Target="https://www.atmosud.org/" TargetMode="External"/><Relationship Id="rId12" Type="http://schemas.openxmlformats.org/officeDocument/2006/relationships/slide" Target="slide56.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9.jpg"/><Relationship Id="rId11" Type="http://schemas.openxmlformats.org/officeDocument/2006/relationships/image" Target="../media/image12.png"/><Relationship Id="rId5" Type="http://schemas.openxmlformats.org/officeDocument/2006/relationships/image" Target="../media/image203.png"/><Relationship Id="rId10" Type="http://schemas.openxmlformats.org/officeDocument/2006/relationships/image" Target="../media/image11.png"/><Relationship Id="rId4" Type="http://schemas.openxmlformats.org/officeDocument/2006/relationships/slide" Target="slide66.xml"/><Relationship Id="rId9" Type="http://schemas.openxmlformats.org/officeDocument/2006/relationships/hyperlink" Target="https://www.lairetmoi.org/accueil.html" TargetMode="External"/><Relationship Id="rId14" Type="http://schemas.openxmlformats.org/officeDocument/2006/relationships/image" Target="../media/image98.png"/></Relationships>
</file>

<file path=ppt/slides/_rels/slide74.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slide" Target="slide12.xml"/><Relationship Id="rId18" Type="http://schemas.openxmlformats.org/officeDocument/2006/relationships/image" Target="../media/image23.png"/><Relationship Id="rId3" Type="http://schemas.openxmlformats.org/officeDocument/2006/relationships/image" Target="../media/image179.png"/><Relationship Id="rId21" Type="http://schemas.openxmlformats.org/officeDocument/2006/relationships/image" Target="../media/image204.png"/><Relationship Id="rId7" Type="http://schemas.openxmlformats.org/officeDocument/2006/relationships/image" Target="../media/image182.png"/><Relationship Id="rId12" Type="http://schemas.openxmlformats.org/officeDocument/2006/relationships/image" Target="../media/image185.png"/><Relationship Id="rId17" Type="http://schemas.openxmlformats.org/officeDocument/2006/relationships/image" Target="../media/image22.png"/><Relationship Id="rId2" Type="http://schemas.openxmlformats.org/officeDocument/2006/relationships/image" Target="../media/image178.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75.png"/><Relationship Id="rId11" Type="http://schemas.openxmlformats.org/officeDocument/2006/relationships/image" Target="../media/image184.png"/><Relationship Id="rId5" Type="http://schemas.openxmlformats.org/officeDocument/2006/relationships/image" Target="../media/image181.png"/><Relationship Id="rId15" Type="http://schemas.openxmlformats.org/officeDocument/2006/relationships/image" Target="../media/image174.png"/><Relationship Id="rId23" Type="http://schemas.openxmlformats.org/officeDocument/2006/relationships/image" Target="../media/image206.png"/><Relationship Id="rId10" Type="http://schemas.openxmlformats.org/officeDocument/2006/relationships/image" Target="../media/image177.png"/><Relationship Id="rId19" Type="http://schemas.openxmlformats.org/officeDocument/2006/relationships/image" Target="../media/image24.png"/><Relationship Id="rId4" Type="http://schemas.openxmlformats.org/officeDocument/2006/relationships/image" Target="../media/image180.png"/><Relationship Id="rId9" Type="http://schemas.openxmlformats.org/officeDocument/2006/relationships/image" Target="../media/image183.png"/><Relationship Id="rId14" Type="http://schemas.openxmlformats.org/officeDocument/2006/relationships/image" Target="../media/image88.png"/><Relationship Id="rId22" Type="http://schemas.openxmlformats.org/officeDocument/2006/relationships/image" Target="../media/image205.png"/></Relationships>
</file>

<file path=ppt/slides/_rels/slide75.xml.rels><?xml version="1.0" encoding="UTF-8" standalone="yes"?>
<Relationships xmlns="http://schemas.openxmlformats.org/package/2006/relationships"><Relationship Id="rId8" Type="http://schemas.openxmlformats.org/officeDocument/2006/relationships/slide" Target="slide1.xml"/><Relationship Id="rId13" Type="http://schemas.openxmlformats.org/officeDocument/2006/relationships/image" Target="../media/image213.png"/><Relationship Id="rId3" Type="http://schemas.openxmlformats.org/officeDocument/2006/relationships/image" Target="../media/image207.png"/><Relationship Id="rId7" Type="http://schemas.openxmlformats.org/officeDocument/2006/relationships/image" Target="../media/image210.png"/><Relationship Id="rId12" Type="http://schemas.openxmlformats.org/officeDocument/2006/relationships/hyperlink" Target="http://www.atmosud.org/" TargetMode="External"/><Relationship Id="rId17" Type="http://schemas.openxmlformats.org/officeDocument/2006/relationships/image" Target="../media/image216.png"/><Relationship Id="rId2" Type="http://schemas.openxmlformats.org/officeDocument/2006/relationships/notesSlide" Target="../notesSlides/notesSlide27.xml"/><Relationship Id="rId16" Type="http://schemas.openxmlformats.org/officeDocument/2006/relationships/image" Target="../media/image215.png"/><Relationship Id="rId1" Type="http://schemas.openxmlformats.org/officeDocument/2006/relationships/slideLayout" Target="../slideLayouts/slideLayout2.xml"/><Relationship Id="rId6" Type="http://schemas.openxmlformats.org/officeDocument/2006/relationships/slide" Target="slide76.xml"/><Relationship Id="rId11" Type="http://schemas.openxmlformats.org/officeDocument/2006/relationships/image" Target="../media/image212.png"/><Relationship Id="rId5" Type="http://schemas.openxmlformats.org/officeDocument/2006/relationships/image" Target="../media/image209.jpeg"/><Relationship Id="rId15" Type="http://schemas.openxmlformats.org/officeDocument/2006/relationships/hyperlink" Target="http://ecologieprovence.org/" TargetMode="External"/><Relationship Id="rId10" Type="http://schemas.openxmlformats.org/officeDocument/2006/relationships/hyperlink" Target="http://www.lairetmoi.org/" TargetMode="External"/><Relationship Id="rId4" Type="http://schemas.openxmlformats.org/officeDocument/2006/relationships/image" Target="../media/image208.png"/><Relationship Id="rId9" Type="http://schemas.openxmlformats.org/officeDocument/2006/relationships/image" Target="../media/image211.png"/><Relationship Id="rId14" Type="http://schemas.openxmlformats.org/officeDocument/2006/relationships/image" Target="../media/image214.jpeg"/></Relationships>
</file>

<file path=ppt/slides/_rels/slide7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ond 1"/>
          <p:cNvPicPr>
            <a:picLocks noChangeAspect="1"/>
          </p:cNvPicPr>
          <p:nvPr/>
        </p:nvPicPr>
        <p:blipFill rotWithShape="1">
          <a:blip r:embed="rId3">
            <a:extLst>
              <a:ext uri="{28A0092B-C50C-407E-A947-70E740481C1C}">
                <a14:useLocalDpi xmlns:a14="http://schemas.microsoft.com/office/drawing/2010/main" val="0"/>
              </a:ext>
            </a:extLst>
          </a:blip>
          <a:srcRect r="3404" b="3622"/>
          <a:stretch/>
        </p:blipFill>
        <p:spPr>
          <a:xfrm>
            <a:off x="0" y="0"/>
            <a:ext cx="12209930" cy="6852621"/>
          </a:xfrm>
          <a:prstGeom prst="rect">
            <a:avLst/>
          </a:prstGeom>
        </p:spPr>
      </p:pic>
      <p:pic>
        <p:nvPicPr>
          <p:cNvPr id="13" name="Image 12" descr="Une image contenant meubles, table, intérieur, chaise&#10;&#10;Description générée automatiquement">
            <a:extLst>
              <a:ext uri="{FF2B5EF4-FFF2-40B4-BE49-F238E27FC236}">
                <a16:creationId xmlns:a16="http://schemas.microsoft.com/office/drawing/2014/main" id="{5B277A29-EABA-9024-EF89-C17D3771A4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3951" y="0"/>
            <a:ext cx="9371114" cy="6858000"/>
          </a:xfrm>
          <a:prstGeom prst="rect">
            <a:avLst/>
          </a:prstGeom>
        </p:spPr>
      </p:pic>
      <p:sp>
        <p:nvSpPr>
          <p:cNvPr id="17" name="N° Page" hidden="1">
            <a:extLst>
              <a:ext uri="{FF2B5EF4-FFF2-40B4-BE49-F238E27FC236}">
                <a16:creationId xmlns:a16="http://schemas.microsoft.com/office/drawing/2014/main" id="{A0F90423-B2FE-4C4C-B9FA-D7DA56AAEA67}"/>
              </a:ext>
            </a:extLst>
          </p:cNvPr>
          <p:cNvSpPr>
            <a:spLocks noGrp="1"/>
          </p:cNvSpPr>
          <p:nvPr>
            <p:ph type="sldNum" sz="quarter" idx="12"/>
          </p:nvPr>
        </p:nvSpPr>
        <p:spPr>
          <a:xfrm>
            <a:off x="11101892" y="6397403"/>
            <a:ext cx="1015589" cy="365125"/>
          </a:xfrm>
          <a:solidFill>
            <a:srgbClr val="002060"/>
          </a:solidFill>
        </p:spPr>
        <p:txBody>
          <a:bodyPr/>
          <a:lstStyle/>
          <a:p>
            <a:pPr algn="ctr">
              <a:defRPr/>
            </a:pPr>
            <a:r>
              <a:rPr lang="fr-FR" sz="2000" b="1" dirty="0">
                <a:solidFill>
                  <a:schemeClr val="bg1"/>
                </a:solidFill>
              </a:rPr>
              <a:t>CO</a:t>
            </a:r>
            <a:r>
              <a:rPr lang="fr-FR" sz="2000" b="1" baseline="-25000" dirty="0">
                <a:solidFill>
                  <a:schemeClr val="bg1"/>
                </a:solidFill>
              </a:rPr>
              <a:t>2 </a:t>
            </a:r>
            <a:fld id="{765CB52E-4FA4-48CA-9E84-B846F3A98BEF}" type="slidenum">
              <a:rPr lang="fr-FR" altLang="fr-FR" sz="2000" smtClean="0">
                <a:solidFill>
                  <a:schemeClr val="bg1"/>
                </a:solidFill>
              </a:rPr>
              <a:pPr algn="ctr">
                <a:defRPr/>
              </a:pPr>
              <a:t>1</a:t>
            </a:fld>
            <a:endParaRPr lang="fr-FR" altLang="fr-FR" sz="2000" dirty="0">
              <a:solidFill>
                <a:schemeClr val="bg1"/>
              </a:solidFill>
            </a:endParaRPr>
          </a:p>
        </p:txBody>
      </p:sp>
      <p:grpSp>
        <p:nvGrpSpPr>
          <p:cNvPr id="14" name="Bandeau sponsors">
            <a:extLst>
              <a:ext uri="{FF2B5EF4-FFF2-40B4-BE49-F238E27FC236}">
                <a16:creationId xmlns:a16="http://schemas.microsoft.com/office/drawing/2014/main" id="{2B73E714-5E46-4FE2-95D2-AB58EE8C4A83}"/>
              </a:ext>
            </a:extLst>
          </p:cNvPr>
          <p:cNvGrpSpPr/>
          <p:nvPr/>
        </p:nvGrpSpPr>
        <p:grpSpPr>
          <a:xfrm>
            <a:off x="0" y="-1"/>
            <a:ext cx="1768414" cy="6858001"/>
            <a:chOff x="0" y="-1"/>
            <a:chExt cx="1917578" cy="6844233"/>
          </a:xfrm>
        </p:grpSpPr>
        <p:sp>
          <p:nvSpPr>
            <p:cNvPr id="9" name="Fond blanc"/>
            <p:cNvSpPr/>
            <p:nvPr/>
          </p:nvSpPr>
          <p:spPr>
            <a:xfrm>
              <a:off x="0" y="-1"/>
              <a:ext cx="1917578" cy="6844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MEP">
              <a:extLst>
                <a:ext uri="{FF2B5EF4-FFF2-40B4-BE49-F238E27FC236}">
                  <a16:creationId xmlns:a16="http://schemas.microsoft.com/office/drawing/2014/main" id="{50856D83-B31A-4EB3-860F-5BB424E10F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89" y="4544265"/>
              <a:ext cx="1440000" cy="877091"/>
            </a:xfrm>
            <a:prstGeom prst="rect">
              <a:avLst/>
            </a:prstGeom>
          </p:spPr>
        </p:pic>
        <p:pic>
          <p:nvPicPr>
            <p:cNvPr id="11" name="AtmoSud">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8789" y="3526288"/>
              <a:ext cx="1440000" cy="574331"/>
            </a:xfrm>
            <a:prstGeom prst="rect">
              <a:avLst/>
            </a:prstGeom>
          </p:spPr>
        </p:pic>
        <p:pic>
          <p:nvPicPr>
            <p:cNvPr id="12" name="FAEM">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789" y="2579047"/>
              <a:ext cx="1440000" cy="503595"/>
            </a:xfrm>
            <a:prstGeom prst="rect">
              <a:avLst/>
            </a:prstGeom>
          </p:spPr>
        </p:pic>
        <p:pic>
          <p:nvPicPr>
            <p:cNvPr id="7" name="AEM"/>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8789" y="297059"/>
              <a:ext cx="1440000" cy="1838342"/>
            </a:xfrm>
            <a:prstGeom prst="rect">
              <a:avLst/>
            </a:prstGeom>
          </p:spPr>
        </p:pic>
      </p:grpSp>
      <p:sp>
        <p:nvSpPr>
          <p:cNvPr id="18" name="Version 1">
            <a:extLst>
              <a:ext uri="{FF2B5EF4-FFF2-40B4-BE49-F238E27FC236}">
                <a16:creationId xmlns:a16="http://schemas.microsoft.com/office/drawing/2014/main" id="{915DD3CC-9891-4230-84D1-1C4A4E4ADD3D}"/>
              </a:ext>
            </a:extLst>
          </p:cNvPr>
          <p:cNvSpPr>
            <a:spLocks noChangeArrowheads="1"/>
          </p:cNvSpPr>
          <p:nvPr/>
        </p:nvSpPr>
        <p:spPr bwMode="auto">
          <a:xfrm>
            <a:off x="220214" y="6007608"/>
            <a:ext cx="1290725" cy="766788"/>
          </a:xfrm>
          <a:prstGeom prst="rect">
            <a:avLst/>
          </a:prstGeom>
          <a:solidFill>
            <a:srgbClr val="002060"/>
          </a:solidFill>
          <a:ln w="12700">
            <a:noFill/>
            <a:prstDash val="dash"/>
            <a:round/>
            <a:headEnd/>
            <a:tailEnd/>
          </a:ln>
          <a:effectLst/>
        </p:spPr>
        <p:txBody>
          <a:bodyPr anchor="ctr"/>
          <a:lstStyle/>
          <a:p>
            <a:pPr algn="ctr" eaLnBrk="1" fontAlgn="auto" hangingPunct="1">
              <a:spcBef>
                <a:spcPts val="0"/>
              </a:spcBef>
              <a:spcAft>
                <a:spcPts val="0"/>
              </a:spcAft>
              <a:defRPr/>
            </a:pPr>
            <a:r>
              <a:rPr lang="fr-FR" sz="1200" b="1" kern="0" dirty="0">
                <a:solidFill>
                  <a:schemeClr val="bg1"/>
                </a:solidFill>
                <a:cs typeface="Calibri" panose="020F0502020204030204" pitchFamily="34" charset="0"/>
              </a:rPr>
              <a:t>Version 1</a:t>
            </a:r>
          </a:p>
          <a:p>
            <a:pPr algn="ctr" eaLnBrk="1" fontAlgn="auto" hangingPunct="1">
              <a:spcBef>
                <a:spcPts val="0"/>
              </a:spcBef>
              <a:spcAft>
                <a:spcPts val="0"/>
              </a:spcAft>
              <a:defRPr/>
            </a:pPr>
            <a:r>
              <a:rPr lang="fr-FR" sz="1200" b="1" kern="0" dirty="0">
                <a:solidFill>
                  <a:schemeClr val="bg1"/>
                </a:solidFill>
                <a:cs typeface="Calibri" panose="020F0502020204030204" pitchFamily="34" charset="0"/>
              </a:rPr>
              <a:t>en cours d’amélioration</a:t>
            </a:r>
          </a:p>
          <a:p>
            <a:pPr algn="ctr" eaLnBrk="1" fontAlgn="auto" hangingPunct="1">
              <a:spcBef>
                <a:spcPts val="0"/>
              </a:spcBef>
              <a:spcAft>
                <a:spcPts val="0"/>
              </a:spcAft>
              <a:defRPr/>
            </a:pPr>
            <a:r>
              <a:rPr lang="fr-FR" sz="1200" b="1" kern="0" dirty="0">
                <a:solidFill>
                  <a:schemeClr val="bg1"/>
                </a:solidFill>
                <a:cs typeface="Calibri" panose="020F0502020204030204" pitchFamily="34" charset="0"/>
              </a:rPr>
              <a:t>28/02/2024</a:t>
            </a:r>
          </a:p>
        </p:txBody>
      </p:sp>
      <p:sp>
        <p:nvSpPr>
          <p:cNvPr id="19" name="Comprendre le diapo">
            <a:hlinkClick r:id="rId11" action="ppaction://hlinksldjump"/>
            <a:extLst>
              <a:ext uri="{FF2B5EF4-FFF2-40B4-BE49-F238E27FC236}">
                <a16:creationId xmlns:a16="http://schemas.microsoft.com/office/drawing/2014/main" id="{295E7945-A6CC-47B2-A109-EF57202669CB}"/>
              </a:ext>
            </a:extLst>
          </p:cNvPr>
          <p:cNvSpPr>
            <a:spLocks noChangeArrowheads="1"/>
          </p:cNvSpPr>
          <p:nvPr/>
        </p:nvSpPr>
        <p:spPr bwMode="auto">
          <a:xfrm rot="21147099">
            <a:off x="2364424" y="2954016"/>
            <a:ext cx="1844757" cy="1024603"/>
          </a:xfrm>
          <a:prstGeom prst="rect">
            <a:avLst/>
          </a:prstGeom>
          <a:solidFill>
            <a:srgbClr val="002060"/>
          </a:solidFill>
          <a:ln w="12700">
            <a:solidFill>
              <a:srgbClr val="002060"/>
            </a:solidFill>
            <a:prstDash val="solid"/>
            <a:round/>
            <a:headEnd/>
            <a:tailEnd/>
          </a:ln>
          <a:effectLst/>
        </p:spPr>
        <p:txBody>
          <a:bodyPr anchor="ctr"/>
          <a:lstStyle/>
          <a:p>
            <a:pPr algn="ctr" eaLnBrk="1" fontAlgn="auto" hangingPunct="1">
              <a:spcBef>
                <a:spcPts val="0"/>
              </a:spcBef>
              <a:spcAft>
                <a:spcPts val="0"/>
              </a:spcAft>
              <a:defRPr/>
            </a:pPr>
            <a:r>
              <a:rPr lang="fr-FR" b="1" kern="0" dirty="0">
                <a:solidFill>
                  <a:schemeClr val="bg1"/>
                </a:solidFill>
                <a:cs typeface="Calibri" panose="020F0502020204030204" pitchFamily="34" charset="0"/>
              </a:rPr>
              <a:t>Cliquez ici pour</a:t>
            </a:r>
          </a:p>
          <a:p>
            <a:pPr algn="ctr" eaLnBrk="1" fontAlgn="auto" hangingPunct="1">
              <a:spcBef>
                <a:spcPts val="0"/>
              </a:spcBef>
              <a:spcAft>
                <a:spcPts val="0"/>
              </a:spcAft>
              <a:defRPr/>
            </a:pPr>
            <a:r>
              <a:rPr lang="fr-FR" b="1" kern="0" dirty="0">
                <a:solidFill>
                  <a:schemeClr val="bg1"/>
                </a:solidFill>
                <a:cs typeface="Calibri" panose="020F0502020204030204" pitchFamily="34" charset="0"/>
              </a:rPr>
              <a:t>accéder au mode d’emploi du diaporama</a:t>
            </a:r>
          </a:p>
        </p:txBody>
      </p:sp>
      <p:sp>
        <p:nvSpPr>
          <p:cNvPr id="15" name="Espace réservé du numéro de diapositive 1">
            <a:extLst>
              <a:ext uri="{FF2B5EF4-FFF2-40B4-BE49-F238E27FC236}">
                <a16:creationId xmlns:a16="http://schemas.microsoft.com/office/drawing/2014/main" id="{684F5F90-3115-47D6-9447-F0E5A87783C1}"/>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a:t>
            </a:fld>
            <a:endParaRPr lang="fr-FR" altLang="fr-FR" sz="1800" b="1" dirty="0">
              <a:solidFill>
                <a:schemeClr val="bg1"/>
              </a:solidFill>
            </a:endParaRPr>
          </a:p>
        </p:txBody>
      </p:sp>
      <p:sp>
        <p:nvSpPr>
          <p:cNvPr id="16" name="Fond blanc"/>
          <p:cNvSpPr/>
          <p:nvPr/>
        </p:nvSpPr>
        <p:spPr>
          <a:xfrm>
            <a:off x="2224514" y="909928"/>
            <a:ext cx="9543011" cy="1140295"/>
          </a:xfrm>
          <a:prstGeom prst="rect">
            <a:avLst/>
          </a:prstGeom>
          <a:solidFill>
            <a:srgbClr val="299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0" b="1" dirty="0">
                <a:solidFill>
                  <a:schemeClr val="bg1"/>
                </a:solidFill>
                <a:latin typeface="Century Gothic" panose="020B0502020202020204" pitchFamily="34" charset="0"/>
              </a:rPr>
              <a:t>L’air de ma classe</a:t>
            </a:r>
          </a:p>
        </p:txBody>
      </p:sp>
    </p:spTree>
    <p:extLst>
      <p:ext uri="{BB962C8B-B14F-4D97-AF65-F5344CB8AC3E}">
        <p14:creationId xmlns:p14="http://schemas.microsoft.com/office/powerpoint/2010/main" val="3081850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ond 1"/>
          <p:cNvPicPr>
            <a:picLocks noChangeAspect="1"/>
          </p:cNvPicPr>
          <p:nvPr/>
        </p:nvPicPr>
        <p:blipFill rotWithShape="1">
          <a:blip r:embed="rId2">
            <a:extLst>
              <a:ext uri="{28A0092B-C50C-407E-A947-70E740481C1C}">
                <a14:useLocalDpi xmlns:a14="http://schemas.microsoft.com/office/drawing/2010/main" val="0"/>
              </a:ext>
            </a:extLst>
          </a:blip>
          <a:srcRect l="18748" r="3404" b="22324"/>
          <a:stretch/>
        </p:blipFill>
        <p:spPr>
          <a:xfrm>
            <a:off x="0" y="-83604"/>
            <a:ext cx="12218894" cy="6858000"/>
          </a:xfrm>
          <a:prstGeom prst="rect">
            <a:avLst/>
          </a:prstGeom>
        </p:spPr>
      </p:pic>
      <p:sp>
        <p:nvSpPr>
          <p:cNvPr id="13" name="Rectangle 12"/>
          <p:cNvSpPr/>
          <p:nvPr/>
        </p:nvSpPr>
        <p:spPr>
          <a:xfrm>
            <a:off x="2215927" y="-83604"/>
            <a:ext cx="7470648"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numéro de diapositive 1">
            <a:extLst>
              <a:ext uri="{FF2B5EF4-FFF2-40B4-BE49-F238E27FC236}">
                <a16:creationId xmlns:a16="http://schemas.microsoft.com/office/drawing/2014/main" id="{9D908349-7FD1-4C4D-903E-7567F908EE8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a:t>
            </a:fld>
            <a:endParaRPr lang="fr-FR" altLang="fr-FR" sz="1800" b="1" dirty="0">
              <a:solidFill>
                <a:schemeClr val="bg1"/>
              </a:solidFill>
            </a:endParaRPr>
          </a:p>
        </p:txBody>
      </p:sp>
      <p:sp>
        <p:nvSpPr>
          <p:cNvPr id="12" name="ZoneTexte 11"/>
          <p:cNvSpPr txBox="1"/>
          <p:nvPr/>
        </p:nvSpPr>
        <p:spPr>
          <a:xfrm>
            <a:off x="2361482" y="0"/>
            <a:ext cx="7325093" cy="5355312"/>
          </a:xfrm>
          <a:prstGeom prst="rect">
            <a:avLst/>
          </a:prstGeom>
          <a:noFill/>
        </p:spPr>
        <p:txBody>
          <a:bodyPr wrap="square" rtlCol="0">
            <a:spAutoFit/>
          </a:bodyPr>
          <a:lstStyle/>
          <a:p>
            <a:pPr algn="ctr"/>
            <a:r>
              <a:rPr lang="fr-FR" sz="5400" dirty="0">
                <a:solidFill>
                  <a:srgbClr val="008CB4"/>
                </a:solidFill>
                <a:latin typeface="Gotham Black" panose="02000604040000020004" pitchFamily="50" charset="0"/>
              </a:rPr>
              <a:t>SOMMAIRE</a:t>
            </a:r>
            <a:r>
              <a:rPr lang="fr-FR" sz="5400" dirty="0">
                <a:solidFill>
                  <a:srgbClr val="002060"/>
                </a:solidFill>
                <a:latin typeface="Gotham Black" panose="02000604040000020004" pitchFamily="50" charset="0"/>
              </a:rPr>
              <a:t> </a:t>
            </a:r>
          </a:p>
          <a:p>
            <a:endParaRPr lang="fr-FR" sz="3600" dirty="0"/>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L’importance de l’air </a:t>
            </a:r>
          </a:p>
          <a:p>
            <a:pPr marL="285750" indent="-285750">
              <a:buFont typeface="Arial" panose="020B0604020202020204" pitchFamily="34" charset="0"/>
              <a:buChar char="•"/>
            </a:pPr>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Le renouvellement d’air </a:t>
            </a:r>
          </a:p>
          <a:p>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L’air intérieur</a:t>
            </a:r>
          </a:p>
          <a:p>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L’importance de la mesure </a:t>
            </a:r>
          </a:p>
        </p:txBody>
      </p:sp>
    </p:spTree>
    <p:extLst>
      <p:ext uri="{BB962C8B-B14F-4D97-AF65-F5344CB8AC3E}">
        <p14:creationId xmlns:p14="http://schemas.microsoft.com/office/powerpoint/2010/main" val="1166721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mmaire page">
            <a:hlinkClick r:id="rId2" action="ppaction://hlinksldjump"/>
          </p:cNvPr>
          <p:cNvSpPr/>
          <p:nvPr/>
        </p:nvSpPr>
        <p:spPr>
          <a:xfrm>
            <a:off x="11302730" y="6215733"/>
            <a:ext cx="828000" cy="216000"/>
          </a:xfrm>
          <a:prstGeom prst="roundRect">
            <a:avLst/>
          </a:prstGeom>
          <a:solidFill>
            <a:schemeClr val="bg1"/>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0C99BC"/>
                </a:solidFill>
              </a:rPr>
              <a:t>SOMMAIRE</a:t>
            </a:r>
          </a:p>
        </p:txBody>
      </p:sp>
      <p:sp>
        <p:nvSpPr>
          <p:cNvPr id="6" name="Espace réservé du numéro de diapositive 1">
            <a:extLst>
              <a:ext uri="{FF2B5EF4-FFF2-40B4-BE49-F238E27FC236}">
                <a16:creationId xmlns:a16="http://schemas.microsoft.com/office/drawing/2014/main" id="{F234EE42-F424-43E8-985A-65A5EDB262C3}"/>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a:t>
            </a:fld>
            <a:endParaRPr lang="fr-FR" altLang="fr-FR" sz="1800" b="1" dirty="0">
              <a:solidFill>
                <a:schemeClr val="bg1"/>
              </a:solidFill>
            </a:endParaRPr>
          </a:p>
        </p:txBody>
      </p:sp>
      <p:sp>
        <p:nvSpPr>
          <p:cNvPr id="18" name="Titre"/>
          <p:cNvSpPr/>
          <p:nvPr/>
        </p:nvSpPr>
        <p:spPr>
          <a:xfrm>
            <a:off x="7876032" y="869859"/>
            <a:ext cx="4320000" cy="2160000"/>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L’importance</a:t>
            </a:r>
          </a:p>
          <a:p>
            <a:pPr algn="ctr"/>
            <a:r>
              <a:rPr lang="fr-FR" sz="4800" b="1" dirty="0">
                <a:solidFill>
                  <a:schemeClr val="bg1"/>
                </a:solidFill>
                <a:latin typeface="Century Gothic" panose="020B0502020202020204" pitchFamily="34" charset="0"/>
              </a:rPr>
              <a:t>de l’air</a:t>
            </a: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1" y="585217"/>
            <a:ext cx="6982974" cy="6982974"/>
          </a:xfrm>
          <a:prstGeom prst="rect">
            <a:avLst/>
          </a:prstGeom>
        </p:spPr>
      </p:pic>
    </p:spTree>
    <p:extLst>
      <p:ext uri="{BB962C8B-B14F-4D97-AF65-F5344CB8AC3E}">
        <p14:creationId xmlns:p14="http://schemas.microsoft.com/office/powerpoint/2010/main" val="382695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Autres"/>
          <p:cNvGrpSpPr/>
          <p:nvPr/>
        </p:nvGrpSpPr>
        <p:grpSpPr>
          <a:xfrm>
            <a:off x="8977303" y="4308077"/>
            <a:ext cx="2510132" cy="1924047"/>
            <a:chOff x="8977303" y="4308077"/>
            <a:chExt cx="2510132" cy="1924047"/>
          </a:xfrm>
        </p:grpSpPr>
        <p:sp>
          <p:nvSpPr>
            <p:cNvPr id="24" name="Bulle autres"/>
            <p:cNvSpPr/>
            <p:nvPr/>
          </p:nvSpPr>
          <p:spPr bwMode="auto">
            <a:xfrm>
              <a:off x="9725310" y="4308077"/>
              <a:ext cx="1762125" cy="857250"/>
            </a:xfrm>
            <a:prstGeom prst="wedgeEllipseCallout">
              <a:avLst>
                <a:gd name="adj1" fmla="val -38693"/>
                <a:gd name="adj2" fmla="val 72505"/>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b="1" dirty="0">
                  <a:solidFill>
                    <a:srgbClr val="1EA0C0"/>
                  </a:solidFill>
                  <a:cs typeface="Calibri" panose="020F0502020204030204" pitchFamily="34" charset="0"/>
                </a:rPr>
                <a:t>Et d’autres encore…</a:t>
              </a:r>
            </a:p>
          </p:txBody>
        </p:sp>
        <p:pic>
          <p:nvPicPr>
            <p:cNvPr id="11288" name="Img autres"/>
            <p:cNvPicPr>
              <a:picLocks noChangeAspect="1"/>
            </p:cNvPicPr>
            <p:nvPr/>
          </p:nvPicPr>
          <p:blipFill rotWithShape="1">
            <a:blip r:embed="rId3" cstate="print">
              <a:extLst>
                <a:ext uri="{28A0092B-C50C-407E-A947-70E740481C1C}">
                  <a14:useLocalDpi xmlns:a14="http://schemas.microsoft.com/office/drawing/2010/main" val="0"/>
                </a:ext>
              </a:extLst>
            </a:blip>
            <a:srcRect t="5503" r="10712" b="1891"/>
            <a:stretch/>
          </p:blipFill>
          <p:spPr bwMode="auto">
            <a:xfrm>
              <a:off x="8977303" y="4820575"/>
              <a:ext cx="1036709" cy="141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2" name="Numéro 6">
            <a:extLst>
              <a:ext uri="{FF2B5EF4-FFF2-40B4-BE49-F238E27FC236}">
                <a16:creationId xmlns:a16="http://schemas.microsoft.com/office/drawing/2014/main" id="{7587B0AF-15DD-4285-B7D9-1B7CF8175833}"/>
              </a:ext>
            </a:extLst>
          </p:cNvPr>
          <p:cNvSpPr/>
          <p:nvPr/>
        </p:nvSpPr>
        <p:spPr bwMode="auto">
          <a:xfrm>
            <a:off x="9725308" y="492331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6</a:t>
            </a:r>
          </a:p>
        </p:txBody>
      </p:sp>
      <p:grpSp>
        <p:nvGrpSpPr>
          <p:cNvPr id="17" name="Besoins"/>
          <p:cNvGrpSpPr/>
          <p:nvPr/>
        </p:nvGrpSpPr>
        <p:grpSpPr>
          <a:xfrm>
            <a:off x="5954986" y="4110361"/>
            <a:ext cx="2241619" cy="2355354"/>
            <a:chOff x="5954986" y="4110361"/>
            <a:chExt cx="2241619" cy="2355354"/>
          </a:xfrm>
        </p:grpSpPr>
        <p:sp>
          <p:nvSpPr>
            <p:cNvPr id="11291" name="Txt besoins"/>
            <p:cNvSpPr txBox="1">
              <a:spLocks noChangeArrowheads="1"/>
            </p:cNvSpPr>
            <p:nvPr/>
          </p:nvSpPr>
          <p:spPr bwMode="auto">
            <a:xfrm>
              <a:off x="6077085" y="6065605"/>
              <a:ext cx="1973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fr-FR" altLang="fr-FR" sz="2000" b="1" dirty="0">
                  <a:solidFill>
                    <a:srgbClr val="0098BC"/>
                  </a:solidFill>
                  <a:cs typeface="Arial" panose="020B0604020202020204" pitchFamily="34" charset="0"/>
                </a:rPr>
                <a:t>Faire ses besoins</a:t>
              </a:r>
            </a:p>
          </p:txBody>
        </p:sp>
        <p:pic>
          <p:nvPicPr>
            <p:cNvPr id="11292" name="Img besoins"/>
            <p:cNvPicPr>
              <a:picLocks noChangeAspect="1"/>
            </p:cNvPicPr>
            <p:nvPr/>
          </p:nvPicPr>
          <p:blipFill rotWithShape="1">
            <a:blip r:embed="rId4" cstate="print">
              <a:extLst>
                <a:ext uri="{28A0092B-C50C-407E-A947-70E740481C1C}">
                  <a14:useLocalDpi xmlns:a14="http://schemas.microsoft.com/office/drawing/2010/main" val="0"/>
                </a:ext>
              </a:extLst>
            </a:blip>
            <a:srcRect t="5844"/>
            <a:stretch/>
          </p:blipFill>
          <p:spPr bwMode="auto">
            <a:xfrm>
              <a:off x="5954986" y="4110361"/>
              <a:ext cx="2241619" cy="1933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 name="Numéro 5">
            <a:extLst>
              <a:ext uri="{FF2B5EF4-FFF2-40B4-BE49-F238E27FC236}">
                <a16:creationId xmlns:a16="http://schemas.microsoft.com/office/drawing/2014/main" id="{7587B0AF-15DD-4285-B7D9-1B7CF8175833}"/>
              </a:ext>
            </a:extLst>
          </p:cNvPr>
          <p:cNvSpPr/>
          <p:nvPr/>
        </p:nvSpPr>
        <p:spPr bwMode="auto">
          <a:xfrm>
            <a:off x="6459653" y="492331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5</a:t>
            </a:r>
          </a:p>
        </p:txBody>
      </p:sp>
      <p:grpSp>
        <p:nvGrpSpPr>
          <p:cNvPr id="16" name="Dormir"/>
          <p:cNvGrpSpPr/>
          <p:nvPr/>
        </p:nvGrpSpPr>
        <p:grpSpPr>
          <a:xfrm>
            <a:off x="2281561" y="4358936"/>
            <a:ext cx="2517586" cy="2101042"/>
            <a:chOff x="2281561" y="4358936"/>
            <a:chExt cx="2517586" cy="2101042"/>
          </a:xfrm>
        </p:grpSpPr>
        <p:sp>
          <p:nvSpPr>
            <p:cNvPr id="11298" name="Txt dormir"/>
            <p:cNvSpPr txBox="1">
              <a:spLocks noChangeArrowheads="1"/>
            </p:cNvSpPr>
            <p:nvPr/>
          </p:nvSpPr>
          <p:spPr bwMode="auto">
            <a:xfrm>
              <a:off x="3029136" y="6059870"/>
              <a:ext cx="930306"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cs typeface="Arial" panose="020B0604020202020204" pitchFamily="34" charset="0"/>
                </a:rPr>
                <a:t>Dormir</a:t>
              </a:r>
            </a:p>
          </p:txBody>
        </p:sp>
        <p:pic>
          <p:nvPicPr>
            <p:cNvPr id="11297" name="Img dormir"/>
            <p:cNvPicPr>
              <a:picLocks noChangeAspect="1"/>
            </p:cNvPicPr>
            <p:nvPr/>
          </p:nvPicPr>
          <p:blipFill rotWithShape="1">
            <a:blip r:embed="rId5" cstate="print">
              <a:extLst>
                <a:ext uri="{28A0092B-C50C-407E-A947-70E740481C1C}">
                  <a14:useLocalDpi xmlns:a14="http://schemas.microsoft.com/office/drawing/2010/main" val="0"/>
                </a:ext>
              </a:extLst>
            </a:blip>
            <a:srcRect l="2836" t="6633" b="12108"/>
            <a:stretch/>
          </p:blipFill>
          <p:spPr bwMode="auto">
            <a:xfrm>
              <a:off x="2281561" y="4358936"/>
              <a:ext cx="2517586" cy="160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 name="Txt dormir"/>
          <p:cNvSpPr/>
          <p:nvPr/>
        </p:nvSpPr>
        <p:spPr bwMode="auto">
          <a:xfrm>
            <a:off x="4085400" y="3074688"/>
            <a:ext cx="1756351" cy="23699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altLang="fr-FR" sz="1600" dirty="0">
                <a:solidFill>
                  <a:schemeClr val="bg1"/>
                </a:solidFill>
                <a:cs typeface="Arial" panose="020B0604020202020204" pitchFamily="34" charset="0"/>
              </a:rPr>
              <a:t>Pour un sommeil de meilleure qualité, on recommande une température comprise entre 16 et 18°C environ.</a:t>
            </a:r>
          </a:p>
        </p:txBody>
      </p:sp>
      <p:pic>
        <p:nvPicPr>
          <p:cNvPr id="51" name="+ dormir"/>
          <p:cNvPicPr preferRelativeResize="0">
            <a:picLocks/>
          </p:cNvPicPr>
          <p:nvPr/>
        </p:nvPicPr>
        <p:blipFill rotWithShape="1">
          <a:blip r:embed="rId6" cstate="print">
            <a:extLst>
              <a:ext uri="{28A0092B-C50C-407E-A947-70E740481C1C}">
                <a14:useLocalDpi xmlns:a14="http://schemas.microsoft.com/office/drawing/2010/main" val="0"/>
              </a:ext>
            </a:extLst>
          </a:blip>
          <a:srcRect l="12929" t="7325" r="11445" b="3583"/>
          <a:stretch/>
        </p:blipFill>
        <p:spPr bwMode="auto">
          <a:xfrm>
            <a:off x="4045984" y="6032555"/>
            <a:ext cx="408372" cy="40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Numéro 4">
            <a:extLst>
              <a:ext uri="{FF2B5EF4-FFF2-40B4-BE49-F238E27FC236}">
                <a16:creationId xmlns:a16="http://schemas.microsoft.com/office/drawing/2014/main" id="{7587B0AF-15DD-4285-B7D9-1B7CF8175833}"/>
              </a:ext>
            </a:extLst>
          </p:cNvPr>
          <p:cNvSpPr/>
          <p:nvPr/>
        </p:nvSpPr>
        <p:spPr bwMode="auto">
          <a:xfrm>
            <a:off x="2992684" y="492331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grpSp>
        <p:nvGrpSpPr>
          <p:cNvPr id="15" name="Manger"/>
          <p:cNvGrpSpPr/>
          <p:nvPr/>
        </p:nvGrpSpPr>
        <p:grpSpPr>
          <a:xfrm>
            <a:off x="9294920" y="1500325"/>
            <a:ext cx="1695636" cy="2404517"/>
            <a:chOff x="9294920" y="1500325"/>
            <a:chExt cx="1695636" cy="2404517"/>
          </a:xfrm>
        </p:grpSpPr>
        <p:sp>
          <p:nvSpPr>
            <p:cNvPr id="11294" name="Txt manger"/>
            <p:cNvSpPr txBox="1">
              <a:spLocks noChangeArrowheads="1"/>
            </p:cNvSpPr>
            <p:nvPr/>
          </p:nvSpPr>
          <p:spPr bwMode="auto">
            <a:xfrm>
              <a:off x="9708948" y="3504830"/>
              <a:ext cx="1047919"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cs typeface="Arial" panose="020B0604020202020204" pitchFamily="34" charset="0"/>
                </a:rPr>
                <a:t>Manger</a:t>
              </a:r>
            </a:p>
          </p:txBody>
        </p:sp>
        <p:pic>
          <p:nvPicPr>
            <p:cNvPr id="11293" name="Img manger"/>
            <p:cNvPicPr>
              <a:picLocks noChangeAspect="1"/>
            </p:cNvPicPr>
            <p:nvPr/>
          </p:nvPicPr>
          <p:blipFill rotWithShape="1">
            <a:blip r:embed="rId7" cstate="print">
              <a:extLst>
                <a:ext uri="{28A0092B-C50C-407E-A947-70E740481C1C}">
                  <a14:useLocalDpi xmlns:a14="http://schemas.microsoft.com/office/drawing/2010/main" val="0"/>
                </a:ext>
              </a:extLst>
            </a:blip>
            <a:srcRect l="2445" t="2917" r="5645" b="4303"/>
            <a:stretch/>
          </p:blipFill>
          <p:spPr bwMode="auto">
            <a:xfrm>
              <a:off x="9294920" y="1500325"/>
              <a:ext cx="1695636" cy="195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Numéro 3">
            <a:extLst>
              <a:ext uri="{FF2B5EF4-FFF2-40B4-BE49-F238E27FC236}">
                <a16:creationId xmlns:a16="http://schemas.microsoft.com/office/drawing/2014/main" id="{7587B0AF-15DD-4285-B7D9-1B7CF8175833}"/>
              </a:ext>
            </a:extLst>
          </p:cNvPr>
          <p:cNvSpPr/>
          <p:nvPr/>
        </p:nvSpPr>
        <p:spPr bwMode="auto">
          <a:xfrm>
            <a:off x="9725308" y="231098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grpSp>
        <p:nvGrpSpPr>
          <p:cNvPr id="14" name="Boire"/>
          <p:cNvGrpSpPr/>
          <p:nvPr/>
        </p:nvGrpSpPr>
        <p:grpSpPr>
          <a:xfrm>
            <a:off x="5992427" y="1464815"/>
            <a:ext cx="1669002" cy="2440027"/>
            <a:chOff x="5992427" y="1464815"/>
            <a:chExt cx="1669002" cy="2440027"/>
          </a:xfrm>
        </p:grpSpPr>
        <p:sp>
          <p:nvSpPr>
            <p:cNvPr id="11300" name="Txt boire"/>
            <p:cNvSpPr txBox="1">
              <a:spLocks noChangeArrowheads="1"/>
            </p:cNvSpPr>
            <p:nvPr/>
          </p:nvSpPr>
          <p:spPr bwMode="auto">
            <a:xfrm>
              <a:off x="6571011" y="3504542"/>
              <a:ext cx="792483" cy="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cs typeface="Arial" panose="020B0604020202020204" pitchFamily="34" charset="0"/>
                </a:rPr>
                <a:t>Boire</a:t>
              </a:r>
            </a:p>
          </p:txBody>
        </p:sp>
        <p:pic>
          <p:nvPicPr>
            <p:cNvPr id="11299" name="Img boire"/>
            <p:cNvPicPr>
              <a:picLocks noChangeAspect="1"/>
            </p:cNvPicPr>
            <p:nvPr/>
          </p:nvPicPr>
          <p:blipFill rotWithShape="1">
            <a:blip r:embed="rId8" cstate="print">
              <a:extLst>
                <a:ext uri="{28A0092B-C50C-407E-A947-70E740481C1C}">
                  <a14:useLocalDpi xmlns:a14="http://schemas.microsoft.com/office/drawing/2010/main" val="0"/>
                </a:ext>
              </a:extLst>
            </a:blip>
            <a:srcRect l="5303" t="5299" r="11995" b="9743"/>
            <a:stretch/>
          </p:blipFill>
          <p:spPr bwMode="auto">
            <a:xfrm>
              <a:off x="5992427" y="1464815"/>
              <a:ext cx="1669002" cy="214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 name="Txt boire"/>
          <p:cNvSpPr/>
          <p:nvPr/>
        </p:nvSpPr>
        <p:spPr bwMode="auto">
          <a:xfrm>
            <a:off x="7551940" y="1406921"/>
            <a:ext cx="1844887" cy="214601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spcBef>
                <a:spcPct val="0"/>
              </a:spcBef>
              <a:defRPr/>
            </a:pPr>
            <a:r>
              <a:rPr lang="fr-FR" altLang="fr-FR" sz="1600" dirty="0">
                <a:solidFill>
                  <a:schemeClr val="bg1"/>
                </a:solidFill>
                <a:cs typeface="Arial" panose="020B0604020202020204" pitchFamily="34" charset="0"/>
              </a:rPr>
              <a:t>Il est </a:t>
            </a:r>
          </a:p>
          <a:p>
            <a:pPr algn="ctr">
              <a:spcBef>
                <a:spcPct val="0"/>
              </a:spcBef>
              <a:defRPr/>
            </a:pPr>
            <a:r>
              <a:rPr lang="fr-FR" altLang="fr-FR" sz="1600" dirty="0">
                <a:solidFill>
                  <a:schemeClr val="bg1"/>
                </a:solidFill>
                <a:cs typeface="Arial" panose="020B0604020202020204" pitchFamily="34" charset="0"/>
              </a:rPr>
              <a:t>recommandé de boire 1,5 litre d’eau par jour, mais ce volume dépend de chacun (morphologie, santé…)</a:t>
            </a:r>
          </a:p>
        </p:txBody>
      </p:sp>
      <p:pic>
        <p:nvPicPr>
          <p:cNvPr id="49" name="+ boire"/>
          <p:cNvPicPr preferRelativeResize="0">
            <a:picLocks/>
          </p:cNvPicPr>
          <p:nvPr/>
        </p:nvPicPr>
        <p:blipFill rotWithShape="1">
          <a:blip r:embed="rId6" cstate="print">
            <a:extLst>
              <a:ext uri="{28A0092B-C50C-407E-A947-70E740481C1C}">
                <a14:useLocalDpi xmlns:a14="http://schemas.microsoft.com/office/drawing/2010/main" val="0"/>
              </a:ext>
            </a:extLst>
          </a:blip>
          <a:srcRect l="12929" t="7325" r="11445" b="3583"/>
          <a:stretch/>
        </p:blipFill>
        <p:spPr bwMode="auto">
          <a:xfrm>
            <a:off x="7474998" y="3480046"/>
            <a:ext cx="408372" cy="40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Numéro 2">
            <a:extLst>
              <a:ext uri="{FF2B5EF4-FFF2-40B4-BE49-F238E27FC236}">
                <a16:creationId xmlns:a16="http://schemas.microsoft.com/office/drawing/2014/main" id="{7587B0AF-15DD-4285-B7D9-1B7CF8175833}"/>
              </a:ext>
            </a:extLst>
          </p:cNvPr>
          <p:cNvSpPr/>
          <p:nvPr/>
        </p:nvSpPr>
        <p:spPr bwMode="auto">
          <a:xfrm>
            <a:off x="6459653" y="231098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grpSp>
        <p:nvGrpSpPr>
          <p:cNvPr id="13" name="Respirer"/>
          <p:cNvGrpSpPr/>
          <p:nvPr/>
        </p:nvGrpSpPr>
        <p:grpSpPr>
          <a:xfrm>
            <a:off x="2831977" y="1535837"/>
            <a:ext cx="1331650" cy="2369197"/>
            <a:chOff x="2831977" y="1535837"/>
            <a:chExt cx="1331650" cy="2369197"/>
          </a:xfrm>
        </p:grpSpPr>
        <p:sp>
          <p:nvSpPr>
            <p:cNvPr id="11295" name="Txt respirer"/>
            <p:cNvSpPr txBox="1">
              <a:spLocks noChangeArrowheads="1"/>
            </p:cNvSpPr>
            <p:nvPr/>
          </p:nvSpPr>
          <p:spPr bwMode="auto">
            <a:xfrm>
              <a:off x="2933016" y="3504924"/>
              <a:ext cx="1057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fr-FR" altLang="fr-FR" sz="2000" b="1" dirty="0">
                  <a:solidFill>
                    <a:srgbClr val="0098BC"/>
                  </a:solidFill>
                  <a:cs typeface="Arial" panose="020B0604020202020204" pitchFamily="34" charset="0"/>
                </a:rPr>
                <a:t>Respirer</a:t>
              </a:r>
            </a:p>
          </p:txBody>
        </p:sp>
        <p:pic>
          <p:nvPicPr>
            <p:cNvPr id="11296" name="Img respirer"/>
            <p:cNvPicPr>
              <a:picLocks noChangeAspect="1"/>
            </p:cNvPicPr>
            <p:nvPr/>
          </p:nvPicPr>
          <p:blipFill rotWithShape="1">
            <a:blip r:embed="rId9" cstate="print">
              <a:extLst>
                <a:ext uri="{28A0092B-C50C-407E-A947-70E740481C1C}">
                  <a14:useLocalDpi xmlns:a14="http://schemas.microsoft.com/office/drawing/2010/main" val="0"/>
                </a:ext>
              </a:extLst>
            </a:blip>
            <a:srcRect l="12656" t="7353" r="12215" b="7988"/>
            <a:stretch/>
          </p:blipFill>
          <p:spPr bwMode="auto">
            <a:xfrm>
              <a:off x="2831977" y="1535837"/>
              <a:ext cx="1331650" cy="200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 name="Numéro 1">
            <a:extLst>
              <a:ext uri="{FF2B5EF4-FFF2-40B4-BE49-F238E27FC236}">
                <a16:creationId xmlns:a16="http://schemas.microsoft.com/office/drawing/2014/main" id="{7587B0AF-15DD-4285-B7D9-1B7CF8175833}"/>
              </a:ext>
            </a:extLst>
          </p:cNvPr>
          <p:cNvSpPr/>
          <p:nvPr/>
        </p:nvSpPr>
        <p:spPr bwMode="auto">
          <a:xfrm>
            <a:off x="2959402" y="22763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21" name="Titre"/>
          <p:cNvSpPr>
            <a:spLocks noGrp="1"/>
          </p:cNvSpPr>
          <p:nvPr>
            <p:ph type="title" idx="4294967295"/>
          </p:nvPr>
        </p:nvSpPr>
        <p:spPr>
          <a:xfrm>
            <a:off x="1670130" y="-3209"/>
            <a:ext cx="10530835" cy="1245434"/>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Quels sont les besoins essentiels à la vie ?</a:t>
            </a:r>
          </a:p>
        </p:txBody>
      </p:sp>
      <p:grpSp>
        <p:nvGrpSpPr>
          <p:cNvPr id="53" name="Bandeau gauche"/>
          <p:cNvGrpSpPr/>
          <p:nvPr/>
        </p:nvGrpSpPr>
        <p:grpSpPr>
          <a:xfrm>
            <a:off x="0" y="3861"/>
            <a:ext cx="1670132" cy="6858001"/>
            <a:chOff x="0" y="-1"/>
            <a:chExt cx="1670132" cy="6858001"/>
          </a:xfrm>
        </p:grpSpPr>
        <p:sp>
          <p:nvSpPr>
            <p:cNvPr id="55"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9" name="TP"/>
            <p:cNvGrpSpPr/>
            <p:nvPr/>
          </p:nvGrpSpPr>
          <p:grpSpPr>
            <a:xfrm>
              <a:off x="330442" y="5254806"/>
              <a:ext cx="1084263" cy="830356"/>
              <a:chOff x="330442" y="5254806"/>
              <a:chExt cx="1084263" cy="830356"/>
            </a:xfrm>
          </p:grpSpPr>
          <p:sp>
            <p:nvSpPr>
              <p:cNvPr id="80"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84"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10">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 name="Video"/>
            <p:cNvGrpSpPr/>
            <p:nvPr/>
          </p:nvGrpSpPr>
          <p:grpSpPr>
            <a:xfrm>
              <a:off x="330443" y="4182518"/>
              <a:ext cx="1084263" cy="874441"/>
              <a:chOff x="330443" y="4182518"/>
              <a:chExt cx="1084263" cy="874441"/>
            </a:xfrm>
          </p:grpSpPr>
          <p:sp>
            <p:nvSpPr>
              <p:cNvPr id="71"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2"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11">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Guide"/>
            <p:cNvGrpSpPr/>
            <p:nvPr/>
          </p:nvGrpSpPr>
          <p:grpSpPr>
            <a:xfrm>
              <a:off x="330444" y="3119724"/>
              <a:ext cx="1084262" cy="891371"/>
              <a:chOff x="330444" y="3119724"/>
              <a:chExt cx="1084262" cy="891371"/>
            </a:xfrm>
          </p:grpSpPr>
          <p:sp>
            <p:nvSpPr>
              <p:cNvPr id="69"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70"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12">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7"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5"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66" name="Logo AEM">
              <a:extLst>
                <a:ext uri="{FF2B5EF4-FFF2-40B4-BE49-F238E27FC236}">
                  <a16:creationId xmlns:a16="http://schemas.microsoft.com/office/drawing/2014/main" id="{74F59558-1101-451A-ACCC-8D43FF7E327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pic>
        <p:nvPicPr>
          <p:cNvPr id="140" name="Picto info active">
            <a:extLst>
              <a:ext uri="{FF2B5EF4-FFF2-40B4-BE49-F238E27FC236}">
                <a16:creationId xmlns:a16="http://schemas.microsoft.com/office/drawing/2014/main" id="{0F78F5AC-D754-496A-8588-12A4FC7F106C}"/>
              </a:ext>
            </a:extLst>
          </p:cNvPr>
          <p:cNvPicPr>
            <a:picLocks noChangeAspect="1"/>
          </p:cNvPicPr>
          <p:nvPr/>
        </p:nvPicPr>
        <p:blipFill rotWithShape="1">
          <a:blip r:embed="rId14">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Carré corné Info">
            <a:extLst>
              <a:ext uri="{FF2B5EF4-FFF2-40B4-BE49-F238E27FC236}">
                <a16:creationId xmlns:a16="http://schemas.microsoft.com/office/drawing/2014/main" id="{967CEF73-AC62-4B52-8A19-E6390CAF1C31}"/>
              </a:ext>
            </a:extLst>
          </p:cNvPr>
          <p:cNvSpPr/>
          <p:nvPr/>
        </p:nvSpPr>
        <p:spPr>
          <a:xfrm>
            <a:off x="40215" y="5214743"/>
            <a:ext cx="1583033" cy="136180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200" dirty="0">
              <a:solidFill>
                <a:schemeClr val="tx1"/>
              </a:solidFill>
            </a:endParaRPr>
          </a:p>
          <a:p>
            <a:pPr>
              <a:defRPr/>
            </a:pPr>
            <a:r>
              <a:rPr lang="fr-FR" sz="1200" dirty="0">
                <a:solidFill>
                  <a:schemeClr val="tx1"/>
                </a:solidFill>
              </a:rPr>
              <a:t>      </a:t>
            </a:r>
            <a:r>
              <a:rPr lang="fr-FR" sz="1200" b="1" dirty="0">
                <a:solidFill>
                  <a:srgbClr val="FFFFFF"/>
                </a:solidFill>
              </a:rPr>
              <a:t>INFO</a:t>
            </a:r>
          </a:p>
          <a:p>
            <a:pPr>
              <a:defRPr/>
            </a:pPr>
            <a:r>
              <a:rPr lang="fr-FR" sz="1200" b="1" dirty="0">
                <a:solidFill>
                  <a:srgbClr val="FFFFFF"/>
                </a:solidFill>
              </a:rPr>
              <a:t>1. Respirer</a:t>
            </a:r>
          </a:p>
          <a:p>
            <a:pPr>
              <a:defRPr/>
            </a:pPr>
            <a:r>
              <a:rPr lang="fr-FR" sz="1200" b="1" dirty="0">
                <a:solidFill>
                  <a:srgbClr val="FFFFFF"/>
                </a:solidFill>
              </a:rPr>
              <a:t>2. Boire</a:t>
            </a:r>
          </a:p>
          <a:p>
            <a:pPr>
              <a:defRPr/>
            </a:pPr>
            <a:r>
              <a:rPr lang="fr-FR" sz="1200" b="1" dirty="0">
                <a:solidFill>
                  <a:srgbClr val="FFFFFF"/>
                </a:solidFill>
              </a:rPr>
              <a:t>3. Manger</a:t>
            </a:r>
          </a:p>
          <a:p>
            <a:pPr>
              <a:defRPr/>
            </a:pPr>
            <a:r>
              <a:rPr lang="fr-FR" sz="1200" b="1" dirty="0">
                <a:solidFill>
                  <a:srgbClr val="FFFFFF"/>
                </a:solidFill>
              </a:rPr>
              <a:t>4. Dormir</a:t>
            </a:r>
          </a:p>
          <a:p>
            <a:pPr>
              <a:defRPr/>
            </a:pPr>
            <a:r>
              <a:rPr lang="fr-FR" sz="1200" b="1" dirty="0">
                <a:solidFill>
                  <a:srgbClr val="FFFFFF"/>
                </a:solidFill>
              </a:rPr>
              <a:t>5. Faire ses besoins</a:t>
            </a:r>
          </a:p>
          <a:p>
            <a:pPr>
              <a:defRPr/>
            </a:pPr>
            <a:r>
              <a:rPr lang="fr-FR" sz="1200" b="1" dirty="0">
                <a:solidFill>
                  <a:srgbClr val="FFFFFF"/>
                </a:solidFill>
              </a:rPr>
              <a:t>6. Et d'autres encore</a:t>
            </a:r>
          </a:p>
        </p:txBody>
      </p:sp>
      <p:sp>
        <p:nvSpPr>
          <p:cNvPr id="63" name="Espace réservé du numéro de diapositive 1">
            <a:extLst>
              <a:ext uri="{FF2B5EF4-FFF2-40B4-BE49-F238E27FC236}">
                <a16:creationId xmlns:a16="http://schemas.microsoft.com/office/drawing/2014/main" id="{C04C8C54-D92B-4FB9-A21F-2DD601A9D20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4</a:t>
            </a:fld>
            <a:endParaRPr lang="fr-FR" altLang="fr-FR" sz="1800" b="1" dirty="0">
              <a:solidFill>
                <a:schemeClr val="bg1"/>
              </a:solidFill>
            </a:endParaRPr>
          </a:p>
        </p:txBody>
      </p:sp>
      <p:sp>
        <p:nvSpPr>
          <p:cNvPr id="2" name="ZoneTexte 1">
            <a:extLst>
              <a:ext uri="{FF2B5EF4-FFF2-40B4-BE49-F238E27FC236}">
                <a16:creationId xmlns:a16="http://schemas.microsoft.com/office/drawing/2014/main" id="{2E057EDF-457C-4F9F-AF73-98B207F5B3F1}"/>
              </a:ext>
            </a:extLst>
          </p:cNvPr>
          <p:cNvSpPr txBox="1"/>
          <p:nvPr/>
        </p:nvSpPr>
        <p:spPr>
          <a:xfrm>
            <a:off x="167651" y="6569492"/>
            <a:ext cx="1231427" cy="246221"/>
          </a:xfrm>
          <a:prstGeom prst="rect">
            <a:avLst/>
          </a:prstGeom>
          <a:noFill/>
        </p:spPr>
        <p:txBody>
          <a:bodyPr wrap="none" rtlCol="0">
            <a:spAutoFit/>
          </a:bodyPr>
          <a:lstStyle/>
          <a:p>
            <a:r>
              <a:rPr lang="fr-FR" sz="1000" dirty="0"/>
              <a:t>Re-Bo-Ma-Do-Fb-Au</a:t>
            </a:r>
          </a:p>
        </p:txBody>
      </p:sp>
    </p:spTree>
    <p:extLst>
      <p:ext uri="{BB962C8B-B14F-4D97-AF65-F5344CB8AC3E}">
        <p14:creationId xmlns:p14="http://schemas.microsoft.com/office/powerpoint/2010/main" val="33499141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11" restart="whenNotActive" fill="hold" evtFilter="cancelBubble" nodeType="interactiveSeq">
                <p:stCondLst>
                  <p:cond evt="onClick" delay="0">
                    <p:tgtEl>
                      <p:spTgt spid="4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xit" presetSubtype="0" fill="hold" grpId="0" nodeType="withEffect">
                                  <p:stCondLst>
                                    <p:cond delay="0"/>
                                  </p:stCondLst>
                                  <p:childTnLst>
                                    <p:animEffect transition="out" filter="fade">
                                      <p:cBhvr>
                                        <p:cTn id="18" dur="250"/>
                                        <p:tgtEl>
                                          <p:spTgt spid="41"/>
                                        </p:tgtEl>
                                      </p:cBhvr>
                                    </p:animEffect>
                                    <p:set>
                                      <p:cBhvr>
                                        <p:cTn id="19" dur="1" fill="hold">
                                          <p:stCondLst>
                                            <p:cond delay="24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20" restart="whenNotActive" fill="hold" evtFilter="cancelBubble" nodeType="interactiveSeq">
                <p:stCondLst>
                  <p:cond evt="onClick" delay="0">
                    <p:tgtEl>
                      <p:spTgt spid="6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xit" presetSubtype="0" fill="hold" grpId="0" nodeType="withEffect">
                                  <p:stCondLst>
                                    <p:cond delay="0"/>
                                  </p:stCondLst>
                                  <p:childTnLst>
                                    <p:animEffect transition="out" filter="fade">
                                      <p:cBhvr>
                                        <p:cTn id="30" dur="250"/>
                                        <p:tgtEl>
                                          <p:spTgt spid="60"/>
                                        </p:tgtEl>
                                      </p:cBhvr>
                                    </p:animEffect>
                                    <p:set>
                                      <p:cBhvr>
                                        <p:cTn id="31" dur="1" fill="hold">
                                          <p:stCondLst>
                                            <p:cond delay="24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32" restart="whenNotActive" fill="hold" evtFilter="cancelBubble" nodeType="interactiveSeq">
                <p:stCondLst>
                  <p:cond evt="onClick" delay="0">
                    <p:tgtEl>
                      <p:spTgt spid="49"/>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41" restart="whenNotActive" fill="hold" evtFilter="cancelBubble" nodeType="interactiveSeq">
                <p:stCondLst>
                  <p:cond evt="onClick" delay="0">
                    <p:tgtEl>
                      <p:spTgt spid="54"/>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xit" presetSubtype="0" fill="hold" grpId="0" nodeType="withEffect">
                                  <p:stCondLst>
                                    <p:cond delay="0"/>
                                  </p:stCondLst>
                                  <p:childTnLst>
                                    <p:animEffect transition="out" filter="fade">
                                      <p:cBhvr>
                                        <p:cTn id="48" dur="250"/>
                                        <p:tgtEl>
                                          <p:spTgt spid="54"/>
                                        </p:tgtEl>
                                      </p:cBhvr>
                                    </p:animEffect>
                                    <p:set>
                                      <p:cBhvr>
                                        <p:cTn id="49" dur="1" fill="hold">
                                          <p:stCondLst>
                                            <p:cond delay="24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50" restart="whenNotActive" fill="hold" evtFilter="cancelBubble" nodeType="interactiveSeq">
                <p:stCondLst>
                  <p:cond evt="onClick" delay="0">
                    <p:tgtEl>
                      <p:spTgt spid="58"/>
                    </p:tgtEl>
                  </p:cond>
                </p:stCondLst>
                <p:endSync evt="end" delay="0">
                  <p:rtn val="all"/>
                </p:endSync>
                <p:childTnLst>
                  <p:par>
                    <p:cTn id="51" fill="hold">
                      <p:stCondLst>
                        <p:cond delay="0"/>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par>
                                <p:cTn id="59" presetID="10" presetClass="exit" presetSubtype="0" fill="hold" grpId="0" nodeType="withEffect">
                                  <p:stCondLst>
                                    <p:cond delay="0"/>
                                  </p:stCondLst>
                                  <p:childTnLst>
                                    <p:animEffect transition="out" filter="fade">
                                      <p:cBhvr>
                                        <p:cTn id="60" dur="250"/>
                                        <p:tgtEl>
                                          <p:spTgt spid="58"/>
                                        </p:tgtEl>
                                      </p:cBhvr>
                                    </p:animEffect>
                                    <p:set>
                                      <p:cBhvr>
                                        <p:cTn id="61" dur="1" fill="hold">
                                          <p:stCondLst>
                                            <p:cond delay="24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62" restart="whenNotActive" fill="hold" evtFilter="cancelBubble" nodeType="interactiveSeq">
                <p:stCondLst>
                  <p:cond evt="onClick" delay="0">
                    <p:tgtEl>
                      <p:spTgt spid="51"/>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71" restart="whenNotActive" fill="hold" evtFilter="cancelBubble" nodeType="interactiveSeq">
                <p:stCondLst>
                  <p:cond evt="onClick" delay="0">
                    <p:tgtEl>
                      <p:spTgt spid="56"/>
                    </p:tgtEl>
                  </p:cond>
                </p:stCondLst>
                <p:endSync evt="end" delay="0">
                  <p:rtn val="all"/>
                </p:endSync>
                <p:childTnLst>
                  <p:par>
                    <p:cTn id="72" fill="hold">
                      <p:stCondLst>
                        <p:cond delay="0"/>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7"/>
                                        </p:tgtEl>
                                        <p:attrNameLst>
                                          <p:attrName>style.visibility</p:attrName>
                                        </p:attrNameLst>
                                      </p:cBhvr>
                                      <p:to>
                                        <p:strVal val="visible"/>
                                      </p:to>
                                    </p:set>
                                  </p:childTnLst>
                                </p:cTn>
                              </p:par>
                              <p:par>
                                <p:cTn id="76" presetID="10" presetClass="exit" presetSubtype="0" fill="hold" grpId="0" nodeType="withEffect">
                                  <p:stCondLst>
                                    <p:cond delay="0"/>
                                  </p:stCondLst>
                                  <p:childTnLst>
                                    <p:animEffect transition="out" filter="fade">
                                      <p:cBhvr>
                                        <p:cTn id="77" dur="250"/>
                                        <p:tgtEl>
                                          <p:spTgt spid="56"/>
                                        </p:tgtEl>
                                      </p:cBhvr>
                                    </p:animEffect>
                                    <p:set>
                                      <p:cBhvr>
                                        <p:cTn id="78" dur="1" fill="hold">
                                          <p:stCondLst>
                                            <p:cond delay="24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79" restart="whenNotActive" fill="hold" evtFilter="cancelBubble" nodeType="interactiveSeq">
                <p:stCondLst>
                  <p:cond evt="onClick" delay="0">
                    <p:tgtEl>
                      <p:spTgt spid="52"/>
                    </p:tgtEl>
                  </p:cond>
                </p:stCondLst>
                <p:endSync evt="end" delay="0">
                  <p:rtn val="all"/>
                </p:endSync>
                <p:childTnLst>
                  <p:par>
                    <p:cTn id="80" fill="hold">
                      <p:stCondLst>
                        <p:cond delay="0"/>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par>
                                <p:cTn id="85" presetID="10" presetClass="exit" presetSubtype="0" fill="hold" grpId="0" nodeType="withEffect">
                                  <p:stCondLst>
                                    <p:cond delay="0"/>
                                  </p:stCondLst>
                                  <p:childTnLst>
                                    <p:animEffect transition="out" filter="fade">
                                      <p:cBhvr>
                                        <p:cTn id="86" dur="250"/>
                                        <p:tgtEl>
                                          <p:spTgt spid="52"/>
                                        </p:tgtEl>
                                      </p:cBhvr>
                                    </p:animEffect>
                                    <p:set>
                                      <p:cBhvr>
                                        <p:cTn id="87" dur="1" fill="hold">
                                          <p:stCondLst>
                                            <p:cond delay="24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childTnLst>
        </p:cTn>
      </p:par>
    </p:tnLst>
    <p:bldLst>
      <p:bldP spid="52" grpId="0" animBg="1"/>
      <p:bldP spid="56" grpId="0" animBg="1"/>
      <p:bldP spid="64" grpId="0" animBg="1"/>
      <p:bldP spid="64" grpId="1" animBg="1"/>
      <p:bldP spid="58" grpId="0" animBg="1"/>
      <p:bldP spid="54" grpId="0" animBg="1"/>
      <p:bldP spid="47" grpId="0" animBg="1"/>
      <p:bldP spid="47" grpId="1" animBg="1"/>
      <p:bldP spid="60" grpId="0" animBg="1"/>
      <p:bldP spid="41" grpId="0" animBg="1"/>
      <p:bldP spid="77" grpId="0" animBg="1"/>
      <p:bldP spid="7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Mongolfière"/>
          <p:cNvGrpSpPr/>
          <p:nvPr/>
        </p:nvGrpSpPr>
        <p:grpSpPr>
          <a:xfrm>
            <a:off x="7050148" y="1528318"/>
            <a:ext cx="4270786" cy="4808668"/>
            <a:chOff x="7218381" y="1601470"/>
            <a:chExt cx="4270786" cy="4808668"/>
          </a:xfrm>
        </p:grpSpPr>
        <p:pic>
          <p:nvPicPr>
            <p:cNvPr id="73" name="Mongolfièr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094" t="7020" r="13548" b="10180"/>
            <a:stretch/>
          </p:blipFill>
          <p:spPr bwMode="auto">
            <a:xfrm>
              <a:off x="7218381" y="1601470"/>
              <a:ext cx="4270786" cy="480866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e"/>
            <p:cNvSpPr txBox="1"/>
            <p:nvPr/>
          </p:nvSpPr>
          <p:spPr>
            <a:xfrm>
              <a:off x="7705131" y="2918213"/>
              <a:ext cx="3592650" cy="830997"/>
            </a:xfrm>
            <a:prstGeom prst="rect">
              <a:avLst/>
            </a:prstGeom>
            <a:noFill/>
          </p:spPr>
          <p:txBody>
            <a:bodyPr wrap="none" rtlCol="0">
              <a:spAutoFit/>
            </a:bodyPr>
            <a:lstStyle/>
            <a:p>
              <a:r>
                <a:rPr lang="fr-FR" sz="4800" b="1" dirty="0">
                  <a:solidFill>
                    <a:srgbClr val="00B050"/>
                  </a:solidFill>
                  <a:latin typeface="Century Gothic" panose="020B0502020202020204" pitchFamily="34" charset="0"/>
                </a:rPr>
                <a:t>15 000 l</a:t>
              </a:r>
              <a:r>
                <a:rPr lang="fr-FR" sz="4800" b="1" dirty="0">
                  <a:solidFill>
                    <a:srgbClr val="00B050"/>
                  </a:solidFill>
                  <a:latin typeface="Century Gothic" panose="020B0502020202020204" pitchFamily="34" charset="0"/>
                  <a:cs typeface="Calibri" panose="020F0502020204030204" pitchFamily="34" charset="0"/>
                </a:rPr>
                <a:t>itres</a:t>
              </a:r>
              <a:endParaRPr lang="fr-FR" sz="4800" b="1" dirty="0">
                <a:latin typeface="Century Gothic" panose="020B0502020202020204" pitchFamily="34" charset="0"/>
              </a:endParaRPr>
            </a:p>
          </p:txBody>
        </p:sp>
      </p:grpSp>
      <p:grpSp>
        <p:nvGrpSpPr>
          <p:cNvPr id="4" name="Réponse 4"/>
          <p:cNvGrpSpPr/>
          <p:nvPr/>
        </p:nvGrpSpPr>
        <p:grpSpPr>
          <a:xfrm>
            <a:off x="3711549" y="5350926"/>
            <a:ext cx="2384451" cy="1001301"/>
            <a:chOff x="4397351" y="5777646"/>
            <a:chExt cx="2144819" cy="1001301"/>
          </a:xfrm>
        </p:grpSpPr>
        <p:sp>
          <p:nvSpPr>
            <p:cNvPr id="15391" name="Texte"/>
            <p:cNvSpPr txBox="1">
              <a:spLocks noChangeArrowheads="1"/>
            </p:cNvSpPr>
            <p:nvPr/>
          </p:nvSpPr>
          <p:spPr bwMode="auto">
            <a:xfrm>
              <a:off x="4397351" y="5824840"/>
              <a:ext cx="214481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marL="6350" indent="-6350">
                <a:lnSpc>
                  <a:spcPct val="100000"/>
                </a:lnSpc>
                <a:spcBef>
                  <a:spcPct val="50000"/>
                </a:spcBef>
                <a:buFontTx/>
                <a:buNone/>
                <a:defRPr sz="2800" b="1">
                  <a:solidFill>
                    <a:srgbClr val="0098BC"/>
                  </a:solidFill>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eaLnBrk="0" fontAlgn="base" hangingPunct="0">
                <a:lnSpc>
                  <a:spcPct val="90000"/>
                </a:lnSpc>
                <a:spcBef>
                  <a:spcPts val="500"/>
                </a:spcBef>
                <a:spcAft>
                  <a:spcPct val="0"/>
                </a:spcAft>
                <a:buFont typeface="Arial" panose="020B0604020202020204" pitchFamily="34" charset="0"/>
                <a:buChar char="•"/>
              </a:lvl6pPr>
              <a:lvl7pPr marL="2971800" indent="-228600" eaLnBrk="0" fontAlgn="base" hangingPunct="0">
                <a:lnSpc>
                  <a:spcPct val="90000"/>
                </a:lnSpc>
                <a:spcBef>
                  <a:spcPts val="500"/>
                </a:spcBef>
                <a:spcAft>
                  <a:spcPct val="0"/>
                </a:spcAft>
                <a:buFont typeface="Arial" panose="020B0604020202020204" pitchFamily="34" charset="0"/>
                <a:buChar char="•"/>
              </a:lvl7pPr>
              <a:lvl8pPr marL="3429000" indent="-228600" eaLnBrk="0" fontAlgn="base" hangingPunct="0">
                <a:lnSpc>
                  <a:spcPct val="90000"/>
                </a:lnSpc>
                <a:spcBef>
                  <a:spcPts val="500"/>
                </a:spcBef>
                <a:spcAft>
                  <a:spcPct val="0"/>
                </a:spcAft>
                <a:buFont typeface="Arial" panose="020B0604020202020204" pitchFamily="34" charset="0"/>
                <a:buChar char="•"/>
              </a:lvl8pPr>
              <a:lvl9pPr marL="3886200" indent="-228600" eaLnBrk="0" fontAlgn="base" hangingPunct="0">
                <a:lnSpc>
                  <a:spcPct val="90000"/>
                </a:lnSpc>
                <a:spcBef>
                  <a:spcPts val="500"/>
                </a:spcBef>
                <a:spcAft>
                  <a:spcPct val="0"/>
                </a:spcAft>
                <a:buFont typeface="Arial" panose="020B0604020202020204" pitchFamily="34" charset="0"/>
                <a:buChar char="•"/>
              </a:lvl9pPr>
            </a:lstStyle>
            <a:p>
              <a:r>
                <a:rPr lang="fr-FR" altLang="fr-FR" dirty="0">
                  <a:latin typeface="Century Gothic" panose="020B0502020202020204" pitchFamily="34" charset="0"/>
                </a:rPr>
                <a:t>15 000 litres</a:t>
              </a:r>
            </a:p>
          </p:txBody>
        </p:sp>
        <p:sp>
          <p:nvSpPr>
            <p:cNvPr id="21" name="Cadre vert">
              <a:extLst>
                <a:ext uri="{FF2B5EF4-FFF2-40B4-BE49-F238E27FC236}">
                  <a16:creationId xmlns:a16="http://schemas.microsoft.com/office/drawing/2014/main" id="{04F5609A-BB7E-4580-8DF6-9E28201441ED}"/>
                </a:ext>
              </a:extLst>
            </p:cNvPr>
            <p:cNvSpPr/>
            <p:nvPr/>
          </p:nvSpPr>
          <p:spPr>
            <a:xfrm>
              <a:off x="4407539" y="5777646"/>
              <a:ext cx="19584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6350" indent="-6350">
                <a:spcBef>
                  <a:spcPct val="50000"/>
                </a:spcBef>
              </a:pPr>
              <a:endParaRPr lang="fr-FR" sz="2800" b="1">
                <a:solidFill>
                  <a:srgbClr val="0098BC"/>
                </a:solidFill>
                <a:latin typeface="Century Gothic" panose="020B0502020202020204" pitchFamily="34" charset="0"/>
                <a:cs typeface="Arial" panose="020B0604020202020204" pitchFamily="34" charset="0"/>
              </a:endParaRPr>
            </a:p>
          </p:txBody>
        </p:sp>
      </p:grpSp>
      <p:sp>
        <p:nvSpPr>
          <p:cNvPr id="41" name="Numéro 4">
            <a:extLst>
              <a:ext uri="{FF2B5EF4-FFF2-40B4-BE49-F238E27FC236}">
                <a16:creationId xmlns:a16="http://schemas.microsoft.com/office/drawing/2014/main" id="{7587B0AF-15DD-4285-B7D9-1B7CF8175833}"/>
              </a:ext>
            </a:extLst>
          </p:cNvPr>
          <p:cNvSpPr/>
          <p:nvPr/>
        </p:nvSpPr>
        <p:spPr bwMode="auto">
          <a:xfrm>
            <a:off x="2777727" y="5283617"/>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15395" name="Réponse 3"/>
          <p:cNvSpPr txBox="1">
            <a:spLocks noChangeArrowheads="1"/>
          </p:cNvSpPr>
          <p:nvPr/>
        </p:nvSpPr>
        <p:spPr bwMode="auto">
          <a:xfrm>
            <a:off x="3716780" y="4189879"/>
            <a:ext cx="23463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marL="6350" indent="-6350" eaLnBrk="1" hangingPunct="1">
              <a:lnSpc>
                <a:spcPct val="100000"/>
              </a:lnSpc>
              <a:spcBef>
                <a:spcPct val="50000"/>
              </a:spcBef>
              <a:buFontTx/>
              <a:buNone/>
              <a:defRPr sz="2400" b="1">
                <a:latin typeface="+mn-lt"/>
                <a:cs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eaLnBrk="0" fontAlgn="base" hangingPunct="0">
              <a:lnSpc>
                <a:spcPct val="90000"/>
              </a:lnSpc>
              <a:spcBef>
                <a:spcPts val="500"/>
              </a:spcBef>
              <a:spcAft>
                <a:spcPct val="0"/>
              </a:spcAft>
              <a:buFont typeface="Arial" panose="020B0604020202020204" pitchFamily="34" charset="0"/>
              <a:buChar char="•"/>
            </a:lvl6pPr>
            <a:lvl7pPr marL="2971800" indent="-228600" eaLnBrk="0" fontAlgn="base" hangingPunct="0">
              <a:lnSpc>
                <a:spcPct val="90000"/>
              </a:lnSpc>
              <a:spcBef>
                <a:spcPts val="500"/>
              </a:spcBef>
              <a:spcAft>
                <a:spcPct val="0"/>
              </a:spcAft>
              <a:buFont typeface="Arial" panose="020B0604020202020204" pitchFamily="34" charset="0"/>
              <a:buChar char="•"/>
            </a:lvl7pPr>
            <a:lvl8pPr marL="3429000" indent="-228600" eaLnBrk="0" fontAlgn="base" hangingPunct="0">
              <a:lnSpc>
                <a:spcPct val="90000"/>
              </a:lnSpc>
              <a:spcBef>
                <a:spcPts val="500"/>
              </a:spcBef>
              <a:spcAft>
                <a:spcPct val="0"/>
              </a:spcAft>
              <a:buFont typeface="Arial" panose="020B0604020202020204" pitchFamily="34" charset="0"/>
              <a:buChar char="•"/>
            </a:lvl8pPr>
            <a:lvl9pPr marL="3886200" indent="-228600" eaLnBrk="0" fontAlgn="base" hangingPunct="0">
              <a:lnSpc>
                <a:spcPct val="90000"/>
              </a:lnSpc>
              <a:spcBef>
                <a:spcPts val="500"/>
              </a:spcBef>
              <a:spcAft>
                <a:spcPct val="0"/>
              </a:spcAft>
              <a:buFont typeface="Arial" panose="020B0604020202020204" pitchFamily="34" charset="0"/>
              <a:buChar char="•"/>
            </a:lvl9pPr>
          </a:lstStyle>
          <a:p>
            <a:r>
              <a:rPr lang="fr-FR" altLang="fr-FR" sz="2800" dirty="0">
                <a:solidFill>
                  <a:srgbClr val="0098BC"/>
                </a:solidFill>
                <a:latin typeface="Century Gothic" panose="020B0502020202020204" pitchFamily="34" charset="0"/>
                <a:cs typeface="Arial" panose="020B0604020202020204" pitchFamily="34" charset="0"/>
              </a:rPr>
              <a:t>3 000 litres</a:t>
            </a:r>
          </a:p>
        </p:txBody>
      </p:sp>
      <p:sp>
        <p:nvSpPr>
          <p:cNvPr id="40" name="Numéro 3">
            <a:extLst>
              <a:ext uri="{FF2B5EF4-FFF2-40B4-BE49-F238E27FC236}">
                <a16:creationId xmlns:a16="http://schemas.microsoft.com/office/drawing/2014/main" id="{7587B0AF-15DD-4285-B7D9-1B7CF8175833}"/>
              </a:ext>
            </a:extLst>
          </p:cNvPr>
          <p:cNvSpPr/>
          <p:nvPr/>
        </p:nvSpPr>
        <p:spPr bwMode="auto">
          <a:xfrm>
            <a:off x="2791607" y="4042328"/>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15399" name="Réponse 2"/>
          <p:cNvSpPr txBox="1">
            <a:spLocks noChangeArrowheads="1"/>
          </p:cNvSpPr>
          <p:nvPr/>
        </p:nvSpPr>
        <p:spPr bwMode="auto">
          <a:xfrm>
            <a:off x="3711549" y="2939076"/>
            <a:ext cx="24321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marL="6350" indent="-6350" eaLnBrk="1" hangingPunct="1">
              <a:lnSpc>
                <a:spcPct val="100000"/>
              </a:lnSpc>
              <a:spcBef>
                <a:spcPct val="50000"/>
              </a:spcBef>
              <a:buFontTx/>
              <a:buNone/>
              <a:defRPr sz="2400" b="1">
                <a:latin typeface="+mn-lt"/>
                <a:cs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eaLnBrk="0" fontAlgn="base" hangingPunct="0">
              <a:lnSpc>
                <a:spcPct val="90000"/>
              </a:lnSpc>
              <a:spcBef>
                <a:spcPts val="500"/>
              </a:spcBef>
              <a:spcAft>
                <a:spcPct val="0"/>
              </a:spcAft>
              <a:buFont typeface="Arial" panose="020B0604020202020204" pitchFamily="34" charset="0"/>
              <a:buChar char="•"/>
            </a:lvl6pPr>
            <a:lvl7pPr marL="2971800" indent="-228600" eaLnBrk="0" fontAlgn="base" hangingPunct="0">
              <a:lnSpc>
                <a:spcPct val="90000"/>
              </a:lnSpc>
              <a:spcBef>
                <a:spcPts val="500"/>
              </a:spcBef>
              <a:spcAft>
                <a:spcPct val="0"/>
              </a:spcAft>
              <a:buFont typeface="Arial" panose="020B0604020202020204" pitchFamily="34" charset="0"/>
              <a:buChar char="•"/>
            </a:lvl7pPr>
            <a:lvl8pPr marL="3429000" indent="-228600" eaLnBrk="0" fontAlgn="base" hangingPunct="0">
              <a:lnSpc>
                <a:spcPct val="90000"/>
              </a:lnSpc>
              <a:spcBef>
                <a:spcPts val="500"/>
              </a:spcBef>
              <a:spcAft>
                <a:spcPct val="0"/>
              </a:spcAft>
              <a:buFont typeface="Arial" panose="020B0604020202020204" pitchFamily="34" charset="0"/>
              <a:buChar char="•"/>
            </a:lvl8pPr>
            <a:lvl9pPr marL="3886200" indent="-228600" eaLnBrk="0" fontAlgn="base" hangingPunct="0">
              <a:lnSpc>
                <a:spcPct val="90000"/>
              </a:lnSpc>
              <a:spcBef>
                <a:spcPts val="500"/>
              </a:spcBef>
              <a:spcAft>
                <a:spcPct val="0"/>
              </a:spcAft>
              <a:buFont typeface="Arial" panose="020B0604020202020204" pitchFamily="34" charset="0"/>
              <a:buChar char="•"/>
            </a:lvl9pPr>
          </a:lstStyle>
          <a:p>
            <a:r>
              <a:rPr lang="fr-FR" altLang="fr-FR" sz="2800" dirty="0">
                <a:solidFill>
                  <a:srgbClr val="0098BC"/>
                </a:solidFill>
                <a:latin typeface="Century Gothic" panose="020B0502020202020204" pitchFamily="34" charset="0"/>
                <a:cs typeface="Arial" panose="020B0604020202020204" pitchFamily="34" charset="0"/>
              </a:rPr>
              <a:t>1 500 litres</a:t>
            </a:r>
          </a:p>
        </p:txBody>
      </p:sp>
      <p:sp>
        <p:nvSpPr>
          <p:cNvPr id="42" name="Numéro 2">
            <a:extLst>
              <a:ext uri="{FF2B5EF4-FFF2-40B4-BE49-F238E27FC236}">
                <a16:creationId xmlns:a16="http://schemas.microsoft.com/office/drawing/2014/main" id="{7587B0AF-15DD-4285-B7D9-1B7CF8175833}"/>
              </a:ext>
            </a:extLst>
          </p:cNvPr>
          <p:cNvSpPr/>
          <p:nvPr/>
        </p:nvSpPr>
        <p:spPr bwMode="auto">
          <a:xfrm>
            <a:off x="2780549" y="2791321"/>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15403" name="Réponse 1"/>
          <p:cNvSpPr txBox="1">
            <a:spLocks noChangeArrowheads="1"/>
          </p:cNvSpPr>
          <p:nvPr/>
        </p:nvSpPr>
        <p:spPr bwMode="auto">
          <a:xfrm>
            <a:off x="3715802" y="1688273"/>
            <a:ext cx="23847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pPr>
            <a:r>
              <a:rPr lang="fr-FR" altLang="fr-FR" b="1" dirty="0">
                <a:solidFill>
                  <a:srgbClr val="0098BC"/>
                </a:solidFill>
                <a:latin typeface="Century Gothic" panose="020B0502020202020204" pitchFamily="34" charset="0"/>
                <a:cs typeface="Arial" panose="020B0604020202020204" pitchFamily="34" charset="0"/>
              </a:rPr>
              <a:t>100 litres</a:t>
            </a:r>
          </a:p>
        </p:txBody>
      </p:sp>
      <p:sp>
        <p:nvSpPr>
          <p:cNvPr id="39" name="Numéro 1">
            <a:extLst>
              <a:ext uri="{FF2B5EF4-FFF2-40B4-BE49-F238E27FC236}">
                <a16:creationId xmlns:a16="http://schemas.microsoft.com/office/drawing/2014/main" id="{7587B0AF-15DD-4285-B7D9-1B7CF8175833}"/>
              </a:ext>
            </a:extLst>
          </p:cNvPr>
          <p:cNvSpPr/>
          <p:nvPr/>
        </p:nvSpPr>
        <p:spPr bwMode="auto">
          <a:xfrm>
            <a:off x="2780549" y="1540314"/>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72" name="Oui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61577" y="5098044"/>
            <a:ext cx="842212" cy="885374"/>
          </a:xfrm>
          <a:prstGeom prst="rect">
            <a:avLst/>
          </a:prstGeom>
        </p:spPr>
      </p:pic>
      <p:pic>
        <p:nvPicPr>
          <p:cNvPr id="102" name="Non 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56584" y="4141492"/>
            <a:ext cx="756857" cy="759706"/>
          </a:xfrm>
          <a:prstGeom prst="rect">
            <a:avLst/>
          </a:prstGeom>
        </p:spPr>
      </p:pic>
      <p:pic>
        <p:nvPicPr>
          <p:cNvPr id="101" name="Non 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56583" y="2906992"/>
            <a:ext cx="756857" cy="759706"/>
          </a:xfrm>
          <a:prstGeom prst="rect">
            <a:avLst/>
          </a:prstGeom>
        </p:spPr>
      </p:pic>
      <p:pic>
        <p:nvPicPr>
          <p:cNvPr id="70" name="Non 1"/>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77727" y="1657290"/>
            <a:ext cx="756857" cy="759706"/>
          </a:xfrm>
          <a:prstGeom prst="rect">
            <a:avLst/>
          </a:prstGeom>
        </p:spPr>
      </p:pic>
      <p:sp>
        <p:nvSpPr>
          <p:cNvPr id="3" name="Titre"/>
          <p:cNvSpPr>
            <a:spLocks noGrp="1"/>
          </p:cNvSpPr>
          <p:nvPr>
            <p:ph type="title" idx="4294967295"/>
          </p:nvPr>
        </p:nvSpPr>
        <p:spPr>
          <a:xfrm>
            <a:off x="1670130" y="455"/>
            <a:ext cx="10521871" cy="1325563"/>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Combien de litres d’air est-ce que</a:t>
            </a:r>
            <a:br>
              <a:rPr lang="fr-FR" sz="4000" b="1" dirty="0">
                <a:solidFill>
                  <a:srgbClr val="002060"/>
                </a:solidFill>
                <a:latin typeface="Century Gothic" panose="020B0502020202020204" pitchFamily="34" charset="0"/>
                <a:ea typeface="+mn-ea"/>
                <a:cs typeface="+mn-cs"/>
              </a:rPr>
            </a:br>
            <a:r>
              <a:rPr lang="fr-FR" sz="4000" b="1" dirty="0">
                <a:solidFill>
                  <a:srgbClr val="002060"/>
                </a:solidFill>
                <a:latin typeface="Century Gothic" panose="020B0502020202020204" pitchFamily="34" charset="0"/>
                <a:ea typeface="+mn-ea"/>
                <a:cs typeface="+mn-cs"/>
              </a:rPr>
              <a:t>je respire approximativement par jour ? </a:t>
            </a:r>
          </a:p>
        </p:txBody>
      </p:sp>
      <p:sp>
        <p:nvSpPr>
          <p:cNvPr id="56"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8" name="TP"/>
          <p:cNvGrpSpPr/>
          <p:nvPr/>
        </p:nvGrpSpPr>
        <p:grpSpPr>
          <a:xfrm>
            <a:off x="330442" y="5258668"/>
            <a:ext cx="1084263" cy="830356"/>
            <a:chOff x="330442" y="5254806"/>
            <a:chExt cx="1084263" cy="830356"/>
          </a:xfrm>
        </p:grpSpPr>
        <p:sp>
          <p:nvSpPr>
            <p:cNvPr id="71"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74"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8">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9" name="Video"/>
          <p:cNvGrpSpPr/>
          <p:nvPr/>
        </p:nvGrpSpPr>
        <p:grpSpPr>
          <a:xfrm>
            <a:off x="330443" y="4186380"/>
            <a:ext cx="1084263" cy="874441"/>
            <a:chOff x="330443" y="4182518"/>
            <a:chExt cx="1084263" cy="874441"/>
          </a:xfrm>
        </p:grpSpPr>
        <p:sp>
          <p:nvSpPr>
            <p:cNvPr id="68"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9"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9">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 name="Guide"/>
          <p:cNvGrpSpPr/>
          <p:nvPr/>
        </p:nvGrpSpPr>
        <p:grpSpPr>
          <a:xfrm>
            <a:off x="330444" y="3123586"/>
            <a:ext cx="1084262" cy="891371"/>
            <a:chOff x="330444" y="3119724"/>
            <a:chExt cx="1084262" cy="891371"/>
          </a:xfrm>
        </p:grpSpPr>
        <p:sp>
          <p:nvSpPr>
            <p:cNvPr id="66"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10">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2"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63" name="Logo AEM">
            <a:extLst>
              <a:ext uri="{FF2B5EF4-FFF2-40B4-BE49-F238E27FC236}">
                <a16:creationId xmlns:a16="http://schemas.microsoft.com/office/drawing/2014/main" id="{74F59558-1101-451A-ACCC-8D43FF7E327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35" name="Carré corné Info">
            <a:extLst>
              <a:ext uri="{FF2B5EF4-FFF2-40B4-BE49-F238E27FC236}">
                <a16:creationId xmlns:a16="http://schemas.microsoft.com/office/drawing/2014/main" id="{0A14D3BB-B616-4595-9AB0-26D5AFC82ECF}"/>
              </a:ext>
            </a:extLst>
          </p:cNvPr>
          <p:cNvSpPr/>
          <p:nvPr/>
        </p:nvSpPr>
        <p:spPr>
          <a:xfrm>
            <a:off x="141102" y="6013466"/>
            <a:ext cx="1440001" cy="65175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200" dirty="0">
              <a:solidFill>
                <a:schemeClr val="tx1"/>
              </a:solidFill>
            </a:endParaRPr>
          </a:p>
          <a:p>
            <a:pPr>
              <a:defRPr/>
            </a:pPr>
            <a:r>
              <a:rPr lang="fr-FR" sz="1200" b="1" dirty="0">
                <a:solidFill>
                  <a:srgbClr val="FFFFFF"/>
                </a:solidFill>
              </a:rPr>
              <a:t> 4. 15 000 litres</a:t>
            </a:r>
          </a:p>
        </p:txBody>
      </p:sp>
      <p:pic>
        <p:nvPicPr>
          <p:cNvPr id="38" name="Picto info active">
            <a:extLst>
              <a:ext uri="{FF2B5EF4-FFF2-40B4-BE49-F238E27FC236}">
                <a16:creationId xmlns:a16="http://schemas.microsoft.com/office/drawing/2014/main" id="{0F78F5AC-D754-496A-8588-12A4FC7F106C}"/>
              </a:ext>
            </a:extLst>
          </p:cNvPr>
          <p:cNvPicPr>
            <a:picLocks noChangeAspect="1"/>
          </p:cNvPicPr>
          <p:nvPr/>
        </p:nvPicPr>
        <p:blipFill rotWithShape="1">
          <a:blip r:embed="rId12">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Image 2">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9674553" y="5471272"/>
            <a:ext cx="797779" cy="79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Espace réservé du numéro de diapositive 1">
            <a:extLst>
              <a:ext uri="{FF2B5EF4-FFF2-40B4-BE49-F238E27FC236}">
                <a16:creationId xmlns:a16="http://schemas.microsoft.com/office/drawing/2014/main" id="{330D00A0-6898-419E-AA67-198F3B73BE1C}"/>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a:t>
            </a:fld>
            <a:endParaRPr lang="fr-FR" altLang="fr-FR" sz="1800" b="1" dirty="0">
              <a:solidFill>
                <a:schemeClr val="bg1"/>
              </a:solidFill>
            </a:endParaRPr>
          </a:p>
        </p:txBody>
      </p:sp>
      <p:sp>
        <p:nvSpPr>
          <p:cNvPr id="2" name="ZoneTexte 6">
            <a:extLst>
              <a:ext uri="{FF2B5EF4-FFF2-40B4-BE49-F238E27FC236}">
                <a16:creationId xmlns:a16="http://schemas.microsoft.com/office/drawing/2014/main" id="{AE93F185-0CCD-D63C-8F59-DC57939BF584}"/>
              </a:ext>
            </a:extLst>
          </p:cNvPr>
          <p:cNvSpPr txBox="1">
            <a:spLocks noChangeArrowheads="1"/>
          </p:cNvSpPr>
          <p:nvPr/>
        </p:nvSpPr>
        <p:spPr bwMode="auto">
          <a:xfrm>
            <a:off x="2116138" y="6291136"/>
            <a:ext cx="9136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400" dirty="0">
                <a:solidFill>
                  <a:srgbClr val="002060"/>
                </a:solidFill>
                <a:latin typeface="+mn-lt"/>
                <a:cs typeface="Arial" panose="020B0604020202020204" pitchFamily="34" charset="0"/>
              </a:rPr>
              <a:t>* La quantité d’air exacte que je respire dépend de mon sexe, de ma taille, de ma corpulence et surtout de l'activité physique que je réalise.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9"/>
                    </p:tgtEl>
                  </p:cond>
                </p:stCondLst>
                <p:endSync evt="end" delay="0">
                  <p:rtn val="all"/>
                </p:endSync>
                <p:childTnLst>
                  <p:par>
                    <p:cTn id="8" fill="hold">
                      <p:stCondLst>
                        <p:cond delay="0"/>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p:cTn id="12" dur="1000" fill="hold"/>
                                        <p:tgtEl>
                                          <p:spTgt spid="70"/>
                                        </p:tgtEl>
                                        <p:attrNameLst>
                                          <p:attrName>ppt_w</p:attrName>
                                        </p:attrNameLst>
                                      </p:cBhvr>
                                      <p:tavLst>
                                        <p:tav tm="0">
                                          <p:val>
                                            <p:fltVal val="0"/>
                                          </p:val>
                                        </p:tav>
                                        <p:tav tm="100000">
                                          <p:val>
                                            <p:strVal val="#ppt_w"/>
                                          </p:val>
                                        </p:tav>
                                      </p:tavLst>
                                    </p:anim>
                                    <p:anim calcmode="lin" valueType="num">
                                      <p:cBhvr>
                                        <p:cTn id="13" dur="1000" fill="hold"/>
                                        <p:tgtEl>
                                          <p:spTgt spid="70"/>
                                        </p:tgtEl>
                                        <p:attrNameLst>
                                          <p:attrName>ppt_h</p:attrName>
                                        </p:attrNameLst>
                                      </p:cBhvr>
                                      <p:tavLst>
                                        <p:tav tm="0">
                                          <p:val>
                                            <p:fltVal val="0"/>
                                          </p:val>
                                        </p:tav>
                                        <p:tav tm="100000">
                                          <p:val>
                                            <p:strVal val="#ppt_h"/>
                                          </p:val>
                                        </p:tav>
                                      </p:tavLst>
                                    </p:anim>
                                    <p:anim calcmode="lin" valueType="num">
                                      <p:cBhvr>
                                        <p:cTn id="14" dur="1000" fill="hold"/>
                                        <p:tgtEl>
                                          <p:spTgt spid="70"/>
                                        </p:tgtEl>
                                        <p:attrNameLst>
                                          <p:attrName>style.rotation</p:attrName>
                                        </p:attrNameLst>
                                      </p:cBhvr>
                                      <p:tavLst>
                                        <p:tav tm="0">
                                          <p:val>
                                            <p:fltVal val="90"/>
                                          </p:val>
                                        </p:tav>
                                        <p:tav tm="100000">
                                          <p:val>
                                            <p:fltVal val="0"/>
                                          </p:val>
                                        </p:tav>
                                      </p:tavLst>
                                    </p:anim>
                                    <p:animEffect transition="in" filter="fade">
                                      <p:cBhvr>
                                        <p:cTn id="15" dur="1000"/>
                                        <p:tgtEl>
                                          <p:spTgt spid="70"/>
                                        </p:tgtEl>
                                      </p:cBhvr>
                                    </p:animEffect>
                                  </p:childTnLst>
                                </p:cTn>
                              </p:par>
                            </p:childTnLst>
                          </p:cTn>
                        </p:par>
                      </p:childTnLst>
                    </p:cTn>
                  </p:par>
                </p:childTnLst>
              </p:cTn>
              <p:nextCondLst>
                <p:cond evt="onClick" delay="0">
                  <p:tgtEl>
                    <p:spTgt spid="39"/>
                  </p:tgtEl>
                </p:cond>
              </p:nextCondLst>
            </p:seq>
            <p:seq concurrent="1" nextAc="seek">
              <p:cTn id="16" restart="whenNotActive" fill="hold" evtFilter="cancelBubble" nodeType="interactiveSeq">
                <p:stCondLst>
                  <p:cond evt="onClick" delay="0">
                    <p:tgtEl>
                      <p:spTgt spid="42"/>
                    </p:tgtEl>
                  </p:cond>
                </p:stCondLst>
                <p:endSync evt="end" delay="0">
                  <p:rtn val="all"/>
                </p:endSync>
                <p:childTnLst>
                  <p:par>
                    <p:cTn id="17" fill="hold">
                      <p:stCondLst>
                        <p:cond delay="0"/>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1000" fill="hold"/>
                                        <p:tgtEl>
                                          <p:spTgt spid="101"/>
                                        </p:tgtEl>
                                        <p:attrNameLst>
                                          <p:attrName>ppt_w</p:attrName>
                                        </p:attrNameLst>
                                      </p:cBhvr>
                                      <p:tavLst>
                                        <p:tav tm="0">
                                          <p:val>
                                            <p:fltVal val="0"/>
                                          </p:val>
                                        </p:tav>
                                        <p:tav tm="100000">
                                          <p:val>
                                            <p:strVal val="#ppt_w"/>
                                          </p:val>
                                        </p:tav>
                                      </p:tavLst>
                                    </p:anim>
                                    <p:anim calcmode="lin" valueType="num">
                                      <p:cBhvr>
                                        <p:cTn id="22" dur="1000" fill="hold"/>
                                        <p:tgtEl>
                                          <p:spTgt spid="101"/>
                                        </p:tgtEl>
                                        <p:attrNameLst>
                                          <p:attrName>ppt_h</p:attrName>
                                        </p:attrNameLst>
                                      </p:cBhvr>
                                      <p:tavLst>
                                        <p:tav tm="0">
                                          <p:val>
                                            <p:fltVal val="0"/>
                                          </p:val>
                                        </p:tav>
                                        <p:tav tm="100000">
                                          <p:val>
                                            <p:strVal val="#ppt_h"/>
                                          </p:val>
                                        </p:tav>
                                      </p:tavLst>
                                    </p:anim>
                                    <p:anim calcmode="lin" valueType="num">
                                      <p:cBhvr>
                                        <p:cTn id="23" dur="1000" fill="hold"/>
                                        <p:tgtEl>
                                          <p:spTgt spid="101"/>
                                        </p:tgtEl>
                                        <p:attrNameLst>
                                          <p:attrName>style.rotation</p:attrName>
                                        </p:attrNameLst>
                                      </p:cBhvr>
                                      <p:tavLst>
                                        <p:tav tm="0">
                                          <p:val>
                                            <p:fltVal val="90"/>
                                          </p:val>
                                        </p:tav>
                                        <p:tav tm="100000">
                                          <p:val>
                                            <p:fltVal val="0"/>
                                          </p:val>
                                        </p:tav>
                                      </p:tavLst>
                                    </p:anim>
                                    <p:animEffect transition="in" filter="fade">
                                      <p:cBhvr>
                                        <p:cTn id="24" dur="1000"/>
                                        <p:tgtEl>
                                          <p:spTgt spid="101"/>
                                        </p:tgtEl>
                                      </p:cBhvr>
                                    </p:animEffect>
                                  </p:childTnLst>
                                </p:cTn>
                              </p:par>
                            </p:childTnLst>
                          </p:cTn>
                        </p:par>
                      </p:childTnLst>
                    </p:cTn>
                  </p:par>
                </p:childTnLst>
              </p:cTn>
              <p:nextCondLst>
                <p:cond evt="onClick" delay="0">
                  <p:tgtEl>
                    <p:spTgt spid="42"/>
                  </p:tgtEl>
                </p:cond>
              </p:nextCondLst>
            </p:seq>
            <p:seq concurrent="1" nextAc="seek">
              <p:cTn id="25" restart="whenNotActive" fill="hold" evtFilter="cancelBubble" nodeType="interactiveSeq">
                <p:stCondLst>
                  <p:cond evt="onClick" delay="0">
                    <p:tgtEl>
                      <p:spTgt spid="40"/>
                    </p:tgtEl>
                  </p:cond>
                </p:stCondLst>
                <p:endSync evt="end" delay="0">
                  <p:rtn val="all"/>
                </p:endSync>
                <p:childTnLst>
                  <p:par>
                    <p:cTn id="26" fill="hold">
                      <p:stCondLst>
                        <p:cond delay="0"/>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02"/>
                                        </p:tgtEl>
                                        <p:attrNameLst>
                                          <p:attrName>style.visibility</p:attrName>
                                        </p:attrNameLst>
                                      </p:cBhvr>
                                      <p:to>
                                        <p:strVal val="visible"/>
                                      </p:to>
                                    </p:set>
                                    <p:anim calcmode="lin" valueType="num">
                                      <p:cBhvr>
                                        <p:cTn id="30" dur="1000" fill="hold"/>
                                        <p:tgtEl>
                                          <p:spTgt spid="102"/>
                                        </p:tgtEl>
                                        <p:attrNameLst>
                                          <p:attrName>ppt_w</p:attrName>
                                        </p:attrNameLst>
                                      </p:cBhvr>
                                      <p:tavLst>
                                        <p:tav tm="0">
                                          <p:val>
                                            <p:fltVal val="0"/>
                                          </p:val>
                                        </p:tav>
                                        <p:tav tm="100000">
                                          <p:val>
                                            <p:strVal val="#ppt_w"/>
                                          </p:val>
                                        </p:tav>
                                      </p:tavLst>
                                    </p:anim>
                                    <p:anim calcmode="lin" valueType="num">
                                      <p:cBhvr>
                                        <p:cTn id="31" dur="1000" fill="hold"/>
                                        <p:tgtEl>
                                          <p:spTgt spid="102"/>
                                        </p:tgtEl>
                                        <p:attrNameLst>
                                          <p:attrName>ppt_h</p:attrName>
                                        </p:attrNameLst>
                                      </p:cBhvr>
                                      <p:tavLst>
                                        <p:tav tm="0">
                                          <p:val>
                                            <p:fltVal val="0"/>
                                          </p:val>
                                        </p:tav>
                                        <p:tav tm="100000">
                                          <p:val>
                                            <p:strVal val="#ppt_h"/>
                                          </p:val>
                                        </p:tav>
                                      </p:tavLst>
                                    </p:anim>
                                    <p:anim calcmode="lin" valueType="num">
                                      <p:cBhvr>
                                        <p:cTn id="32" dur="1000" fill="hold"/>
                                        <p:tgtEl>
                                          <p:spTgt spid="102"/>
                                        </p:tgtEl>
                                        <p:attrNameLst>
                                          <p:attrName>style.rotation</p:attrName>
                                        </p:attrNameLst>
                                      </p:cBhvr>
                                      <p:tavLst>
                                        <p:tav tm="0">
                                          <p:val>
                                            <p:fltVal val="90"/>
                                          </p:val>
                                        </p:tav>
                                        <p:tav tm="100000">
                                          <p:val>
                                            <p:fltVal val="0"/>
                                          </p:val>
                                        </p:tav>
                                      </p:tavLst>
                                    </p:anim>
                                    <p:animEffect transition="in" filter="fade">
                                      <p:cBhvr>
                                        <p:cTn id="33" dur="1000"/>
                                        <p:tgtEl>
                                          <p:spTgt spid="102"/>
                                        </p:tgtEl>
                                      </p:cBhvr>
                                    </p:animEffect>
                                  </p:childTnLst>
                                </p:cTn>
                              </p:par>
                            </p:childTnLst>
                          </p:cTn>
                        </p:par>
                      </p:childTnLst>
                    </p:cTn>
                  </p:par>
                </p:childTnLst>
              </p:cTn>
              <p:nextCondLst>
                <p:cond evt="onClick" delay="0">
                  <p:tgtEl>
                    <p:spTgt spid="40"/>
                  </p:tgtEl>
                </p:cond>
              </p:nextCondLst>
            </p:seq>
            <p:seq concurrent="1" nextAc="seek">
              <p:cTn id="34" restart="whenNotActive" fill="hold" evtFilter="cancelBubble" nodeType="interactiveSeq">
                <p:stCondLst>
                  <p:cond evt="onClick" delay="0">
                    <p:tgtEl>
                      <p:spTgt spid="41"/>
                    </p:tgtEl>
                  </p:cond>
                </p:stCondLst>
                <p:endSync evt="end" delay="0">
                  <p:rtn val="all"/>
                </p:endSync>
                <p:childTnLst>
                  <p:par>
                    <p:cTn id="35" fill="hold">
                      <p:stCondLst>
                        <p:cond delay="0"/>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down)">
                                      <p:cBhvr>
                                        <p:cTn id="39" dur="580">
                                          <p:stCondLst>
                                            <p:cond delay="0"/>
                                          </p:stCondLst>
                                        </p:cTn>
                                        <p:tgtEl>
                                          <p:spTgt spid="72"/>
                                        </p:tgtEl>
                                      </p:cBhvr>
                                    </p:animEffect>
                                    <p:anim calcmode="lin" valueType="num">
                                      <p:cBhvr>
                                        <p:cTn id="40" dur="1822"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2"/>
                                        </p:tgtEl>
                                        <p:attrNameLst>
                                          <p:attrName>ppt_y</p:attrName>
                                        </p:attrNameLst>
                                      </p:cBhvr>
                                      <p:tavLst>
                                        <p:tav tm="0" fmla="#ppt_y-sin(pi*$)/81">
                                          <p:val>
                                            <p:fltVal val="0"/>
                                          </p:val>
                                        </p:tav>
                                        <p:tav tm="100000">
                                          <p:val>
                                            <p:fltVal val="1"/>
                                          </p:val>
                                        </p:tav>
                                      </p:tavLst>
                                    </p:anim>
                                    <p:animScale>
                                      <p:cBhvr>
                                        <p:cTn id="45" dur="26">
                                          <p:stCondLst>
                                            <p:cond delay="650"/>
                                          </p:stCondLst>
                                        </p:cTn>
                                        <p:tgtEl>
                                          <p:spTgt spid="72"/>
                                        </p:tgtEl>
                                      </p:cBhvr>
                                      <p:to x="100000" y="60000"/>
                                    </p:animScale>
                                    <p:animScale>
                                      <p:cBhvr>
                                        <p:cTn id="46" dur="166" decel="50000">
                                          <p:stCondLst>
                                            <p:cond delay="676"/>
                                          </p:stCondLst>
                                        </p:cTn>
                                        <p:tgtEl>
                                          <p:spTgt spid="72"/>
                                        </p:tgtEl>
                                      </p:cBhvr>
                                      <p:to x="100000" y="100000"/>
                                    </p:animScale>
                                    <p:animScale>
                                      <p:cBhvr>
                                        <p:cTn id="47" dur="26">
                                          <p:stCondLst>
                                            <p:cond delay="1312"/>
                                          </p:stCondLst>
                                        </p:cTn>
                                        <p:tgtEl>
                                          <p:spTgt spid="72"/>
                                        </p:tgtEl>
                                      </p:cBhvr>
                                      <p:to x="100000" y="80000"/>
                                    </p:animScale>
                                    <p:animScale>
                                      <p:cBhvr>
                                        <p:cTn id="48" dur="166" decel="50000">
                                          <p:stCondLst>
                                            <p:cond delay="1338"/>
                                          </p:stCondLst>
                                        </p:cTn>
                                        <p:tgtEl>
                                          <p:spTgt spid="72"/>
                                        </p:tgtEl>
                                      </p:cBhvr>
                                      <p:to x="100000" y="100000"/>
                                    </p:animScale>
                                    <p:animScale>
                                      <p:cBhvr>
                                        <p:cTn id="49" dur="26">
                                          <p:stCondLst>
                                            <p:cond delay="1642"/>
                                          </p:stCondLst>
                                        </p:cTn>
                                        <p:tgtEl>
                                          <p:spTgt spid="72"/>
                                        </p:tgtEl>
                                      </p:cBhvr>
                                      <p:to x="100000" y="90000"/>
                                    </p:animScale>
                                    <p:animScale>
                                      <p:cBhvr>
                                        <p:cTn id="50" dur="166" decel="50000">
                                          <p:stCondLst>
                                            <p:cond delay="1668"/>
                                          </p:stCondLst>
                                        </p:cTn>
                                        <p:tgtEl>
                                          <p:spTgt spid="72"/>
                                        </p:tgtEl>
                                      </p:cBhvr>
                                      <p:to x="100000" y="100000"/>
                                    </p:animScale>
                                    <p:animScale>
                                      <p:cBhvr>
                                        <p:cTn id="51" dur="26">
                                          <p:stCondLst>
                                            <p:cond delay="1808"/>
                                          </p:stCondLst>
                                        </p:cTn>
                                        <p:tgtEl>
                                          <p:spTgt spid="72"/>
                                        </p:tgtEl>
                                      </p:cBhvr>
                                      <p:to x="100000" y="95000"/>
                                    </p:animScale>
                                    <p:animScale>
                                      <p:cBhvr>
                                        <p:cTn id="52" dur="166" decel="50000">
                                          <p:stCondLst>
                                            <p:cond delay="1834"/>
                                          </p:stCondLst>
                                        </p:cTn>
                                        <p:tgtEl>
                                          <p:spTgt spid="72"/>
                                        </p:tgtEl>
                                      </p:cBhvr>
                                      <p:to x="100000" y="100000"/>
                                    </p:animScale>
                                  </p:childTnLst>
                                </p:cTn>
                              </p:par>
                              <p:par>
                                <p:cTn id="53" presetID="2" presetClass="entr" presetSubtype="4"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ppt_x"/>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1"/>
                  </p:tgtEl>
                </p:cond>
              </p:nextCondLst>
            </p:seq>
            <p:seq concurrent="1" nextAc="seek">
              <p:cTn id="61" restart="whenNotActive" fill="hold" evtFilter="cancelBubble" nodeType="interactiveSeq">
                <p:stCondLst>
                  <p:cond evt="onClick" delay="0">
                    <p:tgtEl>
                      <p:spTgt spid="38"/>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grpId="2" nodeType="click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3" nodeType="clickEffect">
                                  <p:stCondLst>
                                    <p:cond delay="0"/>
                                  </p:stCondLst>
                                  <p:childTnLst>
                                    <p:set>
                                      <p:cBhvr>
                                        <p:cTn id="69"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bldLst>
      <p:bldP spid="35" grpId="2" animBg="1"/>
      <p:bldP spid="35" grpId="3"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mplément">
            <a:extLst>
              <a:ext uri="{FF2B5EF4-FFF2-40B4-BE49-F238E27FC236}">
                <a16:creationId xmlns:a16="http://schemas.microsoft.com/office/drawing/2014/main" id="{C841AD9A-4A99-4AC4-84F9-92F2D318E170}"/>
              </a:ext>
            </a:extLst>
          </p:cNvPr>
          <p:cNvSpPr/>
          <p:nvPr/>
        </p:nvSpPr>
        <p:spPr>
          <a:xfrm>
            <a:off x="7886490" y="4816670"/>
            <a:ext cx="4345397" cy="1815882"/>
          </a:xfrm>
          <a:prstGeom prst="rect">
            <a:avLst/>
          </a:prstGeom>
        </p:spPr>
        <p:txBody>
          <a:bodyPr wrap="square">
            <a:spAutoFit/>
          </a:bodyPr>
          <a:lstStyle/>
          <a:p>
            <a:r>
              <a:rPr lang="fr-FR" sz="1600" dirty="0"/>
              <a:t>Dont :</a:t>
            </a:r>
          </a:p>
          <a:p>
            <a:pPr marL="285750" indent="-285750">
              <a:buFont typeface="Arial" panose="020B0604020202020204" pitchFamily="34" charset="0"/>
              <a:buChar char="•"/>
            </a:pPr>
            <a:r>
              <a:rPr lang="fr-FR" sz="1600" dirty="0"/>
              <a:t>Environ 93% d’argon (Ar)</a:t>
            </a:r>
          </a:p>
          <a:p>
            <a:pPr marL="285750" indent="-285750">
              <a:buFont typeface="Arial" panose="020B0604020202020204" pitchFamily="34" charset="0"/>
              <a:buChar char="•"/>
            </a:pPr>
            <a:r>
              <a:rPr lang="fr-FR" sz="1600" dirty="0"/>
              <a:t>Environ 4% de dioxyde de carbone (CO</a:t>
            </a:r>
            <a:r>
              <a:rPr lang="fr-FR" sz="1600" baseline="-25000" dirty="0"/>
              <a:t>2</a:t>
            </a:r>
            <a:r>
              <a:rPr lang="fr-FR" sz="1600" dirty="0"/>
              <a:t>)</a:t>
            </a:r>
          </a:p>
          <a:p>
            <a:pPr marL="285750" indent="-285750">
              <a:buFont typeface="Arial" panose="020B0604020202020204" pitchFamily="34" charset="0"/>
              <a:buChar char="•"/>
            </a:pPr>
            <a:r>
              <a:rPr lang="fr-FR" sz="1600" dirty="0"/>
              <a:t>Environ 2% de gaz polluants : oxydes d’azote (NO</a:t>
            </a:r>
            <a:r>
              <a:rPr lang="fr-FR" sz="1600" baseline="-25000" dirty="0"/>
              <a:t>2</a:t>
            </a:r>
            <a:r>
              <a:rPr lang="fr-FR" sz="1600" dirty="0"/>
              <a:t>…), oxydes de soufre (SO</a:t>
            </a:r>
            <a:r>
              <a:rPr lang="fr-FR" sz="1600" baseline="-25000" dirty="0"/>
              <a:t>2</a:t>
            </a:r>
            <a:r>
              <a:rPr lang="fr-FR" sz="1600" dirty="0"/>
              <a:t>…), ozone (O</a:t>
            </a:r>
            <a:r>
              <a:rPr lang="fr-FR" sz="1600" baseline="-25000" dirty="0"/>
              <a:t>3</a:t>
            </a:r>
            <a:r>
              <a:rPr lang="fr-FR" sz="1600" dirty="0"/>
              <a:t>)…</a:t>
            </a:r>
          </a:p>
          <a:p>
            <a:pPr marL="285750" indent="-285750">
              <a:buFont typeface="Arial" panose="020B0604020202020204" pitchFamily="34" charset="0"/>
              <a:buChar char="•"/>
            </a:pPr>
            <a:r>
              <a:rPr lang="fr-FR" sz="1600" dirty="0"/>
              <a:t>Moins de 1% de gaz rares : néon (Ne), krypton (Kr), xénon (Xe), hélium (He)…</a:t>
            </a:r>
          </a:p>
        </p:txBody>
      </p:sp>
      <p:sp>
        <p:nvSpPr>
          <p:cNvPr id="15" name="Autres"/>
          <p:cNvSpPr>
            <a:spLocks noChangeArrowheads="1"/>
          </p:cNvSpPr>
          <p:nvPr/>
        </p:nvSpPr>
        <p:spPr bwMode="auto">
          <a:xfrm>
            <a:off x="7246218" y="4108784"/>
            <a:ext cx="4830455"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4000" b="1" dirty="0">
                <a:solidFill>
                  <a:srgbClr val="4D4B4C"/>
                </a:solidFill>
                <a:latin typeface="+mn-lt"/>
                <a:cs typeface="Arial" charset="0"/>
              </a:rPr>
              <a:t>1% </a:t>
            </a:r>
            <a:r>
              <a:rPr lang="fr-FR" altLang="fr-FR" sz="2000" b="1" dirty="0">
                <a:solidFill>
                  <a:srgbClr val="4D4B4C"/>
                </a:solidFill>
                <a:latin typeface="+mn-lt"/>
                <a:cs typeface="Arial" charset="0"/>
              </a:rPr>
              <a:t>d’autres gaz et de particules fines</a:t>
            </a:r>
          </a:p>
        </p:txBody>
      </p:sp>
      <p:pic>
        <p:nvPicPr>
          <p:cNvPr id="53" name="+"/>
          <p:cNvPicPr preferRelativeResize="0">
            <a:picLocks/>
          </p:cNvPicPr>
          <p:nvPr/>
        </p:nvPicPr>
        <p:blipFill rotWithShape="1">
          <a:blip r:embed="rId2" cstate="print">
            <a:extLst>
              <a:ext uri="{28A0092B-C50C-407E-A947-70E740481C1C}">
                <a14:useLocalDpi xmlns:a14="http://schemas.microsoft.com/office/drawing/2010/main" val="0"/>
              </a:ext>
            </a:extLst>
          </a:blip>
          <a:srcRect l="12929" t="7325" r="11445" b="3583"/>
          <a:stretch/>
        </p:blipFill>
        <p:spPr bwMode="auto">
          <a:xfrm>
            <a:off x="7360610" y="5271251"/>
            <a:ext cx="528219" cy="528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3 Gris"/>
          <p:cNvSpPr/>
          <p:nvPr/>
        </p:nvSpPr>
        <p:spPr bwMode="auto">
          <a:xfrm>
            <a:off x="6212706" y="4016251"/>
            <a:ext cx="906386" cy="89254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4D4B4C"/>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3</a:t>
            </a:r>
          </a:p>
        </p:txBody>
      </p:sp>
      <p:sp>
        <p:nvSpPr>
          <p:cNvPr id="9" name="Dioxygène"/>
          <p:cNvSpPr>
            <a:spLocks noChangeArrowheads="1"/>
          </p:cNvSpPr>
          <p:nvPr/>
        </p:nvSpPr>
        <p:spPr bwMode="auto">
          <a:xfrm>
            <a:off x="7246218" y="2897786"/>
            <a:ext cx="44710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rgbClr val="E52D22"/>
                </a:solidFill>
                <a:latin typeface="+mn-lt"/>
                <a:cs typeface="Arial" panose="020B0604020202020204" pitchFamily="34" charset="0"/>
              </a:rPr>
              <a:t>21% </a:t>
            </a:r>
            <a:r>
              <a:rPr lang="fr-FR" altLang="fr-FR" sz="3200" b="1" dirty="0">
                <a:solidFill>
                  <a:srgbClr val="E52D22"/>
                </a:solidFill>
                <a:latin typeface="+mn-lt"/>
                <a:cs typeface="Arial" panose="020B0604020202020204" pitchFamily="34" charset="0"/>
              </a:rPr>
              <a:t>de dioxygène (O</a:t>
            </a:r>
            <a:r>
              <a:rPr lang="fr-FR" altLang="fr-FR" sz="3200" b="1" baseline="-25000" dirty="0">
                <a:solidFill>
                  <a:srgbClr val="E52D22"/>
                </a:solidFill>
                <a:latin typeface="+mn-lt"/>
                <a:cs typeface="Arial" panose="020B0604020202020204" pitchFamily="34" charset="0"/>
              </a:rPr>
              <a:t>2</a:t>
            </a:r>
            <a:r>
              <a:rPr lang="fr-FR" altLang="fr-FR" sz="3200" b="1" dirty="0">
                <a:solidFill>
                  <a:srgbClr val="E52D22"/>
                </a:solidFill>
                <a:latin typeface="+mn-lt"/>
                <a:cs typeface="Arial" panose="020B0604020202020204" pitchFamily="34" charset="0"/>
              </a:rPr>
              <a:t>)</a:t>
            </a:r>
            <a:endParaRPr lang="fr-FR" altLang="fr-FR" sz="3200" b="1" baseline="-25000" dirty="0">
              <a:solidFill>
                <a:srgbClr val="E52D22"/>
              </a:solidFill>
              <a:latin typeface="+mn-lt"/>
              <a:cs typeface="Arial" panose="020B0604020202020204" pitchFamily="34" charset="0"/>
            </a:endParaRPr>
          </a:p>
        </p:txBody>
      </p:sp>
      <p:sp>
        <p:nvSpPr>
          <p:cNvPr id="17" name="2 Rouge"/>
          <p:cNvSpPr/>
          <p:nvPr/>
        </p:nvSpPr>
        <p:spPr bwMode="auto">
          <a:xfrm>
            <a:off x="6184998" y="2860809"/>
            <a:ext cx="906386" cy="90494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52D22"/>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2</a:t>
            </a:r>
          </a:p>
        </p:txBody>
      </p:sp>
      <p:sp>
        <p:nvSpPr>
          <p:cNvPr id="13" name="Diazote"/>
          <p:cNvSpPr>
            <a:spLocks noChangeArrowheads="1"/>
          </p:cNvSpPr>
          <p:nvPr/>
        </p:nvSpPr>
        <p:spPr bwMode="auto">
          <a:xfrm>
            <a:off x="7243048" y="1742344"/>
            <a:ext cx="4170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fr-FR" altLang="fr-FR" sz="4800" b="1" dirty="0">
                <a:solidFill>
                  <a:srgbClr val="0070D5"/>
                </a:solidFill>
                <a:latin typeface="+mn-lt"/>
                <a:cs typeface="Arial" panose="020B0604020202020204" pitchFamily="34" charset="0"/>
              </a:rPr>
              <a:t>78% </a:t>
            </a:r>
            <a:r>
              <a:rPr lang="fr-FR" altLang="fr-FR" sz="3200" b="1" dirty="0">
                <a:solidFill>
                  <a:srgbClr val="0070D5"/>
                </a:solidFill>
                <a:latin typeface="+mn-lt"/>
                <a:cs typeface="Arial" panose="020B0604020202020204" pitchFamily="34" charset="0"/>
              </a:rPr>
              <a:t>de diazote (N</a:t>
            </a:r>
            <a:r>
              <a:rPr lang="fr-FR" altLang="fr-FR" sz="3200" b="1" baseline="-25000" dirty="0">
                <a:solidFill>
                  <a:srgbClr val="0070D5"/>
                </a:solidFill>
                <a:latin typeface="+mn-lt"/>
                <a:cs typeface="Arial" panose="020B0604020202020204" pitchFamily="34" charset="0"/>
              </a:rPr>
              <a:t>2</a:t>
            </a:r>
            <a:r>
              <a:rPr lang="fr-FR" altLang="fr-FR" sz="3200" b="1" dirty="0">
                <a:solidFill>
                  <a:srgbClr val="0070D5"/>
                </a:solidFill>
                <a:latin typeface="+mn-lt"/>
                <a:cs typeface="Arial" panose="020B0604020202020204" pitchFamily="34" charset="0"/>
              </a:rPr>
              <a:t>)</a:t>
            </a:r>
          </a:p>
        </p:txBody>
      </p:sp>
      <p:sp>
        <p:nvSpPr>
          <p:cNvPr id="11" name="1 Bleu"/>
          <p:cNvSpPr/>
          <p:nvPr/>
        </p:nvSpPr>
        <p:spPr bwMode="auto">
          <a:xfrm>
            <a:off x="6184998" y="1705367"/>
            <a:ext cx="906386" cy="90494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70D5"/>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1</a:t>
            </a:r>
            <a:endParaRPr lang="fr-FR" b="1" dirty="0">
              <a:solidFill>
                <a:schemeClr val="bg1"/>
              </a:solidFill>
            </a:endParaRPr>
          </a:p>
        </p:txBody>
      </p:sp>
      <p:pic>
        <p:nvPicPr>
          <p:cNvPr id="3" name="Composition inspire"/>
          <p:cNvPicPr>
            <a:picLocks noChangeAspect="1"/>
          </p:cNvPicPr>
          <p:nvPr/>
        </p:nvPicPr>
        <p:blipFill rotWithShape="1">
          <a:blip r:embed="rId3">
            <a:extLst>
              <a:ext uri="{28A0092B-C50C-407E-A947-70E740481C1C}">
                <a14:useLocalDpi xmlns:a14="http://schemas.microsoft.com/office/drawing/2010/main" val="0"/>
              </a:ext>
            </a:extLst>
          </a:blip>
          <a:srcRect l="11212" t="7664" r="11083" b="24275"/>
          <a:stretch/>
        </p:blipFill>
        <p:spPr>
          <a:xfrm>
            <a:off x="1821521" y="2129648"/>
            <a:ext cx="4304872" cy="3770617"/>
          </a:xfrm>
          <a:prstGeom prst="rect">
            <a:avLst/>
          </a:prstGeom>
        </p:spPr>
      </p:pic>
      <p:sp>
        <p:nvSpPr>
          <p:cNvPr id="8" name="Titre"/>
          <p:cNvSpPr txBox="1"/>
          <p:nvPr/>
        </p:nvSpPr>
        <p:spPr>
          <a:xfrm>
            <a:off x="1670130" y="-6817"/>
            <a:ext cx="10521870" cy="12189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De quoi est composé l’air </a:t>
            </a:r>
          </a:p>
          <a:p>
            <a:r>
              <a:rPr lang="fr-FR" dirty="0">
                <a:solidFill>
                  <a:srgbClr val="002060"/>
                </a:solidFill>
              </a:rPr>
              <a:t>que l’on inspire ?</a:t>
            </a:r>
          </a:p>
        </p:txBody>
      </p:sp>
      <p:grpSp>
        <p:nvGrpSpPr>
          <p:cNvPr id="30" name="Bandeau gauche"/>
          <p:cNvGrpSpPr/>
          <p:nvPr/>
        </p:nvGrpSpPr>
        <p:grpSpPr>
          <a:xfrm>
            <a:off x="0" y="3861"/>
            <a:ext cx="1670132" cy="6858001"/>
            <a:chOff x="0" y="-1"/>
            <a:chExt cx="1670132" cy="6858001"/>
          </a:xfrm>
        </p:grpSpPr>
        <p:sp>
          <p:nvSpPr>
            <p:cNvPr id="41"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grpSp>
          <p:nvGrpSpPr>
            <p:cNvPr id="45" name="Video"/>
            <p:cNvGrpSpPr/>
            <p:nvPr/>
          </p:nvGrpSpPr>
          <p:grpSpPr>
            <a:xfrm>
              <a:off x="330443" y="4182518"/>
              <a:ext cx="1084263" cy="874441"/>
              <a:chOff x="330443" y="4182518"/>
              <a:chExt cx="1084263" cy="874441"/>
            </a:xfrm>
          </p:grpSpPr>
          <p:sp>
            <p:nvSpPr>
              <p:cNvPr id="57"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8"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4">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uide"/>
            <p:cNvGrpSpPr/>
            <p:nvPr/>
          </p:nvGrpSpPr>
          <p:grpSpPr>
            <a:xfrm>
              <a:off x="330444" y="3119724"/>
              <a:ext cx="1084262" cy="891371"/>
              <a:chOff x="330444" y="3119724"/>
              <a:chExt cx="1084262" cy="891371"/>
            </a:xfrm>
          </p:grpSpPr>
          <p:sp>
            <p:nvSpPr>
              <p:cNvPr id="52"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55"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5">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8"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49" name="Logo AEM">
              <a:extLst>
                <a:ext uri="{FF2B5EF4-FFF2-40B4-BE49-F238E27FC236}">
                  <a16:creationId xmlns:a16="http://schemas.microsoft.com/office/drawing/2014/main" id="{74F59558-1101-451A-ACCC-8D43FF7E32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sp>
        <p:nvSpPr>
          <p:cNvPr id="39" name="Carré corné Info">
            <a:extLst>
              <a:ext uri="{FF2B5EF4-FFF2-40B4-BE49-F238E27FC236}">
                <a16:creationId xmlns:a16="http://schemas.microsoft.com/office/drawing/2014/main" id="{8DE9DDF2-DEC6-44C4-9A4C-DCAB9862D887}"/>
              </a:ext>
            </a:extLst>
          </p:cNvPr>
          <p:cNvSpPr/>
          <p:nvPr/>
        </p:nvSpPr>
        <p:spPr>
          <a:xfrm>
            <a:off x="65263" y="5690607"/>
            <a:ext cx="1572096" cy="910308"/>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200" dirty="0">
              <a:solidFill>
                <a:schemeClr val="tx1"/>
              </a:solidFill>
            </a:endParaRPr>
          </a:p>
          <a:p>
            <a:pPr>
              <a:defRPr/>
            </a:pPr>
            <a:r>
              <a:rPr lang="fr-FR" sz="1200" b="1" dirty="0">
                <a:solidFill>
                  <a:srgbClr val="FFFFFF"/>
                </a:solidFill>
              </a:rPr>
              <a:t>1 : 78% de diazote</a:t>
            </a:r>
          </a:p>
          <a:p>
            <a:pPr>
              <a:defRPr/>
            </a:pPr>
            <a:r>
              <a:rPr lang="fr-FR" sz="1200" b="1" dirty="0">
                <a:solidFill>
                  <a:srgbClr val="FFFFFF"/>
                </a:solidFill>
              </a:rPr>
              <a:t>2 : 21% de dioxygène</a:t>
            </a:r>
          </a:p>
          <a:p>
            <a:pPr>
              <a:defRPr/>
            </a:pPr>
            <a:r>
              <a:rPr lang="fr-FR" sz="1200" b="1" dirty="0">
                <a:solidFill>
                  <a:srgbClr val="FFFFFF"/>
                </a:solidFill>
              </a:rPr>
              <a:t>3 : 1% de gaz divers et</a:t>
            </a:r>
            <a:br>
              <a:rPr lang="fr-FR" sz="1200" b="1" dirty="0">
                <a:solidFill>
                  <a:srgbClr val="FFFFFF"/>
                </a:solidFill>
              </a:rPr>
            </a:br>
            <a:r>
              <a:rPr lang="fr-FR" sz="1200" b="1" dirty="0">
                <a:solidFill>
                  <a:srgbClr val="FFFFFF"/>
                </a:solidFill>
              </a:rPr>
              <a:t>           particules fines</a:t>
            </a:r>
          </a:p>
        </p:txBody>
      </p:sp>
      <p:pic>
        <p:nvPicPr>
          <p:cNvPr id="42" name="Picto TP">
            <a:hlinkClick r:id="rId7" action="ppaction://hlinksldjump"/>
            <a:extLst>
              <a:ext uri="{FF2B5EF4-FFF2-40B4-BE49-F238E27FC236}">
                <a16:creationId xmlns:a16="http://schemas.microsoft.com/office/drawing/2014/main" id="{7E62CC33-77B1-401C-AB39-8FBA4D5565E0}"/>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4902" y="5233736"/>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o info active">
            <a:extLst>
              <a:ext uri="{FF2B5EF4-FFF2-40B4-BE49-F238E27FC236}">
                <a16:creationId xmlns:a16="http://schemas.microsoft.com/office/drawing/2014/main" id="{0F78F5AC-D754-496A-8588-12A4FC7F106C}"/>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Espace réservé du numéro de diapositive 1">
            <a:extLst>
              <a:ext uri="{FF2B5EF4-FFF2-40B4-BE49-F238E27FC236}">
                <a16:creationId xmlns:a16="http://schemas.microsoft.com/office/drawing/2014/main" id="{A6527362-FFE8-485E-98B0-5CB2F17A5F2D}"/>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a:t>
            </a:fld>
            <a:endParaRPr lang="fr-FR" altLang="fr-FR" sz="1800" b="1" dirty="0">
              <a:solidFill>
                <a:schemeClr val="bg1"/>
              </a:solidFill>
            </a:endParaRPr>
          </a:p>
        </p:txBody>
      </p:sp>
      <p:sp>
        <p:nvSpPr>
          <p:cNvPr id="32" name="ZoneTexte 31">
            <a:extLst>
              <a:ext uri="{FF2B5EF4-FFF2-40B4-BE49-F238E27FC236}">
                <a16:creationId xmlns:a16="http://schemas.microsoft.com/office/drawing/2014/main" id="{3F6C156D-F9E2-4D17-AE49-13D960E272D3}"/>
              </a:ext>
            </a:extLst>
          </p:cNvPr>
          <p:cNvSpPr txBox="1"/>
          <p:nvPr/>
        </p:nvSpPr>
        <p:spPr>
          <a:xfrm>
            <a:off x="298284" y="6569492"/>
            <a:ext cx="675185" cy="246221"/>
          </a:xfrm>
          <a:prstGeom prst="rect">
            <a:avLst/>
          </a:prstGeom>
          <a:noFill/>
        </p:spPr>
        <p:txBody>
          <a:bodyPr wrap="none" rtlCol="0">
            <a:spAutoFit/>
          </a:bodyPr>
          <a:lstStyle/>
          <a:p>
            <a:r>
              <a:rPr lang="fr-FR" sz="1000" dirty="0" err="1"/>
              <a:t>Az</a:t>
            </a:r>
            <a:r>
              <a:rPr lang="fr-FR" sz="1000" dirty="0"/>
              <a:t>-Ox-Gp</a:t>
            </a:r>
          </a:p>
        </p:txBody>
      </p:sp>
    </p:spTree>
    <p:extLst>
      <p:ext uri="{BB962C8B-B14F-4D97-AF65-F5344CB8AC3E}">
        <p14:creationId xmlns:p14="http://schemas.microsoft.com/office/powerpoint/2010/main" val="814544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nextCondLst>
                <p:cond evt="onClick" delay="0">
                  <p:tgtEl>
                    <p:spTgt spid="11"/>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nextCondLst>
                <p:cond evt="onClick" delay="0">
                  <p:tgtEl>
                    <p:spTgt spid="17"/>
                  </p:tgtEl>
                </p:cond>
              </p:nextCondLst>
            </p:seq>
            <p:seq concurrent="1" nextAc="seek">
              <p:cTn id="23" restart="whenNotActive" fill="hold" evtFilter="cancelBubble" nodeType="interactiveSeq">
                <p:stCondLst>
                  <p:cond evt="onClick" delay="0">
                    <p:tgtEl>
                      <p:spTgt spid="20"/>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childTnLst>
                          </p:cTn>
                        </p:par>
                      </p:childTnLst>
                    </p:cTn>
                  </p:par>
                </p:childTnLst>
              </p:cTn>
              <p:nextCondLst>
                <p:cond evt="onClick" delay="0">
                  <p:tgtEl>
                    <p:spTgt spid="20"/>
                  </p:tgtEl>
                </p:cond>
              </p:nextCondLst>
            </p:seq>
            <p:seq concurrent="1" nextAc="seek">
              <p:cTn id="32" restart="whenNotActive" fill="hold" evtFilter="cancelBubble" nodeType="interactiveSeq">
                <p:stCondLst>
                  <p:cond evt="onClick" delay="0">
                    <p:tgtEl>
                      <p:spTgt spid="29"/>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2" grpId="0"/>
      <p:bldP spid="2" grpId="1"/>
      <p:bldP spid="15" grpId="0"/>
      <p:bldP spid="9" grpId="0"/>
      <p:bldP spid="13" grpId="0"/>
      <p:bldP spid="39" grpId="0" animBg="1"/>
      <p:bldP spid="39"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 Divers"/>
          <p:cNvSpPr>
            <a:spLocks noChangeArrowheads="1"/>
          </p:cNvSpPr>
          <p:nvPr/>
        </p:nvSpPr>
        <p:spPr bwMode="auto">
          <a:xfrm>
            <a:off x="6438477" y="4963449"/>
            <a:ext cx="385622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4800" b="1" dirty="0">
                <a:solidFill>
                  <a:srgbClr val="808080"/>
                </a:solidFill>
                <a:latin typeface="+mn-lt"/>
                <a:cs typeface="Arial" charset="0"/>
              </a:rPr>
              <a:t>1% </a:t>
            </a:r>
            <a:r>
              <a:rPr lang="fr-FR" altLang="fr-FR" sz="3200" b="1" dirty="0">
                <a:solidFill>
                  <a:srgbClr val="808080"/>
                </a:solidFill>
                <a:latin typeface="+mn-lt"/>
                <a:cs typeface="Arial" charset="0"/>
              </a:rPr>
              <a:t>de gaz divers et </a:t>
            </a:r>
            <a:br>
              <a:rPr lang="fr-FR" altLang="fr-FR" sz="3200" b="1" dirty="0">
                <a:solidFill>
                  <a:srgbClr val="808080"/>
                </a:solidFill>
                <a:latin typeface="+mn-lt"/>
                <a:cs typeface="Arial" charset="0"/>
              </a:rPr>
            </a:br>
            <a:r>
              <a:rPr lang="fr-FR" altLang="fr-FR" sz="3200" b="1" dirty="0">
                <a:solidFill>
                  <a:srgbClr val="808080"/>
                </a:solidFill>
                <a:latin typeface="+mn-lt"/>
                <a:cs typeface="Arial" charset="0"/>
              </a:rPr>
              <a:t>particules fines</a:t>
            </a:r>
          </a:p>
        </p:txBody>
      </p:sp>
      <p:sp>
        <p:nvSpPr>
          <p:cNvPr id="23" name="4 Gris clair"/>
          <p:cNvSpPr/>
          <p:nvPr/>
        </p:nvSpPr>
        <p:spPr bwMode="auto">
          <a:xfrm>
            <a:off x="5373046" y="4895960"/>
            <a:ext cx="906385" cy="89254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0808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4</a:t>
            </a:r>
          </a:p>
        </p:txBody>
      </p:sp>
      <p:sp>
        <p:nvSpPr>
          <p:cNvPr id="10" name="3 CO2"/>
          <p:cNvSpPr>
            <a:spLocks noChangeArrowheads="1"/>
          </p:cNvSpPr>
          <p:nvPr/>
        </p:nvSpPr>
        <p:spPr bwMode="auto">
          <a:xfrm>
            <a:off x="6315488" y="3822805"/>
            <a:ext cx="58765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4800" b="1" dirty="0">
                <a:solidFill>
                  <a:srgbClr val="4D4B4C"/>
                </a:solidFill>
                <a:latin typeface="+mn-lt"/>
                <a:cs typeface="Arial" panose="020B0604020202020204" pitchFamily="34" charset="0"/>
              </a:rPr>
              <a:t>4% </a:t>
            </a:r>
            <a:r>
              <a:rPr lang="fr-FR" altLang="fr-FR" sz="3200" b="1" dirty="0">
                <a:solidFill>
                  <a:srgbClr val="4D4B4C"/>
                </a:solidFill>
                <a:latin typeface="+mn-lt"/>
                <a:cs typeface="Arial" panose="020B0604020202020204" pitchFamily="34" charset="0"/>
              </a:rPr>
              <a:t>de dioxyde de carbone (CO</a:t>
            </a:r>
            <a:r>
              <a:rPr lang="fr-FR" altLang="fr-FR" sz="3200" b="1" baseline="-25000" dirty="0">
                <a:solidFill>
                  <a:srgbClr val="4D4B4C"/>
                </a:solidFill>
                <a:latin typeface="+mn-lt"/>
                <a:cs typeface="Arial" panose="020B0604020202020204" pitchFamily="34" charset="0"/>
              </a:rPr>
              <a:t>2</a:t>
            </a:r>
            <a:r>
              <a:rPr lang="fr-FR" altLang="fr-FR" sz="3200" b="1" dirty="0">
                <a:solidFill>
                  <a:srgbClr val="4D4B4C"/>
                </a:solidFill>
                <a:latin typeface="+mn-lt"/>
                <a:cs typeface="Arial" panose="020B0604020202020204" pitchFamily="34" charset="0"/>
              </a:rPr>
              <a:t>)</a:t>
            </a:r>
            <a:endParaRPr lang="fr-FR" altLang="fr-FR" sz="3200" b="1" baseline="-25000" dirty="0">
              <a:solidFill>
                <a:srgbClr val="4D4B4C"/>
              </a:solidFill>
              <a:latin typeface="+mn-lt"/>
            </a:endParaRPr>
          </a:p>
        </p:txBody>
      </p:sp>
      <p:sp>
        <p:nvSpPr>
          <p:cNvPr id="58" name="3 Gris foncé"/>
          <p:cNvSpPr/>
          <p:nvPr/>
        </p:nvSpPr>
        <p:spPr bwMode="auto">
          <a:xfrm>
            <a:off x="5346105" y="3795972"/>
            <a:ext cx="906386" cy="89254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4D4B4C"/>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3</a:t>
            </a:r>
          </a:p>
        </p:txBody>
      </p:sp>
      <p:sp>
        <p:nvSpPr>
          <p:cNvPr id="9" name="2 Dioxygène"/>
          <p:cNvSpPr>
            <a:spLocks noChangeArrowheads="1"/>
          </p:cNvSpPr>
          <p:nvPr/>
        </p:nvSpPr>
        <p:spPr bwMode="auto">
          <a:xfrm>
            <a:off x="6252491" y="2732891"/>
            <a:ext cx="44191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rgbClr val="E52D22"/>
                </a:solidFill>
                <a:latin typeface="+mn-lt"/>
                <a:cs typeface="Arial" panose="020B0604020202020204" pitchFamily="34" charset="0"/>
              </a:rPr>
              <a:t>17% </a:t>
            </a:r>
            <a:r>
              <a:rPr lang="fr-FR" altLang="fr-FR" sz="3200" b="1" dirty="0">
                <a:solidFill>
                  <a:srgbClr val="E52D22"/>
                </a:solidFill>
                <a:latin typeface="+mn-lt"/>
                <a:cs typeface="Arial" panose="020B0604020202020204" pitchFamily="34" charset="0"/>
              </a:rPr>
              <a:t>de dioxygène (O</a:t>
            </a:r>
            <a:r>
              <a:rPr lang="fr-FR" altLang="fr-FR" sz="3200" b="1" baseline="-25000" dirty="0">
                <a:solidFill>
                  <a:srgbClr val="E52D22"/>
                </a:solidFill>
                <a:latin typeface="+mn-lt"/>
                <a:cs typeface="Arial" panose="020B0604020202020204" pitchFamily="34" charset="0"/>
              </a:rPr>
              <a:t>2</a:t>
            </a:r>
            <a:r>
              <a:rPr lang="fr-FR" altLang="fr-FR" sz="3200" b="1" dirty="0">
                <a:solidFill>
                  <a:srgbClr val="E52D22"/>
                </a:solidFill>
                <a:latin typeface="+mn-lt"/>
                <a:cs typeface="Arial" panose="020B0604020202020204" pitchFamily="34" charset="0"/>
              </a:rPr>
              <a:t>)</a:t>
            </a:r>
          </a:p>
        </p:txBody>
      </p:sp>
      <p:sp>
        <p:nvSpPr>
          <p:cNvPr id="59" name="2 Rouge"/>
          <p:cNvSpPr/>
          <p:nvPr/>
        </p:nvSpPr>
        <p:spPr bwMode="auto">
          <a:xfrm>
            <a:off x="5346105" y="2683579"/>
            <a:ext cx="906386" cy="90494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52D22"/>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2</a:t>
            </a:r>
          </a:p>
        </p:txBody>
      </p:sp>
      <p:sp>
        <p:nvSpPr>
          <p:cNvPr id="8" name="1 Diazote"/>
          <p:cNvSpPr>
            <a:spLocks noChangeArrowheads="1"/>
          </p:cNvSpPr>
          <p:nvPr/>
        </p:nvSpPr>
        <p:spPr bwMode="auto">
          <a:xfrm>
            <a:off x="6238368" y="1606522"/>
            <a:ext cx="39220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rgbClr val="0A76D7"/>
                </a:solidFill>
                <a:latin typeface="+mn-lt"/>
                <a:cs typeface="Arial" panose="020B0604020202020204" pitchFamily="34" charset="0"/>
              </a:rPr>
              <a:t>78% </a:t>
            </a:r>
            <a:r>
              <a:rPr lang="fr-FR" altLang="fr-FR" sz="3200" b="1" dirty="0">
                <a:solidFill>
                  <a:srgbClr val="0A76D7"/>
                </a:solidFill>
                <a:latin typeface="+mn-lt"/>
                <a:cs typeface="Arial" panose="020B0604020202020204" pitchFamily="34" charset="0"/>
              </a:rPr>
              <a:t>de diazote (N</a:t>
            </a:r>
            <a:r>
              <a:rPr lang="fr-FR" altLang="fr-FR" sz="3200" b="1" baseline="-25000" dirty="0">
                <a:solidFill>
                  <a:srgbClr val="0A76D7"/>
                </a:solidFill>
                <a:latin typeface="+mn-lt"/>
                <a:cs typeface="Arial" panose="020B0604020202020204" pitchFamily="34" charset="0"/>
              </a:rPr>
              <a:t>2</a:t>
            </a:r>
            <a:r>
              <a:rPr lang="fr-FR" altLang="fr-FR" sz="3200" b="1" dirty="0">
                <a:solidFill>
                  <a:srgbClr val="0A76D7"/>
                </a:solidFill>
                <a:latin typeface="+mn-lt"/>
                <a:cs typeface="Arial" panose="020B0604020202020204" pitchFamily="34" charset="0"/>
              </a:rPr>
              <a:t>)</a:t>
            </a:r>
          </a:p>
        </p:txBody>
      </p:sp>
      <p:sp>
        <p:nvSpPr>
          <p:cNvPr id="60" name="1 Bleu"/>
          <p:cNvSpPr/>
          <p:nvPr/>
        </p:nvSpPr>
        <p:spPr bwMode="auto">
          <a:xfrm>
            <a:off x="5317630" y="1569545"/>
            <a:ext cx="906386" cy="90494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70D5"/>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1</a:t>
            </a:r>
            <a:endParaRPr lang="fr-FR" b="1" dirty="0">
              <a:solidFill>
                <a:schemeClr val="bg1"/>
              </a:solidFill>
            </a:endParaRPr>
          </a:p>
        </p:txBody>
      </p:sp>
      <p:pic>
        <p:nvPicPr>
          <p:cNvPr id="2" name="Composition expire"/>
          <p:cNvPicPr>
            <a:picLocks noChangeAspect="1"/>
          </p:cNvPicPr>
          <p:nvPr/>
        </p:nvPicPr>
        <p:blipFill rotWithShape="1">
          <a:blip r:embed="rId2">
            <a:extLst>
              <a:ext uri="{28A0092B-C50C-407E-A947-70E740481C1C}">
                <a14:useLocalDpi xmlns:a14="http://schemas.microsoft.com/office/drawing/2010/main" val="0"/>
              </a:ext>
            </a:extLst>
          </a:blip>
          <a:srcRect l="9671" t="7376" r="4303" b="14704"/>
          <a:stretch/>
        </p:blipFill>
        <p:spPr>
          <a:xfrm>
            <a:off x="1781848" y="2162776"/>
            <a:ext cx="3472665" cy="3462392"/>
          </a:xfrm>
          <a:prstGeom prst="rect">
            <a:avLst/>
          </a:prstGeom>
        </p:spPr>
      </p:pic>
      <p:sp>
        <p:nvSpPr>
          <p:cNvPr id="28" name="Titre"/>
          <p:cNvSpPr txBox="1"/>
          <p:nvPr/>
        </p:nvSpPr>
        <p:spPr>
          <a:xfrm>
            <a:off x="1670130" y="-10903"/>
            <a:ext cx="10521869" cy="1262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De quoi est composé l’air </a:t>
            </a:r>
          </a:p>
          <a:p>
            <a:r>
              <a:rPr lang="fr-FR" dirty="0">
                <a:solidFill>
                  <a:srgbClr val="002060"/>
                </a:solidFill>
              </a:rPr>
              <a:t>que l’on expire ?</a:t>
            </a:r>
          </a:p>
        </p:txBody>
      </p:sp>
      <p:sp>
        <p:nvSpPr>
          <p:cNvPr id="46"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8" name="TP"/>
          <p:cNvGrpSpPr/>
          <p:nvPr/>
        </p:nvGrpSpPr>
        <p:grpSpPr>
          <a:xfrm>
            <a:off x="330442" y="5258668"/>
            <a:ext cx="1084263" cy="830356"/>
            <a:chOff x="330442" y="5254806"/>
            <a:chExt cx="1084263" cy="830356"/>
          </a:xfrm>
        </p:grpSpPr>
        <p:sp>
          <p:nvSpPr>
            <p:cNvPr id="63"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4"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3">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Video"/>
          <p:cNvGrpSpPr/>
          <p:nvPr/>
        </p:nvGrpSpPr>
        <p:grpSpPr>
          <a:xfrm>
            <a:off x="330443" y="4186380"/>
            <a:ext cx="1084263" cy="874441"/>
            <a:chOff x="330443" y="4182518"/>
            <a:chExt cx="1084263" cy="874441"/>
          </a:xfrm>
        </p:grpSpPr>
        <p:sp>
          <p:nvSpPr>
            <p:cNvPr id="61"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2"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4">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uide"/>
          <p:cNvGrpSpPr/>
          <p:nvPr/>
        </p:nvGrpSpPr>
        <p:grpSpPr>
          <a:xfrm>
            <a:off x="330444" y="3123586"/>
            <a:ext cx="1084262" cy="891371"/>
            <a:chOff x="330444" y="3119724"/>
            <a:chExt cx="1084262" cy="891371"/>
          </a:xfrm>
        </p:grpSpPr>
        <p:sp>
          <p:nvSpPr>
            <p:cNvPr id="56"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57"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5">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2"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53" name="Logo AEM">
            <a:extLst>
              <a:ext uri="{FF2B5EF4-FFF2-40B4-BE49-F238E27FC236}">
                <a16:creationId xmlns:a16="http://schemas.microsoft.com/office/drawing/2014/main" id="{74F59558-1101-451A-ACCC-8D43FF7E32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43" name="Picto info active">
            <a:extLst>
              <a:ext uri="{FF2B5EF4-FFF2-40B4-BE49-F238E27FC236}">
                <a16:creationId xmlns:a16="http://schemas.microsoft.com/office/drawing/2014/main" id="{0F78F5AC-D754-496A-8588-12A4FC7F106C}"/>
              </a:ext>
            </a:extLst>
          </p:cNvPr>
          <p:cNvPicPr>
            <a:picLocks noChangeAspect="1"/>
          </p:cNvPicPr>
          <p:nvPr/>
        </p:nvPicPr>
        <p:blipFill rotWithShape="1">
          <a:blip r:embed="rId7">
            <a:extLst>
              <a:ext uri="{28A0092B-C50C-407E-A947-70E740481C1C}">
                <a14:useLocalDpi xmlns:a14="http://schemas.microsoft.com/office/drawing/2010/main" val="0"/>
              </a:ext>
            </a:extLst>
          </a:blip>
          <a:srcRect l="6268" t="3278" r="13588" b="5866"/>
          <a:stretch/>
        </p:blipFill>
        <p:spPr bwMode="auto">
          <a:xfrm>
            <a:off x="522720" y="1994195"/>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Carré corné Info">
            <a:extLst>
              <a:ext uri="{FF2B5EF4-FFF2-40B4-BE49-F238E27FC236}">
                <a16:creationId xmlns:a16="http://schemas.microsoft.com/office/drawing/2014/main" id="{5CB00F50-57BA-45CD-97F1-CAFB02275631}"/>
              </a:ext>
            </a:extLst>
          </p:cNvPr>
          <p:cNvSpPr/>
          <p:nvPr/>
        </p:nvSpPr>
        <p:spPr>
          <a:xfrm>
            <a:off x="46379" y="5297629"/>
            <a:ext cx="1609401" cy="1196036"/>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 78% de diazote</a:t>
            </a:r>
          </a:p>
          <a:p>
            <a:pPr>
              <a:defRPr/>
            </a:pPr>
            <a:r>
              <a:rPr lang="fr-FR" sz="1200" b="1" dirty="0">
                <a:solidFill>
                  <a:srgbClr val="FFFFFF"/>
                </a:solidFill>
              </a:rPr>
              <a:t>2 : 17% de dioxygène</a:t>
            </a:r>
          </a:p>
          <a:p>
            <a:pPr>
              <a:defRPr/>
            </a:pPr>
            <a:r>
              <a:rPr lang="fr-FR" sz="1200" b="1" dirty="0">
                <a:solidFill>
                  <a:srgbClr val="FFFFFF"/>
                </a:solidFill>
              </a:rPr>
              <a:t>3 : 4% de dioxyde de</a:t>
            </a:r>
            <a:br>
              <a:rPr lang="fr-FR" sz="1200" b="1" dirty="0">
                <a:solidFill>
                  <a:srgbClr val="FFFFFF"/>
                </a:solidFill>
              </a:rPr>
            </a:br>
            <a:r>
              <a:rPr lang="fr-FR" sz="1200" b="1" dirty="0">
                <a:solidFill>
                  <a:srgbClr val="FFFFFF"/>
                </a:solidFill>
              </a:rPr>
              <a:t>           carbone</a:t>
            </a:r>
          </a:p>
          <a:p>
            <a:pPr>
              <a:defRPr/>
            </a:pPr>
            <a:r>
              <a:rPr lang="fr-FR" sz="1200" b="1" dirty="0">
                <a:solidFill>
                  <a:srgbClr val="FFFFFF"/>
                </a:solidFill>
              </a:rPr>
              <a:t>4 : 1% de gaz divers et</a:t>
            </a:r>
            <a:br>
              <a:rPr lang="fr-FR" sz="1200" b="1" dirty="0">
                <a:solidFill>
                  <a:srgbClr val="FFFFFF"/>
                </a:solidFill>
              </a:rPr>
            </a:br>
            <a:r>
              <a:rPr lang="fr-FR" sz="1200" b="1" dirty="0">
                <a:solidFill>
                  <a:srgbClr val="FFFFFF"/>
                </a:solidFill>
              </a:rPr>
              <a:t>           particules fines</a:t>
            </a:r>
          </a:p>
        </p:txBody>
      </p:sp>
      <p:sp>
        <p:nvSpPr>
          <p:cNvPr id="30" name="Espace réservé du numéro de diapositive 1">
            <a:extLst>
              <a:ext uri="{FF2B5EF4-FFF2-40B4-BE49-F238E27FC236}">
                <a16:creationId xmlns:a16="http://schemas.microsoft.com/office/drawing/2014/main" id="{AE46BABB-00FE-4AB3-BD7C-61858564B860}"/>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7</a:t>
            </a:fld>
            <a:endParaRPr lang="fr-FR" altLang="fr-FR" sz="1800" b="1" dirty="0">
              <a:solidFill>
                <a:schemeClr val="bg1"/>
              </a:solidFill>
            </a:endParaRPr>
          </a:p>
        </p:txBody>
      </p:sp>
      <p:sp>
        <p:nvSpPr>
          <p:cNvPr id="31" name="ZoneTexte 30">
            <a:extLst>
              <a:ext uri="{FF2B5EF4-FFF2-40B4-BE49-F238E27FC236}">
                <a16:creationId xmlns:a16="http://schemas.microsoft.com/office/drawing/2014/main" id="{8B58745D-9F2A-41C8-ABF0-4CDA85B15A2E}"/>
              </a:ext>
            </a:extLst>
          </p:cNvPr>
          <p:cNvSpPr txBox="1"/>
          <p:nvPr/>
        </p:nvSpPr>
        <p:spPr>
          <a:xfrm>
            <a:off x="310125" y="6568108"/>
            <a:ext cx="914033" cy="246221"/>
          </a:xfrm>
          <a:prstGeom prst="rect">
            <a:avLst/>
          </a:prstGeom>
          <a:noFill/>
        </p:spPr>
        <p:txBody>
          <a:bodyPr wrap="none" rtlCol="0">
            <a:spAutoFit/>
          </a:bodyPr>
          <a:lstStyle/>
          <a:p>
            <a:r>
              <a:rPr lang="fr-FR" sz="1000" dirty="0" err="1"/>
              <a:t>Az</a:t>
            </a:r>
            <a:r>
              <a:rPr lang="fr-FR" sz="1000" dirty="0"/>
              <a:t>, Ox, </a:t>
            </a:r>
            <a:r>
              <a:rPr lang="fr-FR" sz="1000" dirty="0" err="1"/>
              <a:t>Dc</a:t>
            </a:r>
            <a:r>
              <a:rPr lang="fr-FR" sz="1000" dirty="0"/>
              <a:t>, Gp</a:t>
            </a:r>
          </a:p>
        </p:txBody>
      </p:sp>
    </p:spTree>
    <p:extLst>
      <p:ext uri="{BB962C8B-B14F-4D97-AF65-F5344CB8AC3E}">
        <p14:creationId xmlns:p14="http://schemas.microsoft.com/office/powerpoint/2010/main" val="2134212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nextCondLst>
                <p:cond evt="onClick" delay="0">
                  <p:tgtEl>
                    <p:spTgt spid="60"/>
                  </p:tgtEl>
                </p:cond>
              </p:nextCondLst>
            </p:seq>
            <p:seq concurrent="1" nextAc="seek">
              <p:cTn id="8" restart="whenNotActive" fill="hold" evtFilter="cancelBubble" nodeType="interactiveSeq">
                <p:stCondLst>
                  <p:cond evt="onClick" delay="0">
                    <p:tgtEl>
                      <p:spTgt spid="59"/>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nextCondLst>
                <p:cond evt="onClick" delay="0">
                  <p:tgtEl>
                    <p:spTgt spid="59"/>
                  </p:tgtEl>
                </p:cond>
              </p:nextCondLst>
            </p:seq>
            <p:seq concurrent="1" nextAc="seek">
              <p:cTn id="14" restart="whenNotActive" fill="hold" evtFilter="cancelBubble" nodeType="interactiveSeq">
                <p:stCondLst>
                  <p:cond evt="onClick" delay="0">
                    <p:tgtEl>
                      <p:spTgt spid="58"/>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58"/>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23"/>
                  </p:tgtEl>
                </p:cond>
              </p:nextCondLst>
            </p:seq>
            <p:seq concurrent="1" nextAc="seek">
              <p:cTn id="26" restart="whenNotActive" fill="hold" evtFilter="cancelBubble" nodeType="interactiveSeq">
                <p:stCondLst>
                  <p:cond evt="onClick" delay="0">
                    <p:tgtEl>
                      <p:spTgt spid="43"/>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1" grpId="0"/>
      <p:bldP spid="10" grpId="0"/>
      <p:bldP spid="9" grpId="0"/>
      <p:bldP spid="8" grpId="0"/>
      <p:bldP spid="45" grpId="0" animBg="1"/>
      <p:bldP spid="4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ommaire page">
            <a:hlinkClick r:id="rId2" action="ppaction://hlinksldjump"/>
          </p:cNvPr>
          <p:cNvSpPr/>
          <p:nvPr/>
        </p:nvSpPr>
        <p:spPr>
          <a:xfrm>
            <a:off x="11302730" y="6222333"/>
            <a:ext cx="828000" cy="216000"/>
          </a:xfrm>
          <a:prstGeom prst="roundRect">
            <a:avLst/>
          </a:prstGeom>
          <a:solidFill>
            <a:schemeClr val="bg1"/>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0C99BC"/>
                </a:solidFill>
              </a:rPr>
              <a:t>SOMMAIRE</a:t>
            </a:r>
          </a:p>
        </p:txBody>
      </p:sp>
      <p:sp>
        <p:nvSpPr>
          <p:cNvPr id="8" name="N° Page">
            <a:extLst>
              <a:ext uri="{FF2B5EF4-FFF2-40B4-BE49-F238E27FC236}">
                <a16:creationId xmlns:a16="http://schemas.microsoft.com/office/drawing/2014/main" id="{3D680FB0-808E-4E1F-80C1-8153897DE7C7}"/>
              </a:ext>
            </a:extLst>
          </p:cNvPr>
          <p:cNvSpPr>
            <a:spLocks noGrp="1"/>
          </p:cNvSpPr>
          <p:nvPr>
            <p:ph type="sldNum" sz="quarter" idx="12"/>
          </p:nvPr>
        </p:nvSpPr>
        <p:spPr>
          <a:xfrm>
            <a:off x="11101892" y="6397403"/>
            <a:ext cx="1015589" cy="365125"/>
          </a:xfrm>
          <a:solidFill>
            <a:srgbClr val="002060"/>
          </a:solidFill>
        </p:spPr>
        <p:txBody>
          <a:bodyPr/>
          <a:lstStyle/>
          <a:p>
            <a:pPr algn="ctr">
              <a:defRPr/>
            </a:pPr>
            <a:r>
              <a:rPr lang="fr-FR" sz="2000" b="1" dirty="0">
                <a:solidFill>
                  <a:schemeClr val="bg1"/>
                </a:solidFill>
              </a:rPr>
              <a:t>CO</a:t>
            </a:r>
            <a:r>
              <a:rPr lang="fr-FR" sz="2000" b="1" baseline="-25000" dirty="0">
                <a:solidFill>
                  <a:schemeClr val="bg1"/>
                </a:solidFill>
              </a:rPr>
              <a:t>2 </a:t>
            </a:r>
            <a:fld id="{765CB52E-4FA4-48CA-9E84-B846F3A98BEF}" type="slidenum">
              <a:rPr lang="fr-FR" altLang="fr-FR" sz="2000" smtClean="0">
                <a:solidFill>
                  <a:schemeClr val="bg1"/>
                </a:solidFill>
              </a:rPr>
              <a:pPr algn="ctr">
                <a:defRPr/>
              </a:pPr>
              <a:t>8</a:t>
            </a:fld>
            <a:endParaRPr lang="fr-FR" altLang="fr-FR" sz="2000" dirty="0">
              <a:solidFill>
                <a:schemeClr val="bg1"/>
              </a:solidFill>
            </a:endParaRPr>
          </a:p>
        </p:txBody>
      </p:sp>
      <p:sp>
        <p:nvSpPr>
          <p:cNvPr id="7" name="Espace réservé du numéro de diapositive 1">
            <a:extLst>
              <a:ext uri="{FF2B5EF4-FFF2-40B4-BE49-F238E27FC236}">
                <a16:creationId xmlns:a16="http://schemas.microsoft.com/office/drawing/2014/main" id="{C55FEC4D-63A5-46F0-8FA3-8E1575DA6364}"/>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8</a:t>
            </a:fld>
            <a:endParaRPr lang="fr-FR" altLang="fr-FR" sz="1800" b="1" dirty="0">
              <a:solidFill>
                <a:schemeClr val="bg1"/>
              </a:solidFill>
            </a:endParaRPr>
          </a:p>
        </p:txBody>
      </p:sp>
      <p:pic>
        <p:nvPicPr>
          <p:cNvPr id="19" name="Fenêtre ouverte">
            <a:extLst>
              <a:ext uri="{FF2B5EF4-FFF2-40B4-BE49-F238E27FC236}">
                <a16:creationId xmlns:a16="http://schemas.microsoft.com/office/drawing/2014/main" id="{85F8008E-7515-4DF6-95E6-0E465CD396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69" t="-454" r="3658"/>
          <a:stretch/>
        </p:blipFill>
        <p:spPr>
          <a:xfrm>
            <a:off x="802673" y="811763"/>
            <a:ext cx="5098255" cy="5862550"/>
          </a:xfrm>
          <a:prstGeom prst="rect">
            <a:avLst/>
          </a:prstGeom>
        </p:spPr>
      </p:pic>
      <p:sp>
        <p:nvSpPr>
          <p:cNvPr id="20" name="Titre"/>
          <p:cNvSpPr/>
          <p:nvPr/>
        </p:nvSpPr>
        <p:spPr>
          <a:xfrm>
            <a:off x="7010400" y="814198"/>
            <a:ext cx="5171304" cy="2284622"/>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Renouvellement de l’air</a:t>
            </a:r>
          </a:p>
        </p:txBody>
      </p:sp>
    </p:spTree>
    <p:extLst>
      <p:ext uri="{BB962C8B-B14F-4D97-AF65-F5344CB8AC3E}">
        <p14:creationId xmlns:p14="http://schemas.microsoft.com/office/powerpoint/2010/main" val="3831121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Composition expire"/>
          <p:cNvPicPr>
            <a:picLocks noChangeAspect="1"/>
          </p:cNvPicPr>
          <p:nvPr/>
        </p:nvPicPr>
        <p:blipFill rotWithShape="1">
          <a:blip r:embed="rId2">
            <a:extLst>
              <a:ext uri="{28A0092B-C50C-407E-A947-70E740481C1C}">
                <a14:useLocalDpi xmlns:a14="http://schemas.microsoft.com/office/drawing/2010/main" val="0"/>
              </a:ext>
            </a:extLst>
          </a:blip>
          <a:srcRect l="9671" t="7376" r="4303" b="14704"/>
          <a:stretch/>
        </p:blipFill>
        <p:spPr>
          <a:xfrm>
            <a:off x="1781848" y="1465939"/>
            <a:ext cx="4171570" cy="4159229"/>
          </a:xfrm>
          <a:prstGeom prst="rect">
            <a:avLst/>
          </a:prstGeom>
        </p:spPr>
      </p:pic>
      <p:sp>
        <p:nvSpPr>
          <p:cNvPr id="23" name="Bulle 3"/>
          <p:cNvSpPr/>
          <p:nvPr/>
        </p:nvSpPr>
        <p:spPr>
          <a:xfrm>
            <a:off x="8028431" y="2712454"/>
            <a:ext cx="2924633" cy="753099"/>
          </a:xfrm>
          <a:prstGeom prst="wedgeRoundRectCallout">
            <a:avLst>
              <a:gd name="adj1" fmla="val -1955"/>
              <a:gd name="adj2" fmla="val 45113"/>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solidFill>
                  <a:srgbClr val="002060"/>
                </a:solidFill>
              </a:rPr>
              <a:t>Il est </a:t>
            </a:r>
            <a:r>
              <a:rPr lang="fr-FR" sz="2000" b="1" dirty="0">
                <a:solidFill>
                  <a:srgbClr val="002060"/>
                </a:solidFill>
              </a:rPr>
              <a:t>incolore et inodore.</a:t>
            </a:r>
            <a:endParaRPr lang="fr-FR" sz="2000" dirty="0">
              <a:solidFill>
                <a:srgbClr val="002060"/>
              </a:solidFill>
            </a:endParaRPr>
          </a:p>
        </p:txBody>
      </p:sp>
      <p:sp>
        <p:nvSpPr>
          <p:cNvPr id="26" name="Bulle 2"/>
          <p:cNvSpPr/>
          <p:nvPr/>
        </p:nvSpPr>
        <p:spPr>
          <a:xfrm>
            <a:off x="6391804" y="1376733"/>
            <a:ext cx="4933536" cy="719055"/>
          </a:xfrm>
          <a:prstGeom prst="wedgeRoundRectCallout">
            <a:avLst>
              <a:gd name="adj1" fmla="val -73694"/>
              <a:gd name="adj2" fmla="val 312165"/>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fr-FR" altLang="fr-FR" sz="2000" dirty="0">
                <a:solidFill>
                  <a:srgbClr val="002060"/>
                </a:solidFill>
                <a:cs typeface="Calibri" panose="020F0502020204030204" pitchFamily="34" charset="0"/>
              </a:rPr>
              <a:t>C’est un gaz </a:t>
            </a:r>
            <a:r>
              <a:rPr lang="fr-FR" altLang="fr-FR" sz="2000" b="1" dirty="0">
                <a:solidFill>
                  <a:srgbClr val="002060"/>
                </a:solidFill>
                <a:cs typeface="Calibri" panose="020F0502020204030204" pitchFamily="34" charset="0"/>
              </a:rPr>
              <a:t>émis par la respiration des occupants de la pièce </a:t>
            </a:r>
            <a:r>
              <a:rPr lang="fr-FR" altLang="fr-FR" sz="2000" dirty="0">
                <a:solidFill>
                  <a:srgbClr val="002060"/>
                </a:solidFill>
                <a:cs typeface="Calibri" panose="020F0502020204030204" pitchFamily="34" charset="0"/>
              </a:rPr>
              <a:t>et par la combustion.</a:t>
            </a:r>
          </a:p>
        </p:txBody>
      </p:sp>
      <p:grpSp>
        <p:nvGrpSpPr>
          <p:cNvPr id="2" name="Groupe 1">
            <a:extLst>
              <a:ext uri="{FF2B5EF4-FFF2-40B4-BE49-F238E27FC236}">
                <a16:creationId xmlns:a16="http://schemas.microsoft.com/office/drawing/2014/main" id="{74F73E23-C82D-4148-9BBC-EE8515A976F1}"/>
              </a:ext>
            </a:extLst>
          </p:cNvPr>
          <p:cNvGrpSpPr/>
          <p:nvPr/>
        </p:nvGrpSpPr>
        <p:grpSpPr>
          <a:xfrm>
            <a:off x="5325884" y="5046628"/>
            <a:ext cx="5156022" cy="1419339"/>
            <a:chOff x="5448061" y="5081745"/>
            <a:chExt cx="5156022" cy="1419339"/>
          </a:xfrm>
        </p:grpSpPr>
        <p:pic>
          <p:nvPicPr>
            <p:cNvPr id="50" name="Mollécule CO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11024" flipH="1">
              <a:off x="5448061" y="5081745"/>
              <a:ext cx="1064130" cy="1419339"/>
            </a:xfrm>
            <a:prstGeom prst="rect">
              <a:avLst/>
            </a:prstGeom>
          </p:spPr>
        </p:pic>
        <p:sp>
          <p:nvSpPr>
            <p:cNvPr id="21" name="Bulle 1"/>
            <p:cNvSpPr/>
            <p:nvPr/>
          </p:nvSpPr>
          <p:spPr>
            <a:xfrm>
              <a:off x="6826493" y="5359613"/>
              <a:ext cx="3777590" cy="1008327"/>
            </a:xfrm>
            <a:prstGeom prst="wedgeRoundRectCallout">
              <a:avLst>
                <a:gd name="adj1" fmla="val -69347"/>
                <a:gd name="adj2" fmla="val -12726"/>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solidFill>
                    <a:srgbClr val="002060"/>
                  </a:solidFill>
                </a:rPr>
                <a:t>C’est une molécule composée d’un atome de </a:t>
              </a:r>
              <a:r>
                <a:rPr lang="fr-FR" sz="2000" b="1" dirty="0">
                  <a:solidFill>
                    <a:srgbClr val="77CADC"/>
                  </a:solidFill>
                </a:rPr>
                <a:t>carbone</a:t>
              </a:r>
              <a:r>
                <a:rPr lang="fr-FR" sz="2000" dirty="0">
                  <a:solidFill>
                    <a:srgbClr val="77CADC"/>
                  </a:solidFill>
                </a:rPr>
                <a:t> </a:t>
              </a:r>
              <a:r>
                <a:rPr lang="fr-FR" sz="2000" dirty="0">
                  <a:solidFill>
                    <a:srgbClr val="002060"/>
                  </a:solidFill>
                </a:rPr>
                <a:t>et de </a:t>
              </a:r>
              <a:r>
                <a:rPr lang="fr-FR" sz="2000" b="1" dirty="0">
                  <a:solidFill>
                    <a:srgbClr val="88BD56"/>
                  </a:solidFill>
                </a:rPr>
                <a:t>deux</a:t>
              </a:r>
              <a:r>
                <a:rPr lang="fr-FR" sz="2000" dirty="0">
                  <a:solidFill>
                    <a:schemeClr val="tx1"/>
                  </a:solidFill>
                </a:rPr>
                <a:t> </a:t>
              </a:r>
              <a:r>
                <a:rPr lang="fr-FR" sz="2000" dirty="0">
                  <a:solidFill>
                    <a:srgbClr val="002060"/>
                  </a:solidFill>
                </a:rPr>
                <a:t>atomes d</a:t>
              </a:r>
              <a:r>
                <a:rPr lang="fr-FR" sz="2000" dirty="0">
                  <a:solidFill>
                    <a:schemeClr val="tx1"/>
                  </a:solidFill>
                </a:rPr>
                <a:t>’</a:t>
              </a:r>
              <a:r>
                <a:rPr lang="fr-FR" sz="2000" b="1" dirty="0">
                  <a:solidFill>
                    <a:srgbClr val="E26255"/>
                  </a:solidFill>
                </a:rPr>
                <a:t>oxygène</a:t>
              </a:r>
            </a:p>
          </p:txBody>
        </p:sp>
      </p:grpSp>
      <p:sp>
        <p:nvSpPr>
          <p:cNvPr id="3" name="Texte"/>
          <p:cNvSpPr txBox="1"/>
          <p:nvPr/>
        </p:nvSpPr>
        <p:spPr>
          <a:xfrm>
            <a:off x="6161038" y="4003428"/>
            <a:ext cx="5717749" cy="783193"/>
          </a:xfrm>
          <a:prstGeom prst="roundRect">
            <a:avLst/>
          </a:prstGeom>
          <a:solidFill>
            <a:schemeClr val="bg1"/>
          </a:solidFill>
          <a:ln>
            <a:solidFill>
              <a:schemeClr val="bg1"/>
            </a:solidFill>
          </a:ln>
          <a:effectLst>
            <a:outerShdw blurRad="50800" dist="50800" dir="5400000" algn="ctr" rotWithShape="0">
              <a:schemeClr val="accent1">
                <a:lumMod val="40000"/>
                <a:lumOff val="60000"/>
              </a:schemeClr>
            </a:outerShdw>
          </a:effectLst>
        </p:spPr>
        <p:txBody>
          <a:bodyPr wrap="square" rtlCol="0">
            <a:spAutoFit/>
          </a:bodyPr>
          <a:lstStyle/>
          <a:p>
            <a:pPr algn="ctr"/>
            <a:r>
              <a:rPr lang="fr-FR" sz="4000" dirty="0">
                <a:solidFill>
                  <a:srgbClr val="88BD56"/>
                </a:solidFill>
              </a:rPr>
              <a:t>Di</a:t>
            </a:r>
            <a:r>
              <a:rPr lang="fr-FR" sz="4000" dirty="0">
                <a:solidFill>
                  <a:srgbClr val="E26255"/>
                </a:solidFill>
              </a:rPr>
              <a:t>oxyde</a:t>
            </a:r>
            <a:r>
              <a:rPr lang="fr-FR" sz="4000" dirty="0"/>
              <a:t> </a:t>
            </a:r>
            <a:r>
              <a:rPr lang="fr-FR" sz="4000" dirty="0">
                <a:solidFill>
                  <a:srgbClr val="002060"/>
                </a:solidFill>
              </a:rPr>
              <a:t>de</a:t>
            </a:r>
            <a:r>
              <a:rPr lang="fr-FR" sz="4000" dirty="0"/>
              <a:t> </a:t>
            </a:r>
            <a:r>
              <a:rPr lang="fr-FR" sz="4000" dirty="0">
                <a:solidFill>
                  <a:srgbClr val="77CADC"/>
                </a:solidFill>
              </a:rPr>
              <a:t>carbone </a:t>
            </a:r>
            <a:r>
              <a:rPr lang="fr-FR" sz="4000" dirty="0">
                <a:solidFill>
                  <a:srgbClr val="002060"/>
                </a:solidFill>
              </a:rPr>
              <a:t>=</a:t>
            </a:r>
            <a:r>
              <a:rPr lang="fr-FR" sz="4000" dirty="0">
                <a:solidFill>
                  <a:srgbClr val="77CADC"/>
                </a:solidFill>
              </a:rPr>
              <a:t> C</a:t>
            </a:r>
            <a:r>
              <a:rPr lang="fr-FR" sz="4000" dirty="0">
                <a:solidFill>
                  <a:srgbClr val="E26255"/>
                </a:solidFill>
              </a:rPr>
              <a:t>O</a:t>
            </a:r>
            <a:r>
              <a:rPr lang="fr-FR" sz="4000" baseline="-25000" dirty="0">
                <a:solidFill>
                  <a:srgbClr val="88BD56"/>
                </a:solidFill>
              </a:rPr>
              <a:t>2</a:t>
            </a:r>
          </a:p>
        </p:txBody>
      </p:sp>
      <p:sp>
        <p:nvSpPr>
          <p:cNvPr id="34"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 name="TP"/>
          <p:cNvGrpSpPr/>
          <p:nvPr/>
        </p:nvGrpSpPr>
        <p:grpSpPr>
          <a:xfrm>
            <a:off x="330442" y="5258668"/>
            <a:ext cx="1084263" cy="830356"/>
            <a:chOff x="330442" y="5254806"/>
            <a:chExt cx="1084263" cy="830356"/>
          </a:xfrm>
        </p:grpSpPr>
        <p:sp>
          <p:nvSpPr>
            <p:cNvPr id="48"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49"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Video"/>
          <p:cNvGrpSpPr/>
          <p:nvPr/>
        </p:nvGrpSpPr>
        <p:grpSpPr>
          <a:xfrm>
            <a:off x="330443" y="4186380"/>
            <a:ext cx="1084263" cy="874441"/>
            <a:chOff x="330443" y="4182518"/>
            <a:chExt cx="1084263" cy="874441"/>
          </a:xfrm>
        </p:grpSpPr>
        <p:sp>
          <p:nvSpPr>
            <p:cNvPr id="46"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47"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8" name="Guide"/>
          <p:cNvGrpSpPr/>
          <p:nvPr/>
        </p:nvGrpSpPr>
        <p:grpSpPr>
          <a:xfrm>
            <a:off x="330444" y="3123586"/>
            <a:ext cx="1084262" cy="891371"/>
            <a:chOff x="330444" y="3119724"/>
            <a:chExt cx="1084262" cy="891371"/>
          </a:xfrm>
        </p:grpSpPr>
        <p:sp>
          <p:nvSpPr>
            <p:cNvPr id="44"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45"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41" name="Logo AEM">
            <a:extLst>
              <a:ext uri="{FF2B5EF4-FFF2-40B4-BE49-F238E27FC236}">
                <a16:creationId xmlns:a16="http://schemas.microsoft.com/office/drawing/2014/main" id="{74F59558-1101-451A-ACCC-8D43FF7E32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13" name="Titre"/>
          <p:cNvSpPr txBox="1"/>
          <p:nvPr/>
        </p:nvSpPr>
        <p:spPr>
          <a:xfrm>
            <a:off x="1670130" y="3549"/>
            <a:ext cx="10521870" cy="10644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Qu’est-ce que le dioxyde de carbone* ?</a:t>
            </a:r>
          </a:p>
        </p:txBody>
      </p:sp>
      <p:sp>
        <p:nvSpPr>
          <p:cNvPr id="28" name="Espace réservé du numéro de diapositive 1">
            <a:extLst>
              <a:ext uri="{FF2B5EF4-FFF2-40B4-BE49-F238E27FC236}">
                <a16:creationId xmlns:a16="http://schemas.microsoft.com/office/drawing/2014/main" id="{7EECC086-4AB9-44F3-8049-D3E4999BC07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9</a:t>
            </a:fld>
            <a:endParaRPr lang="fr-FR" altLang="fr-FR" sz="1800" b="1" dirty="0">
              <a:solidFill>
                <a:schemeClr val="bg1"/>
              </a:solidFill>
            </a:endParaRPr>
          </a:p>
        </p:txBody>
      </p:sp>
      <p:pic>
        <p:nvPicPr>
          <p:cNvPr id="29" name="Abeille">
            <a:extLst>
              <a:ext uri="{FF2B5EF4-FFF2-40B4-BE49-F238E27FC236}">
                <a16:creationId xmlns:a16="http://schemas.microsoft.com/office/drawing/2014/main" id="{84FE848D-3629-4D47-9FC5-360DE1041E75}"/>
              </a:ext>
            </a:extLst>
          </p:cNvPr>
          <p:cNvPicPr preferRelativeResize="0"/>
          <p:nvPr/>
        </p:nvPicPr>
        <p:blipFill rotWithShape="1">
          <a:blip r:embed="rId8">
            <a:alphaModFix/>
          </a:blip>
          <a:srcRect l="8607" t="15254" r="13042" b="20978"/>
          <a:stretch/>
        </p:blipFill>
        <p:spPr>
          <a:xfrm>
            <a:off x="11070315" y="4845583"/>
            <a:ext cx="739286" cy="642937"/>
          </a:xfrm>
          <a:prstGeom prst="rect">
            <a:avLst/>
          </a:prstGeom>
          <a:noFill/>
          <a:ln>
            <a:noFill/>
          </a:ln>
        </p:spPr>
      </p:pic>
      <p:sp>
        <p:nvSpPr>
          <p:cNvPr id="30" name="Carré corné Info">
            <a:extLst>
              <a:ext uri="{FF2B5EF4-FFF2-40B4-BE49-F238E27FC236}">
                <a16:creationId xmlns:a16="http://schemas.microsoft.com/office/drawing/2014/main" id="{4F246B8F-A451-4EB5-BF33-4150E5995758}"/>
              </a:ext>
            </a:extLst>
          </p:cNvPr>
          <p:cNvSpPr/>
          <p:nvPr/>
        </p:nvSpPr>
        <p:spPr>
          <a:xfrm>
            <a:off x="65264" y="5815620"/>
            <a:ext cx="1539604" cy="958776"/>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dirty="0">
              <a:solidFill>
                <a:schemeClr val="bg1"/>
              </a:solidFill>
            </a:endParaRPr>
          </a:p>
          <a:p>
            <a:pPr>
              <a:defRPr/>
            </a:pPr>
            <a:r>
              <a:rPr lang="fr-FR" sz="1000" dirty="0">
                <a:solidFill>
                  <a:schemeClr val="bg1"/>
                </a:solidFill>
              </a:rPr>
              <a:t>La présence de L’Abeille sur une diapositive invite l’enseignant ou l’animateur à questionner les élèves…</a:t>
            </a:r>
          </a:p>
        </p:txBody>
      </p:sp>
      <p:grpSp>
        <p:nvGrpSpPr>
          <p:cNvPr id="4" name="Groupe 3">
            <a:extLst>
              <a:ext uri="{FF2B5EF4-FFF2-40B4-BE49-F238E27FC236}">
                <a16:creationId xmlns:a16="http://schemas.microsoft.com/office/drawing/2014/main" id="{31951966-B09E-4603-A6AA-BF6323E35056}"/>
              </a:ext>
            </a:extLst>
          </p:cNvPr>
          <p:cNvGrpSpPr/>
          <p:nvPr/>
        </p:nvGrpSpPr>
        <p:grpSpPr>
          <a:xfrm>
            <a:off x="314816" y="1995482"/>
            <a:ext cx="1084262" cy="872941"/>
            <a:chOff x="314816" y="1995482"/>
            <a:chExt cx="1084262" cy="872941"/>
          </a:xfrm>
        </p:grpSpPr>
        <p:sp>
          <p:nvSpPr>
            <p:cNvPr id="42"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31" name="Picto info active">
              <a:extLst>
                <a:ext uri="{FF2B5EF4-FFF2-40B4-BE49-F238E27FC236}">
                  <a16:creationId xmlns:a16="http://schemas.microsoft.com/office/drawing/2014/main" id="{32242691-3D20-41AE-8F6B-C2DBD3B6857F}"/>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4">
            <a:extLst>
              <a:ext uri="{FF2B5EF4-FFF2-40B4-BE49-F238E27FC236}">
                <a16:creationId xmlns:a16="http://schemas.microsoft.com/office/drawing/2014/main" id="{D169A791-B0A7-B986-CA40-EE593A052F44}"/>
              </a:ext>
            </a:extLst>
          </p:cNvPr>
          <p:cNvSpPr/>
          <p:nvPr/>
        </p:nvSpPr>
        <p:spPr>
          <a:xfrm>
            <a:off x="2013198" y="6497397"/>
            <a:ext cx="5479537" cy="276999"/>
          </a:xfrm>
          <a:prstGeom prst="rect">
            <a:avLst/>
          </a:prstGeom>
        </p:spPr>
        <p:txBody>
          <a:bodyPr wrap="square">
            <a:spAutoFit/>
          </a:bodyPr>
          <a:lstStyle/>
          <a:p>
            <a:r>
              <a:rPr lang="fr-FR" sz="1200" i="1" dirty="0">
                <a:solidFill>
                  <a:srgbClr val="002060"/>
                </a:solidFill>
                <a:latin typeface="Century Gothic" panose="020B0502020202020204" pitchFamily="34" charset="0"/>
              </a:rPr>
              <a:t>*Également appelé gaz carbonique</a:t>
            </a:r>
          </a:p>
        </p:txBody>
      </p:sp>
    </p:spTree>
    <p:extLst>
      <p:ext uri="{BB962C8B-B14F-4D97-AF65-F5344CB8AC3E}">
        <p14:creationId xmlns:p14="http://schemas.microsoft.com/office/powerpoint/2010/main" val="195734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23" grpId="0" animBg="1"/>
      <p:bldP spid="26" grpId="0" animBg="1"/>
      <p:bldP spid="3" grpId="0" animBg="1"/>
      <p:bldP spid="30" grpId="0" animBg="1"/>
      <p:bldP spid="3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lasse pleine img"/>
          <p:cNvPicPr>
            <a:picLocks noChangeAspect="1"/>
          </p:cNvPicPr>
          <p:nvPr/>
        </p:nvPicPr>
        <p:blipFill rotWithShape="1">
          <a:blip r:embed="rId2" cstate="print">
            <a:extLst>
              <a:ext uri="{28A0092B-C50C-407E-A947-70E740481C1C}">
                <a14:useLocalDpi xmlns:a14="http://schemas.microsoft.com/office/drawing/2010/main" val="0"/>
              </a:ext>
            </a:extLst>
          </a:blip>
          <a:srcRect l="7799" r="13170"/>
          <a:stretch/>
        </p:blipFill>
        <p:spPr>
          <a:xfrm>
            <a:off x="7113181" y="1290488"/>
            <a:ext cx="4714071" cy="4399331"/>
          </a:xfrm>
          <a:prstGeom prst="rect">
            <a:avLst/>
          </a:prstGeom>
          <a:effectLst>
            <a:softEdge rad="31750"/>
          </a:effectLst>
        </p:spPr>
      </p:pic>
      <p:pic>
        <p:nvPicPr>
          <p:cNvPr id="5" name="MA bon im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4841" y="4443532"/>
            <a:ext cx="2007213" cy="2311145"/>
          </a:xfrm>
          <a:prstGeom prst="rect">
            <a:avLst/>
          </a:prstGeom>
        </p:spPr>
      </p:pic>
      <p:pic>
        <p:nvPicPr>
          <p:cNvPr id="7" name="MA aère im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3494" y="4443531"/>
            <a:ext cx="2008560" cy="2311145"/>
          </a:xfrm>
          <a:prstGeom prst="rect">
            <a:avLst/>
          </a:prstGeom>
        </p:spPr>
      </p:pic>
      <p:pic>
        <p:nvPicPr>
          <p:cNvPr id="8" name="MA vite img"/>
          <p:cNvPicPr>
            <a:picLocks noChangeAspect="1"/>
          </p:cNvPicPr>
          <p:nvPr/>
        </p:nvPicPr>
        <p:blipFill rotWithShape="1">
          <a:blip r:embed="rId5">
            <a:extLst>
              <a:ext uri="{28A0092B-C50C-407E-A947-70E740481C1C}">
                <a14:useLocalDpi xmlns:a14="http://schemas.microsoft.com/office/drawing/2010/main" val="0"/>
              </a:ext>
            </a:extLst>
          </a:blip>
          <a:srcRect r="45758" b="5575"/>
          <a:stretch/>
        </p:blipFill>
        <p:spPr>
          <a:xfrm>
            <a:off x="8863494" y="4443530"/>
            <a:ext cx="2008560" cy="2311146"/>
          </a:xfrm>
          <a:prstGeom prst="rect">
            <a:avLst/>
          </a:prstGeom>
        </p:spPr>
      </p:pic>
      <p:sp>
        <p:nvSpPr>
          <p:cNvPr id="43" name="Texte 5"/>
          <p:cNvSpPr/>
          <p:nvPr/>
        </p:nvSpPr>
        <p:spPr>
          <a:xfrm>
            <a:off x="4412689" y="5526204"/>
            <a:ext cx="2578023" cy="1071631"/>
          </a:xfrm>
          <a:prstGeom prst="wedgeRoundRectCallout">
            <a:avLst>
              <a:gd name="adj1" fmla="val -94973"/>
              <a:gd name="adj2" fmla="val -110414"/>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Ainsi, le </a:t>
            </a:r>
          </a:p>
          <a:p>
            <a:pPr algn="ctr"/>
            <a:r>
              <a:rPr lang="fr-FR" b="1" dirty="0">
                <a:solidFill>
                  <a:srgbClr val="E43227"/>
                </a:solidFill>
              </a:rPr>
              <a:t>CO</a:t>
            </a:r>
            <a:r>
              <a:rPr lang="fr-FR" b="1" baseline="-25000" dirty="0">
                <a:solidFill>
                  <a:srgbClr val="E43227"/>
                </a:solidFill>
              </a:rPr>
              <a:t>2 </a:t>
            </a:r>
            <a:r>
              <a:rPr lang="fr-FR" dirty="0">
                <a:solidFill>
                  <a:srgbClr val="002060"/>
                </a:solidFill>
              </a:rPr>
              <a:t>expiré </a:t>
            </a:r>
          </a:p>
          <a:p>
            <a:pPr algn="ctr"/>
            <a:r>
              <a:rPr lang="fr-FR" dirty="0">
                <a:solidFill>
                  <a:srgbClr val="002060"/>
                </a:solidFill>
              </a:rPr>
              <a:t>s’accumule tant que la pièce reste fermée</a:t>
            </a:r>
            <a:endParaRPr lang="fr-FR" b="1" baseline="-25000" dirty="0">
              <a:solidFill>
                <a:srgbClr val="002060"/>
              </a:solidFill>
            </a:endParaRPr>
          </a:p>
        </p:txBody>
      </p:sp>
      <p:grpSp>
        <p:nvGrpSpPr>
          <p:cNvPr id="3" name="CO2 expiré"/>
          <p:cNvGrpSpPr/>
          <p:nvPr/>
        </p:nvGrpSpPr>
        <p:grpSpPr>
          <a:xfrm>
            <a:off x="7722064" y="3266257"/>
            <a:ext cx="4288252" cy="1524689"/>
            <a:chOff x="7722064" y="3266257"/>
            <a:chExt cx="4288252" cy="1524689"/>
          </a:xfrm>
        </p:grpSpPr>
        <p:sp>
          <p:nvSpPr>
            <p:cNvPr id="93" name="Flèche rouge 7"/>
            <p:cNvSpPr/>
            <p:nvPr/>
          </p:nvSpPr>
          <p:spPr>
            <a:xfrm flipH="1">
              <a:off x="11336669" y="4233416"/>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CO2 7"/>
            <p:cNvSpPr/>
            <p:nvPr/>
          </p:nvSpPr>
          <p:spPr>
            <a:xfrm>
              <a:off x="11542316" y="4148690"/>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sp>
          <p:nvSpPr>
            <p:cNvPr id="87" name="Flèche rouge 6"/>
            <p:cNvSpPr/>
            <p:nvPr/>
          </p:nvSpPr>
          <p:spPr>
            <a:xfrm flipH="1">
              <a:off x="10260209" y="4022128"/>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CO2 6"/>
            <p:cNvSpPr/>
            <p:nvPr/>
          </p:nvSpPr>
          <p:spPr>
            <a:xfrm>
              <a:off x="10465856" y="3937402"/>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sp>
          <p:nvSpPr>
            <p:cNvPr id="75" name="Flèche rouge 5"/>
            <p:cNvSpPr/>
            <p:nvPr/>
          </p:nvSpPr>
          <p:spPr>
            <a:xfrm flipH="1">
              <a:off x="9592762" y="3775901"/>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CO2 5"/>
            <p:cNvSpPr/>
            <p:nvPr/>
          </p:nvSpPr>
          <p:spPr>
            <a:xfrm>
              <a:off x="9798409" y="3691175"/>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sp>
          <p:nvSpPr>
            <p:cNvPr id="44" name="Flèche rouge 4"/>
            <p:cNvSpPr/>
            <p:nvPr/>
          </p:nvSpPr>
          <p:spPr>
            <a:xfrm flipH="1">
              <a:off x="8830679" y="4623672"/>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CO2 4"/>
            <p:cNvSpPr/>
            <p:nvPr/>
          </p:nvSpPr>
          <p:spPr>
            <a:xfrm>
              <a:off x="9036326" y="4538946"/>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sp>
          <p:nvSpPr>
            <p:cNvPr id="63" name="Flèche rouge 3"/>
            <p:cNvSpPr/>
            <p:nvPr/>
          </p:nvSpPr>
          <p:spPr>
            <a:xfrm flipH="1">
              <a:off x="8266007" y="4359416"/>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CO2 3"/>
            <p:cNvSpPr/>
            <p:nvPr/>
          </p:nvSpPr>
          <p:spPr>
            <a:xfrm>
              <a:off x="8471654" y="4274690"/>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sp>
          <p:nvSpPr>
            <p:cNvPr id="69" name="Flèche rouge 2"/>
            <p:cNvSpPr/>
            <p:nvPr/>
          </p:nvSpPr>
          <p:spPr>
            <a:xfrm flipH="1">
              <a:off x="7722064" y="3938141"/>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CO2 2"/>
            <p:cNvSpPr/>
            <p:nvPr/>
          </p:nvSpPr>
          <p:spPr>
            <a:xfrm>
              <a:off x="7927711" y="3853415"/>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sp>
          <p:nvSpPr>
            <p:cNvPr id="81" name="Flèche rouge 1"/>
            <p:cNvSpPr/>
            <p:nvPr/>
          </p:nvSpPr>
          <p:spPr>
            <a:xfrm flipH="1">
              <a:off x="9973995" y="3350983"/>
              <a:ext cx="180000" cy="72000"/>
            </a:xfrm>
            <a:prstGeom prst="leftArrow">
              <a:avLst/>
            </a:prstGeom>
            <a:solidFill>
              <a:srgbClr val="E43227"/>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CO2 1"/>
            <p:cNvSpPr/>
            <p:nvPr/>
          </p:nvSpPr>
          <p:spPr>
            <a:xfrm>
              <a:off x="10179642" y="3266257"/>
              <a:ext cx="468000" cy="252000"/>
            </a:xfrm>
            <a:prstGeom prst="roundRect">
              <a:avLst/>
            </a:prstGeom>
            <a:solidFill>
              <a:schemeClr val="bg1"/>
            </a:solidFill>
            <a:ln>
              <a:solidFill>
                <a:srgbClr val="E4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E43227"/>
                  </a:solidFill>
                </a:rPr>
                <a:t>CO</a:t>
              </a:r>
              <a:r>
                <a:rPr lang="fr-FR" sz="1200" baseline="-25000" dirty="0">
                  <a:solidFill>
                    <a:srgbClr val="E43227"/>
                  </a:solidFill>
                </a:rPr>
                <a:t>2</a:t>
              </a:r>
            </a:p>
          </p:txBody>
        </p:sp>
      </p:grpSp>
      <p:sp>
        <p:nvSpPr>
          <p:cNvPr id="41" name="Texte 3"/>
          <p:cNvSpPr/>
          <p:nvPr/>
        </p:nvSpPr>
        <p:spPr>
          <a:xfrm>
            <a:off x="4302281" y="3933909"/>
            <a:ext cx="2282801" cy="839031"/>
          </a:xfrm>
          <a:prstGeom prst="wedgeRoundRectCallout">
            <a:avLst>
              <a:gd name="adj1" fmla="val -89567"/>
              <a:gd name="adj2" fmla="val 58774"/>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 et </a:t>
            </a:r>
            <a:r>
              <a:rPr lang="fr-FR" b="1" dirty="0">
                <a:solidFill>
                  <a:srgbClr val="002060"/>
                </a:solidFill>
              </a:rPr>
              <a:t>produit </a:t>
            </a:r>
            <a:r>
              <a:rPr lang="fr-FR" dirty="0">
                <a:solidFill>
                  <a:srgbClr val="002060"/>
                </a:solidFill>
              </a:rPr>
              <a:t>du dioxyde de carbone </a:t>
            </a:r>
            <a:r>
              <a:rPr lang="fr-FR" b="1" dirty="0">
                <a:solidFill>
                  <a:srgbClr val="E43227"/>
                </a:solidFill>
              </a:rPr>
              <a:t>CO</a:t>
            </a:r>
            <a:r>
              <a:rPr lang="fr-FR" b="1" baseline="-25000" dirty="0">
                <a:solidFill>
                  <a:srgbClr val="E43227"/>
                </a:solidFill>
              </a:rPr>
              <a:t>2</a:t>
            </a:r>
          </a:p>
        </p:txBody>
      </p:sp>
      <p:grpSp>
        <p:nvGrpSpPr>
          <p:cNvPr id="2" name="O2 inspiré"/>
          <p:cNvGrpSpPr/>
          <p:nvPr/>
        </p:nvGrpSpPr>
        <p:grpSpPr>
          <a:xfrm>
            <a:off x="6804584" y="3266257"/>
            <a:ext cx="3998271" cy="1525125"/>
            <a:chOff x="6804584" y="3266257"/>
            <a:chExt cx="3998271" cy="1525125"/>
          </a:xfrm>
        </p:grpSpPr>
        <p:sp>
          <p:nvSpPr>
            <p:cNvPr id="90" name="Flèche bleu 7"/>
            <p:cNvSpPr/>
            <p:nvPr/>
          </p:nvSpPr>
          <p:spPr>
            <a:xfrm flipH="1">
              <a:off x="10622855" y="4265755"/>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O2 7"/>
            <p:cNvSpPr/>
            <p:nvPr/>
          </p:nvSpPr>
          <p:spPr>
            <a:xfrm>
              <a:off x="10239045" y="4175719"/>
              <a:ext cx="383810"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sp>
          <p:nvSpPr>
            <p:cNvPr id="84" name="Flèche bleu 6"/>
            <p:cNvSpPr/>
            <p:nvPr/>
          </p:nvSpPr>
          <p:spPr>
            <a:xfrm flipH="1">
              <a:off x="9712374" y="4023945"/>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O2 6"/>
            <p:cNvSpPr/>
            <p:nvPr/>
          </p:nvSpPr>
          <p:spPr>
            <a:xfrm>
              <a:off x="9299986" y="3933909"/>
              <a:ext cx="366906"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sp>
          <p:nvSpPr>
            <p:cNvPr id="78" name="Flèche bleu 5"/>
            <p:cNvSpPr/>
            <p:nvPr/>
          </p:nvSpPr>
          <p:spPr>
            <a:xfrm flipH="1">
              <a:off x="9041520" y="3777697"/>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O2 5"/>
            <p:cNvSpPr/>
            <p:nvPr/>
          </p:nvSpPr>
          <p:spPr>
            <a:xfrm>
              <a:off x="8619605" y="3687661"/>
              <a:ext cx="416721"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sp>
          <p:nvSpPr>
            <p:cNvPr id="35" name="Flèche bleu 4"/>
            <p:cNvSpPr/>
            <p:nvPr/>
          </p:nvSpPr>
          <p:spPr>
            <a:xfrm flipH="1">
              <a:off x="8013715" y="4629418"/>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O2 4"/>
            <p:cNvSpPr/>
            <p:nvPr/>
          </p:nvSpPr>
          <p:spPr>
            <a:xfrm>
              <a:off x="7606090" y="4539382"/>
              <a:ext cx="383810"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sp>
          <p:nvSpPr>
            <p:cNvPr id="60" name="Flèche bleu 3"/>
            <p:cNvSpPr/>
            <p:nvPr/>
          </p:nvSpPr>
          <p:spPr>
            <a:xfrm flipH="1">
              <a:off x="7646021" y="4364726"/>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O2 3"/>
            <p:cNvSpPr/>
            <p:nvPr/>
          </p:nvSpPr>
          <p:spPr>
            <a:xfrm>
              <a:off x="7243159" y="4274690"/>
              <a:ext cx="400552"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sp>
          <p:nvSpPr>
            <p:cNvPr id="66" name="Flèche bleu 2"/>
            <p:cNvSpPr/>
            <p:nvPr/>
          </p:nvSpPr>
          <p:spPr>
            <a:xfrm flipH="1">
              <a:off x="7231262" y="3944658"/>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O2 2"/>
            <p:cNvSpPr/>
            <p:nvPr/>
          </p:nvSpPr>
          <p:spPr>
            <a:xfrm>
              <a:off x="6804584" y="3854622"/>
              <a:ext cx="416721"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sp>
          <p:nvSpPr>
            <p:cNvPr id="72" name="Flèche bleu 1"/>
            <p:cNvSpPr/>
            <p:nvPr/>
          </p:nvSpPr>
          <p:spPr>
            <a:xfrm flipH="1">
              <a:off x="9374024" y="3356293"/>
              <a:ext cx="180000" cy="72000"/>
            </a:xfrm>
            <a:prstGeom prst="leftArrow">
              <a:avLst/>
            </a:prstGeom>
            <a:solidFill>
              <a:srgbClr val="0098BC"/>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O2 1"/>
            <p:cNvSpPr/>
            <p:nvPr/>
          </p:nvSpPr>
          <p:spPr>
            <a:xfrm>
              <a:off x="8990214" y="3266257"/>
              <a:ext cx="383810" cy="252000"/>
            </a:xfrm>
            <a:prstGeom prst="roundRect">
              <a:avLst/>
            </a:prstGeom>
            <a:solidFill>
              <a:schemeClr val="bg1"/>
            </a:solidFill>
            <a:ln>
              <a:solidFill>
                <a:srgbClr val="0098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98BC"/>
                  </a:solidFill>
                </a:rPr>
                <a:t>O</a:t>
              </a:r>
              <a:r>
                <a:rPr lang="fr-FR" sz="1200" b="1" baseline="-25000" dirty="0">
                  <a:solidFill>
                    <a:srgbClr val="0098BC"/>
                  </a:solidFill>
                </a:rPr>
                <a:t>2</a:t>
              </a:r>
            </a:p>
          </p:txBody>
        </p:sp>
      </p:grpSp>
      <p:sp>
        <p:nvSpPr>
          <p:cNvPr id="40" name="Texte 2"/>
          <p:cNvSpPr/>
          <p:nvPr/>
        </p:nvSpPr>
        <p:spPr>
          <a:xfrm>
            <a:off x="3547165" y="2721002"/>
            <a:ext cx="3429205" cy="954230"/>
          </a:xfrm>
          <a:prstGeom prst="wedgeRoundRectCallout">
            <a:avLst>
              <a:gd name="adj1" fmla="val -53867"/>
              <a:gd name="adj2" fmla="val 112869"/>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Chaque personne </a:t>
            </a:r>
            <a:r>
              <a:rPr lang="fr-FR" b="1" dirty="0">
                <a:solidFill>
                  <a:srgbClr val="002060"/>
                </a:solidFill>
              </a:rPr>
              <a:t>consomme</a:t>
            </a:r>
            <a:r>
              <a:rPr lang="fr-FR" dirty="0">
                <a:solidFill>
                  <a:srgbClr val="002060"/>
                </a:solidFill>
              </a:rPr>
              <a:t> du dioxygène :</a:t>
            </a:r>
            <a:br>
              <a:rPr lang="fr-FR" dirty="0">
                <a:solidFill>
                  <a:srgbClr val="002060"/>
                </a:solidFill>
              </a:rPr>
            </a:br>
            <a:r>
              <a:rPr lang="fr-FR" dirty="0">
                <a:solidFill>
                  <a:srgbClr val="002060"/>
                </a:solidFill>
              </a:rPr>
              <a:t> </a:t>
            </a:r>
            <a:r>
              <a:rPr lang="fr-FR" b="1" dirty="0">
                <a:solidFill>
                  <a:srgbClr val="0098BC"/>
                </a:solidFill>
              </a:rPr>
              <a:t>O</a:t>
            </a:r>
            <a:r>
              <a:rPr lang="fr-FR" b="1" baseline="-25000" dirty="0">
                <a:solidFill>
                  <a:srgbClr val="0098BC"/>
                </a:solidFill>
              </a:rPr>
              <a:t>2 </a:t>
            </a:r>
            <a:endParaRPr lang="fr-FR" dirty="0">
              <a:solidFill>
                <a:srgbClr val="002060"/>
              </a:solidFill>
            </a:endParaRPr>
          </a:p>
        </p:txBody>
      </p:sp>
      <p:sp>
        <p:nvSpPr>
          <p:cNvPr id="38" name="Texte 1"/>
          <p:cNvSpPr/>
          <p:nvPr/>
        </p:nvSpPr>
        <p:spPr>
          <a:xfrm>
            <a:off x="2292063" y="1605308"/>
            <a:ext cx="4013994" cy="747854"/>
          </a:xfrm>
          <a:prstGeom prst="wedgeRoundRectCallout">
            <a:avLst>
              <a:gd name="adj1" fmla="val -29304"/>
              <a:gd name="adj2" fmla="val 144146"/>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Considérons que des enfants entrent dans une pièce </a:t>
            </a:r>
            <a:r>
              <a:rPr lang="fr-FR" b="1" dirty="0">
                <a:solidFill>
                  <a:srgbClr val="002060"/>
                </a:solidFill>
              </a:rPr>
              <a:t>fermée</a:t>
            </a:r>
            <a:endParaRPr lang="fr-FR" dirty="0">
              <a:solidFill>
                <a:srgbClr val="002060"/>
              </a:solidFill>
            </a:endParaRPr>
          </a:p>
        </p:txBody>
      </p:sp>
      <p:sp>
        <p:nvSpPr>
          <p:cNvPr id="101"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3" name="TP"/>
          <p:cNvGrpSpPr/>
          <p:nvPr/>
        </p:nvGrpSpPr>
        <p:grpSpPr>
          <a:xfrm>
            <a:off x="330442" y="5258668"/>
            <a:ext cx="1084263" cy="830356"/>
            <a:chOff x="330442" y="5254806"/>
            <a:chExt cx="1084263" cy="830356"/>
          </a:xfrm>
        </p:grpSpPr>
        <p:sp>
          <p:nvSpPr>
            <p:cNvPr id="115"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6"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4" name="Video"/>
          <p:cNvGrpSpPr/>
          <p:nvPr/>
        </p:nvGrpSpPr>
        <p:grpSpPr>
          <a:xfrm>
            <a:off x="330443" y="4186380"/>
            <a:ext cx="1084263" cy="874441"/>
            <a:chOff x="330443" y="4182518"/>
            <a:chExt cx="1084263" cy="874441"/>
          </a:xfrm>
        </p:grpSpPr>
        <p:sp>
          <p:nvSpPr>
            <p:cNvPr id="113"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4"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5" name="Guide"/>
          <p:cNvGrpSpPr/>
          <p:nvPr/>
        </p:nvGrpSpPr>
        <p:grpSpPr>
          <a:xfrm>
            <a:off x="330444" y="3123586"/>
            <a:ext cx="1084262" cy="891371"/>
            <a:chOff x="330444" y="3119724"/>
            <a:chExt cx="1084262" cy="891371"/>
          </a:xfrm>
        </p:grpSpPr>
        <p:sp>
          <p:nvSpPr>
            <p:cNvPr id="111"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12"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7"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108" name="Logo AEM">
            <a:extLst>
              <a:ext uri="{FF2B5EF4-FFF2-40B4-BE49-F238E27FC236}">
                <a16:creationId xmlns:a16="http://schemas.microsoft.com/office/drawing/2014/main" id="{74F59558-1101-451A-ACCC-8D43FF7E327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125" name="Titre">
            <a:extLst>
              <a:ext uri="{FF2B5EF4-FFF2-40B4-BE49-F238E27FC236}">
                <a16:creationId xmlns:a16="http://schemas.microsoft.com/office/drawing/2014/main" id="{E596C3F6-3CC4-4976-92CD-3576E499351F}"/>
              </a:ext>
            </a:extLst>
          </p:cNvPr>
          <p:cNvSpPr txBox="1">
            <a:spLocks noChangeArrowheads="1"/>
          </p:cNvSpPr>
          <p:nvPr/>
        </p:nvSpPr>
        <p:spPr bwMode="auto">
          <a:xfrm>
            <a:off x="1670130" y="0"/>
            <a:ext cx="10521870" cy="11935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L’accumulation de CO</a:t>
            </a:r>
            <a:r>
              <a:rPr lang="fr-FR" baseline="-25000" dirty="0">
                <a:solidFill>
                  <a:srgbClr val="002060"/>
                </a:solidFill>
              </a:rPr>
              <a:t>2</a:t>
            </a:r>
            <a:br>
              <a:rPr lang="fr-FR" dirty="0">
                <a:solidFill>
                  <a:srgbClr val="002060"/>
                </a:solidFill>
              </a:rPr>
            </a:br>
            <a:r>
              <a:rPr lang="fr-FR" dirty="0">
                <a:solidFill>
                  <a:srgbClr val="002060"/>
                </a:solidFill>
              </a:rPr>
              <a:t>dans une pièce occupée</a:t>
            </a:r>
          </a:p>
        </p:txBody>
      </p:sp>
      <p:pic>
        <p:nvPicPr>
          <p:cNvPr id="6" name="Explication im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07195" y="3028045"/>
            <a:ext cx="2578023" cy="3924300"/>
          </a:xfrm>
          <a:prstGeom prst="rect">
            <a:avLst/>
          </a:prstGeom>
        </p:spPr>
      </p:pic>
      <p:sp>
        <p:nvSpPr>
          <p:cNvPr id="61" name="Espace réservé du numéro de diapositive 1">
            <a:extLst>
              <a:ext uri="{FF2B5EF4-FFF2-40B4-BE49-F238E27FC236}">
                <a16:creationId xmlns:a16="http://schemas.microsoft.com/office/drawing/2014/main" id="{765C28FC-6CC5-4805-9899-3C56CB8BA985}"/>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10</a:t>
            </a:fld>
            <a:endParaRPr lang="fr-FR" altLang="fr-FR" sz="1800" b="1" dirty="0">
              <a:solidFill>
                <a:schemeClr val="bg1"/>
              </a:solidFill>
            </a:endParaRPr>
          </a:p>
        </p:txBody>
      </p:sp>
      <p:grpSp>
        <p:nvGrpSpPr>
          <p:cNvPr id="10" name="Info">
            <a:extLst>
              <a:ext uri="{FF2B5EF4-FFF2-40B4-BE49-F238E27FC236}">
                <a16:creationId xmlns:a16="http://schemas.microsoft.com/office/drawing/2014/main" id="{BAC17766-9001-1384-B2FC-07E5682230F9}"/>
              </a:ext>
            </a:extLst>
          </p:cNvPr>
          <p:cNvGrpSpPr/>
          <p:nvPr/>
        </p:nvGrpSpPr>
        <p:grpSpPr>
          <a:xfrm>
            <a:off x="314816" y="2000996"/>
            <a:ext cx="1084262" cy="867427"/>
            <a:chOff x="314816" y="1997134"/>
            <a:chExt cx="1084262" cy="867427"/>
          </a:xfrm>
        </p:grpSpPr>
        <p:sp>
          <p:nvSpPr>
            <p:cNvPr id="11" name="Txt info">
              <a:extLst>
                <a:ext uri="{FF2B5EF4-FFF2-40B4-BE49-F238E27FC236}">
                  <a16:creationId xmlns:a16="http://schemas.microsoft.com/office/drawing/2014/main" id="{FAB59541-9CBA-BCE4-A47A-FC32670C4CB3}"/>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12" name="Picto info">
              <a:extLst>
                <a:ext uri="{FF2B5EF4-FFF2-40B4-BE49-F238E27FC236}">
                  <a16:creationId xmlns:a16="http://schemas.microsoft.com/office/drawing/2014/main" id="{B93ACDA3-26C7-0561-2538-A69D87C2037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Ellipse 18">
            <a:extLst>
              <a:ext uri="{FF2B5EF4-FFF2-40B4-BE49-F238E27FC236}">
                <a16:creationId xmlns:a16="http://schemas.microsoft.com/office/drawing/2014/main" id="{755D6DD8-B8B2-783D-E7C2-78D189D3E54E}"/>
              </a:ext>
            </a:extLst>
          </p:cNvPr>
          <p:cNvSpPr/>
          <p:nvPr/>
        </p:nvSpPr>
        <p:spPr>
          <a:xfrm>
            <a:off x="4685190" y="3004459"/>
            <a:ext cx="1620868" cy="6126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r-FR" dirty="0">
                <a:solidFill>
                  <a:srgbClr val="002060"/>
                </a:solidFill>
              </a:rPr>
              <a:t>…...........</a:t>
            </a:r>
          </a:p>
        </p:txBody>
      </p:sp>
      <p:sp>
        <p:nvSpPr>
          <p:cNvPr id="18" name="Numéro 1">
            <a:extLst>
              <a:ext uri="{FF2B5EF4-FFF2-40B4-BE49-F238E27FC236}">
                <a16:creationId xmlns:a16="http://schemas.microsoft.com/office/drawing/2014/main" id="{72C1E884-C995-A567-272C-0372D80A96F2}"/>
              </a:ext>
            </a:extLst>
          </p:cNvPr>
          <p:cNvSpPr/>
          <p:nvPr/>
        </p:nvSpPr>
        <p:spPr bwMode="auto">
          <a:xfrm>
            <a:off x="4412108" y="3070062"/>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20" name="Ellipse 19">
            <a:extLst>
              <a:ext uri="{FF2B5EF4-FFF2-40B4-BE49-F238E27FC236}">
                <a16:creationId xmlns:a16="http://schemas.microsoft.com/office/drawing/2014/main" id="{2099BA66-3029-09F2-D2FD-9819577D3031}"/>
              </a:ext>
            </a:extLst>
          </p:cNvPr>
          <p:cNvSpPr/>
          <p:nvPr/>
        </p:nvSpPr>
        <p:spPr>
          <a:xfrm>
            <a:off x="4348878" y="4177299"/>
            <a:ext cx="2118670" cy="59097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r-FR" dirty="0">
                <a:solidFill>
                  <a:srgbClr val="002060"/>
                </a:solidFill>
              </a:rPr>
              <a:t>…...........</a:t>
            </a:r>
          </a:p>
        </p:txBody>
      </p:sp>
      <p:sp>
        <p:nvSpPr>
          <p:cNvPr id="17" name="Numéro 2">
            <a:extLst>
              <a:ext uri="{FF2B5EF4-FFF2-40B4-BE49-F238E27FC236}">
                <a16:creationId xmlns:a16="http://schemas.microsoft.com/office/drawing/2014/main" id="{23C5B526-6488-3212-63FA-BBD03AACA1C6}"/>
              </a:ext>
            </a:extLst>
          </p:cNvPr>
          <p:cNvSpPr/>
          <p:nvPr/>
        </p:nvSpPr>
        <p:spPr bwMode="auto">
          <a:xfrm>
            <a:off x="4538272" y="4184555"/>
            <a:ext cx="572419" cy="56284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21" name="Ellipse 20">
            <a:extLst>
              <a:ext uri="{FF2B5EF4-FFF2-40B4-BE49-F238E27FC236}">
                <a16:creationId xmlns:a16="http://schemas.microsoft.com/office/drawing/2014/main" id="{FE6DAE3F-B331-225B-0711-6C4BC1F6B829}"/>
              </a:ext>
            </a:extLst>
          </p:cNvPr>
          <p:cNvSpPr/>
          <p:nvPr/>
        </p:nvSpPr>
        <p:spPr>
          <a:xfrm>
            <a:off x="4888924" y="5815620"/>
            <a:ext cx="1522657" cy="27340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r-FR" dirty="0">
                <a:solidFill>
                  <a:srgbClr val="002060"/>
                </a:solidFill>
              </a:rPr>
              <a:t>…...........</a:t>
            </a:r>
          </a:p>
        </p:txBody>
      </p:sp>
      <p:sp>
        <p:nvSpPr>
          <p:cNvPr id="16" name="Numéro 3">
            <a:extLst>
              <a:ext uri="{FF2B5EF4-FFF2-40B4-BE49-F238E27FC236}">
                <a16:creationId xmlns:a16="http://schemas.microsoft.com/office/drawing/2014/main" id="{E59D248C-8B74-6E79-4B2A-59382D0532EF}"/>
              </a:ext>
            </a:extLst>
          </p:cNvPr>
          <p:cNvSpPr/>
          <p:nvPr/>
        </p:nvSpPr>
        <p:spPr bwMode="auto">
          <a:xfrm>
            <a:off x="4586272" y="5561026"/>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Tree>
    <p:extLst>
      <p:ext uri="{BB962C8B-B14F-4D97-AF65-F5344CB8AC3E}">
        <p14:creationId xmlns:p14="http://schemas.microsoft.com/office/powerpoint/2010/main" val="379608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53" presetClass="entr" presetSubtype="16"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4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ppt_w</p:attrName>
                                        </p:attrNameLst>
                                      </p:cBhvr>
                                      <p:tavLst>
                                        <p:tav tm="0" fmla="#ppt_w*sin(2.5*pi*$)">
                                          <p:val>
                                            <p:fltVal val="0"/>
                                          </p:val>
                                        </p:tav>
                                        <p:tav tm="100000">
                                          <p:val>
                                            <p:fltVal val="1"/>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childTnLst>
                                </p:cTn>
                              </p:par>
                            </p:childTnLst>
                          </p:cTn>
                        </p:par>
                        <p:par>
                          <p:cTn id="25" fill="hold">
                            <p:stCondLst>
                              <p:cond delay="1250"/>
                            </p:stCondLst>
                            <p:childTnLst>
                              <p:par>
                                <p:cTn id="26" presetID="53" presetClass="entr" presetSubtype="16"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par>
                                <p:cTn id="31" presetID="22" presetClass="entr" presetSubtype="4"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2000"/>
                                        <p:tgtEl>
                                          <p:spTgt spid="2"/>
                                        </p:tgtEl>
                                      </p:cBhvr>
                                    </p:animEffect>
                                  </p:childTnLst>
                                </p:cTn>
                              </p:par>
                            </p:childTnLst>
                          </p:cTn>
                        </p:par>
                        <p:par>
                          <p:cTn id="34" fill="hold">
                            <p:stCondLst>
                              <p:cond delay="325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22" presetClass="entr" presetSubtype="4"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2000"/>
                                        <p:tgtEl>
                                          <p:spTgt spid="3"/>
                                        </p:tgtEl>
                                      </p:cBhvr>
                                    </p:animEffect>
                                  </p:childTnLst>
                                </p:cTn>
                              </p:par>
                              <p:par>
                                <p:cTn id="43" presetID="22" presetClass="exit" presetSubtype="4" fill="hold" nodeType="withEffect">
                                  <p:stCondLst>
                                    <p:cond delay="0"/>
                                  </p:stCondLst>
                                  <p:childTnLst>
                                    <p:animEffect transition="out" filter="wipe(down)">
                                      <p:cBhvr>
                                        <p:cTn id="44" dur="2000"/>
                                        <p:tgtEl>
                                          <p:spTgt spid="2"/>
                                        </p:tgtEl>
                                      </p:cBhvr>
                                    </p:animEffect>
                                    <p:set>
                                      <p:cBhvr>
                                        <p:cTn id="45" dur="1" fill="hold">
                                          <p:stCondLst>
                                            <p:cond delay="1999"/>
                                          </p:stCondLst>
                                        </p:cTn>
                                        <p:tgtEl>
                                          <p:spTgt spid="2"/>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5"/>
                                        </p:tgtEl>
                                      </p:cBhvr>
                                    </p:animEffect>
                                    <p:set>
                                      <p:cBhvr>
                                        <p:cTn id="48" dur="1" fill="hold">
                                          <p:stCondLst>
                                            <p:cond delay="499"/>
                                          </p:stCondLst>
                                        </p:cTn>
                                        <p:tgtEl>
                                          <p:spTgt spid="5"/>
                                        </p:tgtEl>
                                        <p:attrNameLst>
                                          <p:attrName>style.visibility</p:attrName>
                                        </p:attrNameLst>
                                      </p:cBhvr>
                                      <p:to>
                                        <p:strVal val="hidden"/>
                                      </p:to>
                                    </p:set>
                                  </p:childTnLst>
                                </p:cTn>
                              </p:par>
                              <p:par>
                                <p:cTn id="49" presetID="10" presetClass="entr" presetSubtype="0" fill="hold" nodeType="withEffect">
                                  <p:stCondLst>
                                    <p:cond delay="50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par>
                          <p:cTn id="52" fill="hold">
                            <p:stCondLst>
                              <p:cond delay="525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par>
                                <p:cTn id="58" presetID="10" presetClass="exit" presetSubtype="0" fill="hold" nodeType="withEffect">
                                  <p:stCondLst>
                                    <p:cond delay="0"/>
                                  </p:stCondLst>
                                  <p:childTnLst>
                                    <p:animEffect transition="out" filter="fade">
                                      <p:cBhvr>
                                        <p:cTn id="59" dur="500"/>
                                        <p:tgtEl>
                                          <p:spTgt spid="7"/>
                                        </p:tgtEl>
                                      </p:cBhvr>
                                    </p:animEffect>
                                    <p:set>
                                      <p:cBhvr>
                                        <p:cTn id="60" dur="1" fill="hold">
                                          <p:stCondLst>
                                            <p:cond delay="499"/>
                                          </p:stCondLst>
                                        </p:cTn>
                                        <p:tgtEl>
                                          <p:spTgt spid="7"/>
                                        </p:tgtEl>
                                        <p:attrNameLst>
                                          <p:attrName>style.visibility</p:attrName>
                                        </p:attrNameLst>
                                      </p:cBhvr>
                                      <p:to>
                                        <p:strVal val="hidden"/>
                                      </p:to>
                                    </p:set>
                                  </p:childTnLst>
                                </p:cTn>
                              </p:par>
                            </p:childTnLst>
                          </p:cTn>
                        </p:par>
                        <p:par>
                          <p:cTn id="61" fill="hold">
                            <p:stCondLst>
                              <p:cond delay="5750"/>
                            </p:stCondLst>
                            <p:childTnLst>
                              <p:par>
                                <p:cTn id="62" presetID="10"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5" restart="whenNotActive" fill="hold" evtFilter="cancelBubble" nodeType="interactiveSeq">
                <p:stCondLst>
                  <p:cond evt="onClick" delay="0">
                    <p:tgtEl>
                      <p:spTgt spid="18"/>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hidden"/>
                                      </p:to>
                                    </p:set>
                                  </p:childTnLst>
                                </p:cTn>
                              </p:par>
                              <p:par>
                                <p:cTn id="70" presetID="1" presetClass="exit"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72" restart="whenNotActive" fill="hold" evtFilter="cancelBubble" nodeType="interactiveSeq">
                <p:stCondLst>
                  <p:cond evt="onClick" delay="0">
                    <p:tgtEl>
                      <p:spTgt spid="17"/>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hidden"/>
                                      </p:to>
                                    </p:set>
                                  </p:childTnLst>
                                </p:cTn>
                              </p:par>
                              <p:par>
                                <p:cTn id="77" presetID="1" presetClass="exit"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79" restart="whenNotActive" fill="hold" evtFilter="cancelBubble" nodeType="interactiveSeq">
                <p:stCondLst>
                  <p:cond evt="onClick" delay="0">
                    <p:tgtEl>
                      <p:spTgt spid="16"/>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hidden"/>
                                      </p:to>
                                    </p:set>
                                  </p:childTnLst>
                                </p:cTn>
                              </p:par>
                              <p:par>
                                <p:cTn id="84" presetID="1" presetClass="exit"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43" grpId="0" animBg="1"/>
      <p:bldP spid="41" grpId="0" animBg="1"/>
      <p:bldP spid="40" grpId="0" animBg="1"/>
      <p:bldP spid="38" grpId="0" animBg="1"/>
      <p:bldP spid="19" grpId="0" animBg="1"/>
      <p:bldP spid="18" grpId="0" animBg="1"/>
      <p:bldP spid="20" grpId="0" animBg="1"/>
      <p:bldP spid="17" grpId="0" animBg="1"/>
      <p:bldP spid="21"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56A5C90-11F6-4DE8-98B5-1C70ECC23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1291" y="1129417"/>
            <a:ext cx="6687341" cy="5728583"/>
          </a:xfrm>
          <a:prstGeom prst="rect">
            <a:avLst/>
          </a:prstGeom>
        </p:spPr>
      </p:pic>
      <p:pic>
        <p:nvPicPr>
          <p:cNvPr id="20" name="MA im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1364" y="5294150"/>
            <a:ext cx="1380685" cy="1589748"/>
          </a:xfrm>
          <a:prstGeom prst="rect">
            <a:avLst/>
          </a:prstGeom>
        </p:spPr>
      </p:pic>
      <p:sp>
        <p:nvSpPr>
          <p:cNvPr id="40" name="Texte 1"/>
          <p:cNvSpPr/>
          <p:nvPr/>
        </p:nvSpPr>
        <p:spPr>
          <a:xfrm>
            <a:off x="8718177" y="1672190"/>
            <a:ext cx="3252506" cy="4093428"/>
          </a:xfrm>
          <a:prstGeom prst="rect">
            <a:avLst/>
          </a:prstGeom>
        </p:spPr>
        <p:txBody>
          <a:bodyPr wrap="square">
            <a:spAutoFit/>
          </a:bodyPr>
          <a:lstStyle/>
          <a:p>
            <a:pPr>
              <a:spcBef>
                <a:spcPct val="0"/>
              </a:spcBef>
            </a:pPr>
            <a:r>
              <a:rPr lang="fr-FR" altLang="fr-FR" dirty="0">
                <a:solidFill>
                  <a:srgbClr val="002060"/>
                </a:solidFill>
                <a:cs typeface="Calibri" panose="020F0502020204030204" pitchFamily="34" charset="0"/>
              </a:rPr>
              <a:t>Le CO</a:t>
            </a:r>
            <a:r>
              <a:rPr lang="fr-FR" altLang="fr-FR" baseline="-25000" dirty="0">
                <a:solidFill>
                  <a:srgbClr val="002060"/>
                </a:solidFill>
                <a:cs typeface="Calibri" panose="020F0502020204030204" pitchFamily="34" charset="0"/>
              </a:rPr>
              <a:t>2</a:t>
            </a:r>
            <a:r>
              <a:rPr lang="fr-FR" altLang="fr-FR" dirty="0">
                <a:solidFill>
                  <a:srgbClr val="002060"/>
                </a:solidFill>
                <a:cs typeface="Calibri" panose="020F0502020204030204" pitchFamily="34" charset="0"/>
              </a:rPr>
              <a:t> est l’indicateur de confinement (manque de renouvellement d’air).</a:t>
            </a:r>
          </a:p>
          <a:p>
            <a:pPr>
              <a:spcBef>
                <a:spcPct val="0"/>
              </a:spcBef>
            </a:pPr>
            <a:endParaRPr lang="fr-FR" altLang="fr-FR" dirty="0">
              <a:solidFill>
                <a:srgbClr val="002060"/>
              </a:solidFill>
              <a:cs typeface="Calibri" panose="020F0502020204030204" pitchFamily="34" charset="0"/>
            </a:endParaRPr>
          </a:p>
          <a:p>
            <a:pPr>
              <a:spcBef>
                <a:spcPct val="0"/>
              </a:spcBef>
            </a:pPr>
            <a:r>
              <a:rPr lang="fr-FR" altLang="fr-FR" dirty="0">
                <a:solidFill>
                  <a:srgbClr val="002060"/>
                </a:solidFill>
                <a:cs typeface="Calibri" panose="020F0502020204030204" pitchFamily="34" charset="0"/>
              </a:rPr>
              <a:t>Plus il est présent en </a:t>
            </a:r>
            <a:r>
              <a:rPr lang="fr-FR" altLang="fr-FR" b="1" dirty="0">
                <a:solidFill>
                  <a:srgbClr val="002060"/>
                </a:solidFill>
                <a:cs typeface="Calibri" panose="020F0502020204030204" pitchFamily="34" charset="0"/>
              </a:rPr>
              <a:t>quantité</a:t>
            </a:r>
            <a:r>
              <a:rPr lang="fr-FR" altLang="fr-FR" dirty="0">
                <a:solidFill>
                  <a:srgbClr val="002060"/>
                </a:solidFill>
                <a:cs typeface="Calibri" panose="020F0502020204030204" pitchFamily="34" charset="0"/>
              </a:rPr>
              <a:t> dans une pièce : </a:t>
            </a:r>
          </a:p>
          <a:p>
            <a:pPr marL="285750" indent="-285750">
              <a:spcBef>
                <a:spcPct val="0"/>
              </a:spcBef>
              <a:buFont typeface="Arial" panose="020B0604020202020204" pitchFamily="34" charset="0"/>
              <a:buChar char="•"/>
            </a:pPr>
            <a:r>
              <a:rPr lang="fr-FR" altLang="fr-FR" dirty="0">
                <a:solidFill>
                  <a:srgbClr val="002060"/>
                </a:solidFill>
                <a:cs typeface="Calibri" panose="020F0502020204030204" pitchFamily="34" charset="0"/>
              </a:rPr>
              <a:t>plus on considère que </a:t>
            </a:r>
            <a:r>
              <a:rPr lang="fr-FR" altLang="fr-FR" b="1" dirty="0">
                <a:solidFill>
                  <a:srgbClr val="002060"/>
                </a:solidFill>
                <a:cs typeface="Calibri" panose="020F0502020204030204" pitchFamily="34" charset="0"/>
              </a:rPr>
              <a:t>l’air est confiné </a:t>
            </a:r>
          </a:p>
          <a:p>
            <a:pPr marL="285750" indent="-285750">
              <a:spcBef>
                <a:spcPct val="0"/>
              </a:spcBef>
              <a:buFont typeface="Arial" panose="020B0604020202020204" pitchFamily="34" charset="0"/>
              <a:buChar char="•"/>
            </a:pPr>
            <a:r>
              <a:rPr lang="fr-FR" altLang="fr-FR" dirty="0">
                <a:solidFill>
                  <a:srgbClr val="002060"/>
                </a:solidFill>
                <a:cs typeface="Calibri" panose="020F0502020204030204" pitchFamily="34" charset="0"/>
              </a:rPr>
              <a:t>plus les </a:t>
            </a:r>
            <a:r>
              <a:rPr lang="fr-FR" altLang="fr-FR" u="sng" dirty="0">
                <a:solidFill>
                  <a:srgbClr val="002060"/>
                </a:solidFill>
                <a:cs typeface="Calibri" panose="020F0502020204030204" pitchFamily="34" charset="0"/>
              </a:rPr>
              <a:t>polluants intérieurs</a:t>
            </a:r>
            <a:r>
              <a:rPr lang="fr-FR" altLang="fr-FR" dirty="0">
                <a:solidFill>
                  <a:srgbClr val="002060"/>
                </a:solidFill>
                <a:cs typeface="Calibri" panose="020F0502020204030204" pitchFamily="34" charset="0"/>
              </a:rPr>
              <a:t> se </a:t>
            </a:r>
            <a:r>
              <a:rPr lang="fr-FR" altLang="fr-FR" b="1" dirty="0">
                <a:solidFill>
                  <a:srgbClr val="002060"/>
                </a:solidFill>
                <a:cs typeface="Calibri" panose="020F0502020204030204" pitchFamily="34" charset="0"/>
              </a:rPr>
              <a:t>concentrent</a:t>
            </a:r>
            <a:r>
              <a:rPr lang="fr-FR" altLang="fr-FR" dirty="0">
                <a:solidFill>
                  <a:srgbClr val="002060"/>
                </a:solidFill>
                <a:cs typeface="Calibri" panose="020F0502020204030204" pitchFamily="34" charset="0"/>
              </a:rPr>
              <a:t> </a:t>
            </a:r>
          </a:p>
          <a:p>
            <a:pPr>
              <a:spcBef>
                <a:spcPct val="0"/>
              </a:spcBef>
            </a:pPr>
            <a:endParaRPr lang="fr-FR" altLang="fr-FR" dirty="0">
              <a:solidFill>
                <a:srgbClr val="002060"/>
              </a:solidFill>
              <a:cs typeface="Calibri" panose="020F0502020204030204" pitchFamily="34" charset="0"/>
            </a:endParaRPr>
          </a:p>
          <a:p>
            <a:pPr>
              <a:spcBef>
                <a:spcPct val="0"/>
              </a:spcBef>
            </a:pPr>
            <a:endParaRPr lang="fr-FR" altLang="fr-FR" sz="800" dirty="0">
              <a:solidFill>
                <a:srgbClr val="002060"/>
              </a:solidFill>
              <a:cs typeface="Calibri" panose="020F0502020204030204" pitchFamily="34" charset="0"/>
            </a:endParaRPr>
          </a:p>
          <a:p>
            <a:pPr>
              <a:spcBef>
                <a:spcPct val="0"/>
              </a:spcBef>
            </a:pPr>
            <a:r>
              <a:rPr lang="fr-FR" altLang="fr-FR" dirty="0">
                <a:solidFill>
                  <a:srgbClr val="002060"/>
                </a:solidFill>
                <a:cs typeface="Calibri" panose="020F0502020204030204" pitchFamily="34" charset="0"/>
              </a:rPr>
              <a:t>L’air de la pièce doit être </a:t>
            </a:r>
            <a:r>
              <a:rPr lang="fr-FR" altLang="fr-FR" b="1" dirty="0">
                <a:solidFill>
                  <a:srgbClr val="002060"/>
                </a:solidFill>
                <a:cs typeface="Calibri" panose="020F0502020204030204" pitchFamily="34" charset="0"/>
              </a:rPr>
              <a:t>renouvelé</a:t>
            </a:r>
            <a:r>
              <a:rPr lang="fr-FR" altLang="fr-FR" dirty="0">
                <a:solidFill>
                  <a:srgbClr val="002060"/>
                </a:solidFill>
                <a:cs typeface="Calibri" panose="020F0502020204030204" pitchFamily="34" charset="0"/>
              </a:rPr>
              <a:t>, en ouvrant les fenêtres par exemple.</a:t>
            </a:r>
          </a:p>
        </p:txBody>
      </p:sp>
      <p:sp>
        <p:nvSpPr>
          <p:cNvPr id="47"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9" name="TP"/>
          <p:cNvGrpSpPr/>
          <p:nvPr/>
        </p:nvGrpSpPr>
        <p:grpSpPr>
          <a:xfrm>
            <a:off x="330442" y="5258668"/>
            <a:ext cx="1084263" cy="830356"/>
            <a:chOff x="330442" y="5254806"/>
            <a:chExt cx="1084263" cy="830356"/>
          </a:xfrm>
        </p:grpSpPr>
        <p:sp>
          <p:nvSpPr>
            <p:cNvPr id="61"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2"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Video"/>
          <p:cNvGrpSpPr/>
          <p:nvPr/>
        </p:nvGrpSpPr>
        <p:grpSpPr>
          <a:xfrm>
            <a:off x="330443" y="4186380"/>
            <a:ext cx="1084263" cy="874441"/>
            <a:chOff x="330443" y="4182518"/>
            <a:chExt cx="1084263" cy="874441"/>
          </a:xfrm>
        </p:grpSpPr>
        <p:sp>
          <p:nvSpPr>
            <p:cNvPr id="59"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0"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 name="Guide"/>
          <p:cNvGrpSpPr/>
          <p:nvPr/>
        </p:nvGrpSpPr>
        <p:grpSpPr>
          <a:xfrm>
            <a:off x="330444" y="3123586"/>
            <a:ext cx="1084262" cy="891371"/>
            <a:chOff x="330444" y="3119724"/>
            <a:chExt cx="1084262" cy="891371"/>
          </a:xfrm>
        </p:grpSpPr>
        <p:sp>
          <p:nvSpPr>
            <p:cNvPr id="57"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58"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Info"/>
          <p:cNvGrpSpPr/>
          <p:nvPr/>
        </p:nvGrpSpPr>
        <p:grpSpPr>
          <a:xfrm>
            <a:off x="314816" y="2000996"/>
            <a:ext cx="1084262" cy="867427"/>
            <a:chOff x="314816" y="1997134"/>
            <a:chExt cx="1084262" cy="867427"/>
          </a:xfrm>
        </p:grpSpPr>
        <p:sp>
          <p:nvSpPr>
            <p:cNvPr id="55"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56"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54" name="Logo AEM">
            <a:extLst>
              <a:ext uri="{FF2B5EF4-FFF2-40B4-BE49-F238E27FC236}">
                <a16:creationId xmlns:a16="http://schemas.microsoft.com/office/drawing/2014/main" id="{74F59558-1101-451A-ACCC-8D43FF7E32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2" name="Titre">
            <a:extLst>
              <a:ext uri="{FF2B5EF4-FFF2-40B4-BE49-F238E27FC236}">
                <a16:creationId xmlns:a16="http://schemas.microsoft.com/office/drawing/2014/main" id="{EB21CE3D-BF66-49F8-8B37-55B056C9B2AB}"/>
              </a:ext>
            </a:extLst>
          </p:cNvPr>
          <p:cNvSpPr/>
          <p:nvPr/>
        </p:nvSpPr>
        <p:spPr>
          <a:xfrm>
            <a:off x="1670130" y="0"/>
            <a:ext cx="10521870" cy="1193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altLang="fr-FR" sz="4000" b="1" dirty="0">
                <a:solidFill>
                  <a:srgbClr val="002060"/>
                </a:solidFill>
                <a:latin typeface="Century Gothic" panose="020B0502020202020204" pitchFamily="34" charset="0"/>
              </a:rPr>
              <a:t>Utiliser le CO</a:t>
            </a:r>
            <a:r>
              <a:rPr lang="fr-FR" altLang="fr-FR" sz="4000" b="1" baseline="-25000" dirty="0">
                <a:solidFill>
                  <a:srgbClr val="002060"/>
                </a:solidFill>
                <a:latin typeface="Century Gothic" panose="020B0502020202020204" pitchFamily="34" charset="0"/>
              </a:rPr>
              <a:t>2</a:t>
            </a:r>
            <a:r>
              <a:rPr lang="fr-FR" altLang="fr-FR" sz="4000" b="1" dirty="0">
                <a:solidFill>
                  <a:srgbClr val="002060"/>
                </a:solidFill>
                <a:latin typeface="Century Gothic" panose="020B0502020202020204" pitchFamily="34" charset="0"/>
              </a:rPr>
              <a:t> comme</a:t>
            </a:r>
            <a:br>
              <a:rPr lang="fr-FR" altLang="fr-FR" sz="4000" b="1" dirty="0">
                <a:solidFill>
                  <a:srgbClr val="002060"/>
                </a:solidFill>
                <a:latin typeface="Century Gothic" panose="020B0502020202020204" pitchFamily="34" charset="0"/>
              </a:rPr>
            </a:br>
            <a:r>
              <a:rPr lang="fr-FR" altLang="fr-FR" sz="4000" b="1" dirty="0">
                <a:solidFill>
                  <a:srgbClr val="002060"/>
                </a:solidFill>
                <a:latin typeface="Century Gothic" panose="020B0502020202020204" pitchFamily="34" charset="0"/>
              </a:rPr>
              <a:t>indicateur de confinement</a:t>
            </a:r>
          </a:p>
        </p:txBody>
      </p:sp>
      <p:sp>
        <p:nvSpPr>
          <p:cNvPr id="24" name="Espace réservé du numéro de diapositive 1">
            <a:extLst>
              <a:ext uri="{FF2B5EF4-FFF2-40B4-BE49-F238E27FC236}">
                <a16:creationId xmlns:a16="http://schemas.microsoft.com/office/drawing/2014/main" id="{CDD313DF-B2C7-4B5C-A207-001A0F4B7DD7}"/>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11</a:t>
            </a:fld>
            <a:endParaRPr lang="fr-FR" altLang="fr-FR" sz="1800" b="1" dirty="0">
              <a:solidFill>
                <a:schemeClr val="bg1"/>
              </a:solidFill>
            </a:endParaRPr>
          </a:p>
        </p:txBody>
      </p:sp>
    </p:spTree>
    <p:extLst>
      <p:ext uri="{BB962C8B-B14F-4D97-AF65-F5344CB8AC3E}">
        <p14:creationId xmlns:p14="http://schemas.microsoft.com/office/powerpoint/2010/main" val="386231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a:extLst>
              <a:ext uri="{FF2B5EF4-FFF2-40B4-BE49-F238E27FC236}">
                <a16:creationId xmlns:a16="http://schemas.microsoft.com/office/drawing/2014/main" id="{E596C3F6-3CC4-4976-92CD-3576E499351F}"/>
              </a:ext>
            </a:extLst>
          </p:cNvPr>
          <p:cNvSpPr txBox="1">
            <a:spLocks noChangeArrowheads="1"/>
          </p:cNvSpPr>
          <p:nvPr/>
        </p:nvSpPr>
        <p:spPr bwMode="auto">
          <a:xfrm>
            <a:off x="1670132" y="-1"/>
            <a:ext cx="10521868" cy="126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L’impact du manque de</a:t>
            </a:r>
            <a:br>
              <a:rPr lang="fr-FR" altLang="fr-FR" dirty="0">
                <a:solidFill>
                  <a:srgbClr val="002060"/>
                </a:solidFill>
              </a:rPr>
            </a:br>
            <a:r>
              <a:rPr lang="fr-FR" altLang="fr-FR" dirty="0">
                <a:solidFill>
                  <a:srgbClr val="002060"/>
                </a:solidFill>
              </a:rPr>
              <a:t> renouvellement de l’air</a:t>
            </a:r>
          </a:p>
        </p:txBody>
      </p:sp>
      <p:grpSp>
        <p:nvGrpSpPr>
          <p:cNvPr id="9" name="Bandeau gauche"/>
          <p:cNvGrpSpPr/>
          <p:nvPr/>
        </p:nvGrpSpPr>
        <p:grpSpPr>
          <a:xfrm>
            <a:off x="0" y="3861"/>
            <a:ext cx="1670132" cy="6858001"/>
            <a:chOff x="0" y="-1"/>
            <a:chExt cx="1670132" cy="6858001"/>
          </a:xfrm>
        </p:grpSpPr>
        <p:sp>
          <p:nvSpPr>
            <p:cNvPr id="10"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Logo AtmoSud">
              <a:hlinkClick r:id="rId2"/>
              <a:extLst>
                <a:ext uri="{FF2B5EF4-FFF2-40B4-BE49-F238E27FC236}">
                  <a16:creationId xmlns:a16="http://schemas.microsoft.com/office/drawing/2014/main" id="{06C206BF-02A7-4FFF-9DF6-746E34FC1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4335"/>
              <a:ext cx="1440000" cy="574331"/>
            </a:xfrm>
            <a:prstGeom prst="rect">
              <a:avLst/>
            </a:prstGeom>
          </p:spPr>
        </p:pic>
        <p:grpSp>
          <p:nvGrpSpPr>
            <p:cNvPr id="12" name="TP"/>
            <p:cNvGrpSpPr/>
            <p:nvPr/>
          </p:nvGrpSpPr>
          <p:grpSpPr>
            <a:xfrm>
              <a:off x="330442" y="5254806"/>
              <a:ext cx="1084263" cy="830356"/>
              <a:chOff x="330442" y="5254806"/>
              <a:chExt cx="1084263" cy="830356"/>
            </a:xfrm>
          </p:grpSpPr>
          <p:sp>
            <p:nvSpPr>
              <p:cNvPr id="24"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5"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Video"/>
            <p:cNvGrpSpPr/>
            <p:nvPr/>
          </p:nvGrpSpPr>
          <p:grpSpPr>
            <a:xfrm>
              <a:off x="330443" y="4182518"/>
              <a:ext cx="1084263" cy="874441"/>
              <a:chOff x="330443" y="4182518"/>
              <a:chExt cx="1084263" cy="874441"/>
            </a:xfrm>
          </p:grpSpPr>
          <p:sp>
            <p:nvSpPr>
              <p:cNvPr id="22"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23" name="Picto guide">
                <a:hlinkClick r:id="rId5"/>
                <a:extLst>
                  <a:ext uri="{FF2B5EF4-FFF2-40B4-BE49-F238E27FC236}">
                    <a16:creationId xmlns:a16="http://schemas.microsoft.com/office/drawing/2014/main" id="{10D6FA2E-1F17-41B3-964A-E622C2DB457D}"/>
                  </a:ext>
                </a:extLst>
              </p:cNvPr>
              <p:cNvPicPr>
                <a:picLocks noChangeAspect="1"/>
              </p:cNvPicPr>
              <p:nvPr/>
            </p:nvPicPr>
            <p:blipFill rotWithShape="1">
              <a:blip r:embed="rId6">
                <a:duotone>
                  <a:schemeClr val="accent6">
                    <a:shade val="45000"/>
                    <a:satMod val="135000"/>
                  </a:schemeClr>
                  <a:prstClr val="white"/>
                </a:duotone>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uide"/>
            <p:cNvGrpSpPr/>
            <p:nvPr/>
          </p:nvGrpSpPr>
          <p:grpSpPr>
            <a:xfrm>
              <a:off x="330444" y="3119724"/>
              <a:ext cx="1084262" cy="891371"/>
              <a:chOff x="330444" y="3119724"/>
              <a:chExt cx="1084262" cy="891371"/>
            </a:xfrm>
          </p:grpSpPr>
          <p:sp>
            <p:nvSpPr>
              <p:cNvPr id="20"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hlinkClick r:id="rId7" action="ppaction://hlinksldjump"/>
                <a:extLst>
                  <a:ext uri="{FF2B5EF4-FFF2-40B4-BE49-F238E27FC236}">
                    <a16:creationId xmlns:a16="http://schemas.microsoft.com/office/drawing/2014/main" id="{4784EAE9-EC02-44D3-9F43-AC31EE721370}"/>
                  </a:ext>
                </a:extLst>
              </p:cNvPr>
              <p:cNvPicPr>
                <a:picLocks noChangeAspect="1"/>
              </p:cNvPicPr>
              <p:nvPr/>
            </p:nvPicPr>
            <p:blipFill rotWithShape="1">
              <a:blip r:embed="rId8">
                <a:duotone>
                  <a:schemeClr val="accent6">
                    <a:shade val="45000"/>
                    <a:satMod val="135000"/>
                  </a:schemeClr>
                  <a:prstClr val="white"/>
                </a:duotone>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Info"/>
            <p:cNvGrpSpPr/>
            <p:nvPr/>
          </p:nvGrpSpPr>
          <p:grpSpPr>
            <a:xfrm>
              <a:off x="314816" y="1997134"/>
              <a:ext cx="1084262" cy="867427"/>
              <a:chOff x="314816" y="1997134"/>
              <a:chExt cx="1084262" cy="867427"/>
            </a:xfrm>
          </p:grpSpPr>
          <p:sp>
            <p:nvSpPr>
              <p:cNvPr id="18"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19"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17" name="Logo AEM">
              <a:extLst>
                <a:ext uri="{FF2B5EF4-FFF2-40B4-BE49-F238E27FC236}">
                  <a16:creationId xmlns:a16="http://schemas.microsoft.com/office/drawing/2014/main" id="{74F59558-1101-451A-ACCC-8D43FF7E327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sp>
        <p:nvSpPr>
          <p:cNvPr id="26" name="Espace réservé du numéro de diapositive 1">
            <a:extLst>
              <a:ext uri="{FF2B5EF4-FFF2-40B4-BE49-F238E27FC236}">
                <a16:creationId xmlns:a16="http://schemas.microsoft.com/office/drawing/2014/main" id="{3FB3C935-DADD-4D07-BCD6-AB5A453FDA61}"/>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12</a:t>
            </a:fld>
            <a:endParaRPr lang="fr-FR" altLang="fr-FR" sz="1800" b="1" dirty="0">
              <a:solidFill>
                <a:schemeClr val="bg1"/>
              </a:solidFill>
            </a:endParaRPr>
          </a:p>
        </p:txBody>
      </p:sp>
      <p:pic>
        <p:nvPicPr>
          <p:cNvPr id="43" name="Image 4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28428" y="1671009"/>
            <a:ext cx="2844767" cy="5091519"/>
          </a:xfrm>
          <a:prstGeom prst="rect">
            <a:avLst/>
          </a:prstGeom>
        </p:spPr>
      </p:pic>
      <p:sp>
        <p:nvSpPr>
          <p:cNvPr id="44" name="1300ppm">
            <a:extLst>
              <a:ext uri="{FF2B5EF4-FFF2-40B4-BE49-F238E27FC236}">
                <a16:creationId xmlns:a16="http://schemas.microsoft.com/office/drawing/2014/main" id="{F38E164D-ED04-FDD3-8569-409C3964BADA}"/>
              </a:ext>
            </a:extLst>
          </p:cNvPr>
          <p:cNvSpPr/>
          <p:nvPr/>
        </p:nvSpPr>
        <p:spPr bwMode="auto">
          <a:xfrm>
            <a:off x="2462061" y="6088169"/>
            <a:ext cx="2229298" cy="66260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chemeClr val="bg1">
              <a:lumMod val="85000"/>
            </a:schemeClr>
          </a:solidFill>
          <a:ln>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3200" b="1" dirty="0">
                <a:solidFill>
                  <a:schemeClr val="tx1"/>
                </a:solidFill>
              </a:rPr>
              <a:t>≈ 400 ppm</a:t>
            </a:r>
          </a:p>
        </p:txBody>
      </p:sp>
      <p:sp>
        <p:nvSpPr>
          <p:cNvPr id="45" name="1300ppm">
            <a:extLst>
              <a:ext uri="{FF2B5EF4-FFF2-40B4-BE49-F238E27FC236}">
                <a16:creationId xmlns:a16="http://schemas.microsoft.com/office/drawing/2014/main" id="{7587B0AF-15DD-4285-B7D9-1B7CF8175833}"/>
              </a:ext>
            </a:extLst>
          </p:cNvPr>
          <p:cNvSpPr/>
          <p:nvPr/>
        </p:nvSpPr>
        <p:spPr bwMode="auto">
          <a:xfrm>
            <a:off x="2436162" y="4769190"/>
            <a:ext cx="2229298" cy="66260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chemeClr val="bg1">
              <a:lumMod val="85000"/>
            </a:schemeClr>
          </a:solidFill>
          <a:ln>
            <a:solidFill>
              <a:schemeClr val="accent4">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3200" b="1" dirty="0">
                <a:solidFill>
                  <a:schemeClr val="tx1"/>
                </a:solidFill>
              </a:rPr>
              <a:t>800 ppm</a:t>
            </a:r>
          </a:p>
        </p:txBody>
      </p:sp>
      <p:sp>
        <p:nvSpPr>
          <p:cNvPr id="46" name="2000ppm">
            <a:extLst>
              <a:ext uri="{FF2B5EF4-FFF2-40B4-BE49-F238E27FC236}">
                <a16:creationId xmlns:a16="http://schemas.microsoft.com/office/drawing/2014/main" id="{7587B0AF-15DD-4285-B7D9-1B7CF8175833}"/>
              </a:ext>
            </a:extLst>
          </p:cNvPr>
          <p:cNvSpPr/>
          <p:nvPr/>
        </p:nvSpPr>
        <p:spPr bwMode="auto">
          <a:xfrm>
            <a:off x="2431646" y="3261787"/>
            <a:ext cx="2254497" cy="66260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chemeClr val="bg1">
              <a:lumMod val="85000"/>
            </a:schemeClr>
          </a:solidFill>
          <a:ln>
            <a:solidFill>
              <a:srgbClr val="C0000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3200" b="1" dirty="0">
                <a:solidFill>
                  <a:schemeClr val="tx1"/>
                </a:solidFill>
              </a:rPr>
              <a:t>1 500 ppm</a:t>
            </a:r>
          </a:p>
        </p:txBody>
      </p:sp>
      <p:sp>
        <p:nvSpPr>
          <p:cNvPr id="47" name="5000ppm">
            <a:extLst>
              <a:ext uri="{FF2B5EF4-FFF2-40B4-BE49-F238E27FC236}">
                <a16:creationId xmlns:a16="http://schemas.microsoft.com/office/drawing/2014/main" id="{7587B0AF-15DD-4285-B7D9-1B7CF8175833}"/>
              </a:ext>
            </a:extLst>
          </p:cNvPr>
          <p:cNvSpPr/>
          <p:nvPr/>
        </p:nvSpPr>
        <p:spPr bwMode="auto">
          <a:xfrm>
            <a:off x="2402194" y="1760622"/>
            <a:ext cx="2263266" cy="66260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chemeClr val="bg1">
              <a:lumMod val="85000"/>
            </a:schemeClr>
          </a:solidFill>
          <a:ln>
            <a:solidFill>
              <a:srgbClr val="7A000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3200" b="1" dirty="0">
                <a:solidFill>
                  <a:schemeClr val="tx1"/>
                </a:solidFill>
              </a:rPr>
              <a:t>5 000 ppm</a:t>
            </a:r>
          </a:p>
        </p:txBody>
      </p:sp>
      <p:sp>
        <p:nvSpPr>
          <p:cNvPr id="48" name="ZoneTexte 47">
            <a:extLst>
              <a:ext uri="{FF2B5EF4-FFF2-40B4-BE49-F238E27FC236}">
                <a16:creationId xmlns:a16="http://schemas.microsoft.com/office/drawing/2014/main" id="{A0709B9F-8495-D331-2533-CE635DDBA81B}"/>
              </a:ext>
            </a:extLst>
          </p:cNvPr>
          <p:cNvSpPr txBox="1"/>
          <p:nvPr/>
        </p:nvSpPr>
        <p:spPr>
          <a:xfrm>
            <a:off x="2673413" y="4168941"/>
            <a:ext cx="1797328" cy="369332"/>
          </a:xfrm>
          <a:prstGeom prst="rect">
            <a:avLst/>
          </a:prstGeom>
          <a:noFill/>
        </p:spPr>
        <p:txBody>
          <a:bodyPr wrap="square" rtlCol="0">
            <a:spAutoFit/>
          </a:bodyPr>
          <a:lstStyle/>
          <a:p>
            <a:pPr algn="ctr"/>
            <a:r>
              <a:rPr lang="fr-FR" b="1" dirty="0">
                <a:solidFill>
                  <a:schemeClr val="bg1"/>
                </a:solidFill>
              </a:rPr>
              <a:t>Aérer</a:t>
            </a:r>
          </a:p>
        </p:txBody>
      </p:sp>
      <p:sp>
        <p:nvSpPr>
          <p:cNvPr id="49" name="ZoneTexte 48">
            <a:extLst>
              <a:ext uri="{FF2B5EF4-FFF2-40B4-BE49-F238E27FC236}">
                <a16:creationId xmlns:a16="http://schemas.microsoft.com/office/drawing/2014/main" id="{5C9C744D-4F42-48B1-5024-3996FE0457EE}"/>
              </a:ext>
            </a:extLst>
          </p:cNvPr>
          <p:cNvSpPr txBox="1"/>
          <p:nvPr/>
        </p:nvSpPr>
        <p:spPr>
          <a:xfrm>
            <a:off x="2647259" y="5574789"/>
            <a:ext cx="1797328" cy="369332"/>
          </a:xfrm>
          <a:prstGeom prst="rect">
            <a:avLst/>
          </a:prstGeom>
          <a:noFill/>
        </p:spPr>
        <p:txBody>
          <a:bodyPr wrap="square" rtlCol="0">
            <a:spAutoFit/>
          </a:bodyPr>
          <a:lstStyle/>
          <a:p>
            <a:pPr algn="ctr"/>
            <a:r>
              <a:rPr lang="fr-FR" b="1" dirty="0">
                <a:solidFill>
                  <a:schemeClr val="bg1"/>
                </a:solidFill>
              </a:rPr>
              <a:t>Bon</a:t>
            </a:r>
          </a:p>
        </p:txBody>
      </p:sp>
      <p:sp>
        <p:nvSpPr>
          <p:cNvPr id="50" name="ZoneTexte 49">
            <a:extLst>
              <a:ext uri="{FF2B5EF4-FFF2-40B4-BE49-F238E27FC236}">
                <a16:creationId xmlns:a16="http://schemas.microsoft.com/office/drawing/2014/main" id="{182BF1E6-82F7-6C2D-3D77-2ABF996912BB}"/>
              </a:ext>
            </a:extLst>
          </p:cNvPr>
          <p:cNvSpPr txBox="1"/>
          <p:nvPr/>
        </p:nvSpPr>
        <p:spPr>
          <a:xfrm>
            <a:off x="2656429" y="2647364"/>
            <a:ext cx="1797328" cy="369332"/>
          </a:xfrm>
          <a:prstGeom prst="rect">
            <a:avLst/>
          </a:prstGeom>
          <a:noFill/>
        </p:spPr>
        <p:txBody>
          <a:bodyPr wrap="square" rtlCol="0">
            <a:spAutoFit/>
          </a:bodyPr>
          <a:lstStyle/>
          <a:p>
            <a:pPr algn="ctr"/>
            <a:r>
              <a:rPr lang="fr-FR" b="1" dirty="0">
                <a:solidFill>
                  <a:schemeClr val="bg1"/>
                </a:solidFill>
              </a:rPr>
              <a:t>Aérer vite</a:t>
            </a:r>
          </a:p>
        </p:txBody>
      </p:sp>
      <p:sp>
        <p:nvSpPr>
          <p:cNvPr id="51" name="Texte"/>
          <p:cNvSpPr/>
          <p:nvPr/>
        </p:nvSpPr>
        <p:spPr>
          <a:xfrm>
            <a:off x="5203723" y="2380699"/>
            <a:ext cx="5121366" cy="923330"/>
          </a:xfrm>
          <a:prstGeom prst="rect">
            <a:avLst/>
          </a:prstGeom>
        </p:spPr>
        <p:txBody>
          <a:bodyPr wrap="square">
            <a:spAutoFit/>
          </a:bodyPr>
          <a:lstStyle/>
          <a:p>
            <a:pPr>
              <a:spcBef>
                <a:spcPct val="0"/>
              </a:spcBef>
            </a:pPr>
            <a:r>
              <a:rPr lang="fr-FR" altLang="fr-FR" sz="1800" b="1" dirty="0">
                <a:solidFill>
                  <a:srgbClr val="0098BC"/>
                </a:solidFill>
                <a:cs typeface="Arial" panose="020B0604020202020204" pitchFamily="34" charset="0"/>
              </a:rPr>
              <a:t>Envie de dormir, mal de tête, favorise l’accumulation des polluants intérieurs et la transmission des maladies infectieuses</a:t>
            </a:r>
          </a:p>
        </p:txBody>
      </p:sp>
      <p:sp>
        <p:nvSpPr>
          <p:cNvPr id="52" name="Texte"/>
          <p:cNvSpPr/>
          <p:nvPr/>
        </p:nvSpPr>
        <p:spPr>
          <a:xfrm>
            <a:off x="5203723" y="3844265"/>
            <a:ext cx="4826157" cy="923330"/>
          </a:xfrm>
          <a:prstGeom prst="rect">
            <a:avLst/>
          </a:prstGeom>
        </p:spPr>
        <p:txBody>
          <a:bodyPr wrap="square">
            <a:spAutoFit/>
          </a:bodyPr>
          <a:lstStyle/>
          <a:p>
            <a:pPr>
              <a:spcBef>
                <a:spcPct val="0"/>
              </a:spcBef>
            </a:pPr>
            <a:r>
              <a:rPr lang="fr-FR" altLang="fr-FR" b="1" dirty="0">
                <a:solidFill>
                  <a:srgbClr val="0098BC"/>
                </a:solidFill>
                <a:cs typeface="Arial" panose="020B0604020202020204" pitchFamily="34" charset="0"/>
              </a:rPr>
              <a:t>P</a:t>
            </a:r>
            <a:r>
              <a:rPr lang="fr-FR" altLang="fr-FR" sz="1800" b="1" dirty="0">
                <a:solidFill>
                  <a:srgbClr val="0098BC"/>
                </a:solidFill>
                <a:cs typeface="Arial" panose="020B0604020202020204" pitchFamily="34" charset="0"/>
              </a:rPr>
              <a:t>roblèmes d’attention :</a:t>
            </a:r>
          </a:p>
          <a:p>
            <a:pPr>
              <a:spcBef>
                <a:spcPct val="0"/>
              </a:spcBef>
            </a:pPr>
            <a:r>
              <a:rPr lang="fr-FR" altLang="fr-FR" sz="1800" b="1" dirty="0">
                <a:solidFill>
                  <a:srgbClr val="0098BC"/>
                </a:solidFill>
                <a:cs typeface="Arial" panose="020B0604020202020204" pitchFamily="34" charset="0"/>
              </a:rPr>
              <a:t>plus de difficulté à se concentrer et à</a:t>
            </a:r>
          </a:p>
          <a:p>
            <a:pPr>
              <a:spcBef>
                <a:spcPct val="0"/>
              </a:spcBef>
            </a:pPr>
            <a:r>
              <a:rPr lang="fr-FR" altLang="fr-FR" sz="1800" b="1" dirty="0">
                <a:solidFill>
                  <a:srgbClr val="0098BC"/>
                </a:solidFill>
                <a:cs typeface="Arial" panose="020B0604020202020204" pitchFamily="34" charset="0"/>
              </a:rPr>
              <a:t>prendre des décisions.</a:t>
            </a:r>
          </a:p>
        </p:txBody>
      </p:sp>
      <p:sp>
        <p:nvSpPr>
          <p:cNvPr id="53" name="ZoneTexte 52">
            <a:extLst>
              <a:ext uri="{FF2B5EF4-FFF2-40B4-BE49-F238E27FC236}">
                <a16:creationId xmlns:a16="http://schemas.microsoft.com/office/drawing/2014/main" id="{69E8BE43-CABD-27E5-550A-ADDF9285C66A}"/>
              </a:ext>
            </a:extLst>
          </p:cNvPr>
          <p:cNvSpPr txBox="1"/>
          <p:nvPr/>
        </p:nvSpPr>
        <p:spPr>
          <a:xfrm>
            <a:off x="5222886" y="6281573"/>
            <a:ext cx="3290178" cy="400110"/>
          </a:xfrm>
          <a:prstGeom prst="rect">
            <a:avLst/>
          </a:prstGeom>
          <a:noFill/>
        </p:spPr>
        <p:txBody>
          <a:bodyPr wrap="square" rtlCol="0">
            <a:spAutoFit/>
          </a:bodyPr>
          <a:lstStyle/>
          <a:p>
            <a:r>
              <a:rPr lang="fr-FR" sz="2000" b="1" dirty="0">
                <a:solidFill>
                  <a:srgbClr val="2F754F"/>
                </a:solidFill>
              </a:rPr>
              <a:t>Concentration extérieure</a:t>
            </a:r>
          </a:p>
        </p:txBody>
      </p:sp>
      <p:sp>
        <p:nvSpPr>
          <p:cNvPr id="54" name="ZoneTexte 53">
            <a:extLst>
              <a:ext uri="{FF2B5EF4-FFF2-40B4-BE49-F238E27FC236}">
                <a16:creationId xmlns:a16="http://schemas.microsoft.com/office/drawing/2014/main" id="{CF401D31-9938-F5C4-19E7-FE14302616AA}"/>
              </a:ext>
            </a:extLst>
          </p:cNvPr>
          <p:cNvSpPr txBox="1"/>
          <p:nvPr/>
        </p:nvSpPr>
        <p:spPr>
          <a:xfrm>
            <a:off x="5203723" y="4911678"/>
            <a:ext cx="2163455" cy="400110"/>
          </a:xfrm>
          <a:prstGeom prst="rect">
            <a:avLst/>
          </a:prstGeom>
          <a:noFill/>
        </p:spPr>
        <p:txBody>
          <a:bodyPr wrap="square" rtlCol="0">
            <a:spAutoFit/>
          </a:bodyPr>
          <a:lstStyle/>
          <a:p>
            <a:r>
              <a:rPr lang="fr-FR" sz="2000" b="1" dirty="0">
                <a:solidFill>
                  <a:srgbClr val="DAA600"/>
                </a:solidFill>
              </a:rPr>
              <a:t>Valeur repère</a:t>
            </a:r>
          </a:p>
        </p:txBody>
      </p:sp>
      <p:sp>
        <p:nvSpPr>
          <p:cNvPr id="55" name="ZoneTexte 54">
            <a:extLst>
              <a:ext uri="{FF2B5EF4-FFF2-40B4-BE49-F238E27FC236}">
                <a16:creationId xmlns:a16="http://schemas.microsoft.com/office/drawing/2014/main" id="{BC8DECA3-D86E-7297-A879-CD3ED9CAB6B6}"/>
              </a:ext>
            </a:extLst>
          </p:cNvPr>
          <p:cNvSpPr txBox="1"/>
          <p:nvPr/>
        </p:nvSpPr>
        <p:spPr>
          <a:xfrm>
            <a:off x="5182405" y="3436488"/>
            <a:ext cx="2547938" cy="400110"/>
          </a:xfrm>
          <a:prstGeom prst="rect">
            <a:avLst/>
          </a:prstGeom>
          <a:noFill/>
        </p:spPr>
        <p:txBody>
          <a:bodyPr wrap="square" rtlCol="0">
            <a:spAutoFit/>
          </a:bodyPr>
          <a:lstStyle/>
          <a:p>
            <a:r>
              <a:rPr lang="fr-FR" sz="2000" b="1" dirty="0">
                <a:solidFill>
                  <a:srgbClr val="C00000"/>
                </a:solidFill>
              </a:rPr>
              <a:t>Valeur d’action rapide</a:t>
            </a:r>
          </a:p>
        </p:txBody>
      </p:sp>
      <p:sp>
        <p:nvSpPr>
          <p:cNvPr id="56" name="Texte">
            <a:extLst>
              <a:ext uri="{FF2B5EF4-FFF2-40B4-BE49-F238E27FC236}">
                <a16:creationId xmlns:a16="http://schemas.microsoft.com/office/drawing/2014/main" id="{F2A619A6-2752-BECA-4228-730B1C561622}"/>
              </a:ext>
            </a:extLst>
          </p:cNvPr>
          <p:cNvSpPr/>
          <p:nvPr/>
        </p:nvSpPr>
        <p:spPr>
          <a:xfrm>
            <a:off x="5203723" y="5331070"/>
            <a:ext cx="4242029" cy="923330"/>
          </a:xfrm>
          <a:prstGeom prst="rect">
            <a:avLst/>
          </a:prstGeom>
        </p:spPr>
        <p:txBody>
          <a:bodyPr wrap="square">
            <a:spAutoFit/>
          </a:bodyPr>
          <a:lstStyle/>
          <a:p>
            <a:pPr>
              <a:spcBef>
                <a:spcPct val="0"/>
              </a:spcBef>
            </a:pPr>
            <a:r>
              <a:rPr lang="fr-FR" altLang="fr-FR" sz="1800" b="1" dirty="0">
                <a:solidFill>
                  <a:srgbClr val="0098BC"/>
                </a:solidFill>
                <a:cs typeface="Arial" panose="020B0604020202020204" pitchFamily="34" charset="0"/>
              </a:rPr>
              <a:t>Conditions idéales pour travailler, peu d’accumulation de polluants et de virus dans l’air </a:t>
            </a:r>
          </a:p>
        </p:txBody>
      </p:sp>
      <p:cxnSp>
        <p:nvCxnSpPr>
          <p:cNvPr id="58" name="Connecteur droit avec flèche 57"/>
          <p:cNvCxnSpPr>
            <a:endCxn id="55" idx="1"/>
          </p:cNvCxnSpPr>
          <p:nvPr/>
        </p:nvCxnSpPr>
        <p:spPr>
          <a:xfrm>
            <a:off x="4686143" y="3636543"/>
            <a:ext cx="496262"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a:endCxn id="54" idx="1"/>
          </p:cNvCxnSpPr>
          <p:nvPr/>
        </p:nvCxnSpPr>
        <p:spPr>
          <a:xfrm>
            <a:off x="4665460" y="5111733"/>
            <a:ext cx="538263" cy="0"/>
          </a:xfrm>
          <a:prstGeom prst="straightConnector1">
            <a:avLst/>
          </a:prstGeom>
          <a:ln w="28575">
            <a:solidFill>
              <a:srgbClr val="DAA6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p:cNvCxnSpPr/>
          <p:nvPr/>
        </p:nvCxnSpPr>
        <p:spPr>
          <a:xfrm>
            <a:off x="4686143" y="6487453"/>
            <a:ext cx="496262" cy="0"/>
          </a:xfrm>
          <a:prstGeom prst="straightConnector1">
            <a:avLst/>
          </a:prstGeom>
          <a:ln w="28575">
            <a:solidFill>
              <a:srgbClr val="2F754F"/>
            </a:solidFill>
            <a:tailEnd type="triangle"/>
          </a:ln>
        </p:spPr>
        <p:style>
          <a:lnRef idx="1">
            <a:schemeClr val="accent1"/>
          </a:lnRef>
          <a:fillRef idx="0">
            <a:schemeClr val="accent1"/>
          </a:fillRef>
          <a:effectRef idx="0">
            <a:schemeClr val="accent1"/>
          </a:effectRef>
          <a:fontRef idx="minor">
            <a:schemeClr val="tx1"/>
          </a:fontRef>
        </p:style>
      </p:cxnSp>
      <p:pic>
        <p:nvPicPr>
          <p:cNvPr id="64" name="Dormir im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29880" y="3772512"/>
            <a:ext cx="1620714" cy="1237694"/>
          </a:xfrm>
          <a:prstGeom prst="rect">
            <a:avLst/>
          </a:prstGeom>
        </p:spPr>
      </p:pic>
      <p:pic>
        <p:nvPicPr>
          <p:cNvPr id="2" name="Image 3">
            <a:extLst>
              <a:ext uri="{FF2B5EF4-FFF2-40B4-BE49-F238E27FC236}">
                <a16:creationId xmlns:a16="http://schemas.microsoft.com/office/drawing/2014/main" id="{D8701E4A-DE13-E155-8304-E0833FAD61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bwMode="auto">
          <a:xfrm>
            <a:off x="10143691" y="1185492"/>
            <a:ext cx="1524749" cy="268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2EBB8F35-3F90-CD8F-A636-A6C20CBEAC56}"/>
              </a:ext>
            </a:extLst>
          </p:cNvPr>
          <p:cNvSpPr txBox="1"/>
          <p:nvPr/>
        </p:nvSpPr>
        <p:spPr>
          <a:xfrm>
            <a:off x="5182405" y="1898221"/>
            <a:ext cx="4953816" cy="400110"/>
          </a:xfrm>
          <a:prstGeom prst="rect">
            <a:avLst/>
          </a:prstGeom>
          <a:noFill/>
        </p:spPr>
        <p:txBody>
          <a:bodyPr wrap="square" rtlCol="0">
            <a:spAutoFit/>
          </a:bodyPr>
          <a:lstStyle/>
          <a:p>
            <a:r>
              <a:rPr lang="fr-FR" sz="2000" b="1" dirty="0">
                <a:solidFill>
                  <a:srgbClr val="C00000"/>
                </a:solidFill>
              </a:rPr>
              <a:t>Valeur maximale des appareils de mesure</a:t>
            </a:r>
          </a:p>
        </p:txBody>
      </p:sp>
      <p:cxnSp>
        <p:nvCxnSpPr>
          <p:cNvPr id="4" name="Connecteur droit avec flèche 3">
            <a:extLst>
              <a:ext uri="{FF2B5EF4-FFF2-40B4-BE49-F238E27FC236}">
                <a16:creationId xmlns:a16="http://schemas.microsoft.com/office/drawing/2014/main" id="{8CD9010D-1F74-A6DA-8EB5-37ADA6B0EAFD}"/>
              </a:ext>
            </a:extLst>
          </p:cNvPr>
          <p:cNvCxnSpPr/>
          <p:nvPr/>
        </p:nvCxnSpPr>
        <p:spPr>
          <a:xfrm>
            <a:off x="4676415" y="2117732"/>
            <a:ext cx="496262"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e 1">
            <a:extLst>
              <a:ext uri="{FF2B5EF4-FFF2-40B4-BE49-F238E27FC236}">
                <a16:creationId xmlns:a16="http://schemas.microsoft.com/office/drawing/2014/main" id="{9732ED9D-70FE-9D76-FEAC-F05BC53E65FB}"/>
              </a:ext>
            </a:extLst>
          </p:cNvPr>
          <p:cNvSpPr/>
          <p:nvPr/>
        </p:nvSpPr>
        <p:spPr>
          <a:xfrm>
            <a:off x="3045219" y="1211476"/>
            <a:ext cx="951731" cy="584775"/>
          </a:xfrm>
          <a:prstGeom prst="rect">
            <a:avLst/>
          </a:prstGeom>
        </p:spPr>
        <p:txBody>
          <a:bodyPr wrap="square">
            <a:spAutoFit/>
          </a:bodyPr>
          <a:lstStyle/>
          <a:p>
            <a:pPr algn="ctr">
              <a:spcBef>
                <a:spcPct val="0"/>
              </a:spcBef>
            </a:pPr>
            <a:r>
              <a:rPr lang="fr-FR" altLang="fr-FR" sz="3200" b="1" dirty="0"/>
              <a:t>CO</a:t>
            </a:r>
            <a:r>
              <a:rPr lang="fr-FR" altLang="fr-FR" sz="3200" b="1" baseline="-25000" dirty="0"/>
              <a:t>2</a:t>
            </a:r>
          </a:p>
        </p:txBody>
      </p:sp>
      <p:pic>
        <p:nvPicPr>
          <p:cNvPr id="6" name="En Savoir 2">
            <a:hlinkClick r:id="rId7" action="ppaction://hlinksldjump"/>
            <a:extLst>
              <a:ext uri="{FF2B5EF4-FFF2-40B4-BE49-F238E27FC236}">
                <a16:creationId xmlns:a16="http://schemas.microsoft.com/office/drawing/2014/main" id="{B750946B-ABD8-D8BB-E009-6521A42B4112}"/>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rot="1145184">
            <a:off x="4243451" y="1240268"/>
            <a:ext cx="7858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41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éponse 3"/>
          <p:cNvSpPr/>
          <p:nvPr/>
        </p:nvSpPr>
        <p:spPr>
          <a:xfrm>
            <a:off x="3159246" y="4936275"/>
            <a:ext cx="4797004" cy="707886"/>
          </a:xfrm>
          <a:prstGeom prst="rect">
            <a:avLst/>
          </a:prstGeom>
        </p:spPr>
        <p:txBody>
          <a:bodyPr wrap="square">
            <a:spAutoFit/>
          </a:bodyPr>
          <a:lstStyle/>
          <a:p>
            <a:r>
              <a:rPr lang="fr-FR" sz="2000" b="1" dirty="0">
                <a:solidFill>
                  <a:srgbClr val="0098BC"/>
                </a:solidFill>
                <a:cs typeface="Arial" panose="020B0604020202020204" pitchFamily="34" charset="0"/>
              </a:rPr>
              <a:t>Baisse de la quantité de virus dans l’air</a:t>
            </a:r>
            <a:br>
              <a:rPr lang="fr-FR" sz="2000" b="1" dirty="0">
                <a:solidFill>
                  <a:srgbClr val="0098BC"/>
                </a:solidFill>
                <a:cs typeface="Arial" panose="020B0604020202020204" pitchFamily="34" charset="0"/>
              </a:rPr>
            </a:br>
            <a:r>
              <a:rPr lang="fr-FR" sz="2000" b="1" dirty="0">
                <a:solidFill>
                  <a:srgbClr val="0098BC"/>
                </a:solidFill>
                <a:cs typeface="Arial" panose="020B0604020202020204" pitchFamily="34" charset="0"/>
              </a:rPr>
              <a:t>(COVID et autres).</a:t>
            </a:r>
          </a:p>
        </p:txBody>
      </p:sp>
      <p:sp>
        <p:nvSpPr>
          <p:cNvPr id="4" name="Réponse 2"/>
          <p:cNvSpPr/>
          <p:nvPr/>
        </p:nvSpPr>
        <p:spPr>
          <a:xfrm>
            <a:off x="3112908" y="3839473"/>
            <a:ext cx="4295407" cy="400110"/>
          </a:xfrm>
          <a:prstGeom prst="rect">
            <a:avLst/>
          </a:prstGeom>
        </p:spPr>
        <p:txBody>
          <a:bodyPr wrap="none">
            <a:spAutoFit/>
          </a:bodyPr>
          <a:lstStyle/>
          <a:p>
            <a:r>
              <a:rPr lang="fr-FR" sz="2000" b="1" dirty="0">
                <a:solidFill>
                  <a:srgbClr val="0098BC"/>
                </a:solidFill>
                <a:cs typeface="Arial" panose="020B0604020202020204" pitchFamily="34" charset="0"/>
              </a:rPr>
              <a:t>Meilleures conditions d'apprentissage</a:t>
            </a:r>
          </a:p>
        </p:txBody>
      </p:sp>
      <p:sp>
        <p:nvSpPr>
          <p:cNvPr id="6" name="Réponse 1"/>
          <p:cNvSpPr/>
          <p:nvPr/>
        </p:nvSpPr>
        <p:spPr>
          <a:xfrm>
            <a:off x="3107859" y="2656152"/>
            <a:ext cx="4797004" cy="400110"/>
          </a:xfrm>
          <a:prstGeom prst="rect">
            <a:avLst/>
          </a:prstGeom>
        </p:spPr>
        <p:txBody>
          <a:bodyPr wrap="square">
            <a:spAutoFit/>
          </a:bodyPr>
          <a:lstStyle/>
          <a:p>
            <a:r>
              <a:rPr lang="fr-FR" sz="2000" b="1" dirty="0">
                <a:solidFill>
                  <a:srgbClr val="0098BC"/>
                </a:solidFill>
                <a:cs typeface="Arial" panose="020B0604020202020204" pitchFamily="34" charset="0"/>
              </a:rPr>
              <a:t>Amélioration de la qualité de l'air intérieur</a:t>
            </a:r>
          </a:p>
        </p:txBody>
      </p:sp>
      <p:sp>
        <p:nvSpPr>
          <p:cNvPr id="15"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TP"/>
          <p:cNvGrpSpPr/>
          <p:nvPr/>
        </p:nvGrpSpPr>
        <p:grpSpPr>
          <a:xfrm>
            <a:off x="330442" y="5258668"/>
            <a:ext cx="1084263" cy="830356"/>
            <a:chOff x="330442" y="5254806"/>
            <a:chExt cx="1084263" cy="830356"/>
          </a:xfrm>
        </p:grpSpPr>
        <p:sp>
          <p:nvSpPr>
            <p:cNvPr id="29"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30"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2">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Video"/>
          <p:cNvGrpSpPr/>
          <p:nvPr/>
        </p:nvGrpSpPr>
        <p:grpSpPr>
          <a:xfrm>
            <a:off x="330443" y="4186380"/>
            <a:ext cx="1084263" cy="874441"/>
            <a:chOff x="330443" y="4182518"/>
            <a:chExt cx="1084263" cy="874441"/>
          </a:xfrm>
        </p:grpSpPr>
        <p:sp>
          <p:nvSpPr>
            <p:cNvPr id="27"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28"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3">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5232"/>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6" name="Picto guide">
            <a:hlinkClick r:id="rId4" action="ppaction://hlinksldjump"/>
            <a:extLst>
              <a:ext uri="{FF2B5EF4-FFF2-40B4-BE49-F238E27FC236}">
                <a16:creationId xmlns:a16="http://schemas.microsoft.com/office/drawing/2014/main" id="{4784EAE9-EC02-44D3-9F43-AC31EE721370}"/>
              </a:ext>
            </a:extLst>
          </p:cNvPr>
          <p:cNvPicPr>
            <a:picLocks noChangeAspect="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5015" t="1565" r="10709" b="5873"/>
          <a:stretch/>
        </p:blipFill>
        <p:spPr bwMode="auto">
          <a:xfrm>
            <a:off x="545220" y="3123586"/>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21"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22" name="Logo AEM">
            <a:extLst>
              <a:ext uri="{FF2B5EF4-FFF2-40B4-BE49-F238E27FC236}">
                <a16:creationId xmlns:a16="http://schemas.microsoft.com/office/drawing/2014/main" id="{74F59558-1101-451A-ACCC-8D43FF7E32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31" name="Titre">
            <a:extLst>
              <a:ext uri="{FF2B5EF4-FFF2-40B4-BE49-F238E27FC236}">
                <a16:creationId xmlns:a16="http://schemas.microsoft.com/office/drawing/2014/main" id="{EB21CE3D-BF66-49F8-8B37-55B056C9B2AB}"/>
              </a:ext>
            </a:extLst>
          </p:cNvPr>
          <p:cNvSpPr/>
          <p:nvPr/>
        </p:nvSpPr>
        <p:spPr>
          <a:xfrm>
            <a:off x="1670130" y="0"/>
            <a:ext cx="10521870" cy="1193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altLang="fr-FR" sz="4000" b="1" dirty="0">
                <a:solidFill>
                  <a:srgbClr val="002060"/>
                </a:solidFill>
                <a:latin typeface="Century Gothic" panose="020B0502020202020204" pitchFamily="34" charset="0"/>
              </a:rPr>
              <a:t>Quels sont les avantages de l’aération ?</a:t>
            </a:r>
          </a:p>
        </p:txBody>
      </p:sp>
      <p:pic>
        <p:nvPicPr>
          <p:cNvPr id="32" name="Picto info active">
            <a:extLst>
              <a:ext uri="{FF2B5EF4-FFF2-40B4-BE49-F238E27FC236}">
                <a16:creationId xmlns:a16="http://schemas.microsoft.com/office/drawing/2014/main" id="{AF547198-FE98-4138-9A99-13C9872F80FF}"/>
              </a:ext>
            </a:extLst>
          </p:cNvPr>
          <p:cNvPicPr>
            <a:picLocks noChangeAspect="1"/>
          </p:cNvPicPr>
          <p:nvPr/>
        </p:nvPicPr>
        <p:blipFill rotWithShape="1">
          <a:blip r:embed="rId7">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rré corné Info">
            <a:extLst>
              <a:ext uri="{FF2B5EF4-FFF2-40B4-BE49-F238E27FC236}">
                <a16:creationId xmlns:a16="http://schemas.microsoft.com/office/drawing/2014/main" id="{48371EF2-B58F-4908-AAC6-F8519D287C5F}"/>
              </a:ext>
            </a:extLst>
          </p:cNvPr>
          <p:cNvSpPr/>
          <p:nvPr/>
        </p:nvSpPr>
        <p:spPr>
          <a:xfrm>
            <a:off x="38179" y="4955774"/>
            <a:ext cx="1609401" cy="159022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 Amélioration de la qualité de l'air intérieur</a:t>
            </a:r>
          </a:p>
          <a:p>
            <a:pPr>
              <a:defRPr/>
            </a:pPr>
            <a:r>
              <a:rPr lang="fr-FR" sz="1200" b="1" dirty="0">
                <a:solidFill>
                  <a:srgbClr val="FFFFFF"/>
                </a:solidFill>
              </a:rPr>
              <a:t>2 : Meilleures conditions d'apprentissage</a:t>
            </a:r>
          </a:p>
          <a:p>
            <a:pPr>
              <a:defRPr/>
            </a:pPr>
            <a:r>
              <a:rPr lang="fr-FR" sz="1200" b="1" dirty="0">
                <a:solidFill>
                  <a:srgbClr val="FFFFFF"/>
                </a:solidFill>
              </a:rPr>
              <a:t>3 : Baisse le nombre de virus dans l’air </a:t>
            </a:r>
          </a:p>
        </p:txBody>
      </p:sp>
      <p:sp>
        <p:nvSpPr>
          <p:cNvPr id="33" name="Espace réservé du numéro de diapositive 1">
            <a:extLst>
              <a:ext uri="{FF2B5EF4-FFF2-40B4-BE49-F238E27FC236}">
                <a16:creationId xmlns:a16="http://schemas.microsoft.com/office/drawing/2014/main" id="{0A9C897A-D76F-44BC-9BE6-97D37E1452F8}"/>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13</a:t>
            </a:fld>
            <a:endParaRPr lang="fr-FR" altLang="fr-FR" sz="1800" b="1" dirty="0">
              <a:solidFill>
                <a:schemeClr val="bg1"/>
              </a:solidFill>
            </a:endParaRPr>
          </a:p>
        </p:txBody>
      </p:sp>
      <p:sp>
        <p:nvSpPr>
          <p:cNvPr id="35" name="1 Bleu">
            <a:extLst>
              <a:ext uri="{FF2B5EF4-FFF2-40B4-BE49-F238E27FC236}">
                <a16:creationId xmlns:a16="http://schemas.microsoft.com/office/drawing/2014/main" id="{272D237F-5182-4808-BEA2-269C35B86180}"/>
              </a:ext>
            </a:extLst>
          </p:cNvPr>
          <p:cNvSpPr/>
          <p:nvPr/>
        </p:nvSpPr>
        <p:spPr bwMode="auto">
          <a:xfrm>
            <a:off x="2143701" y="2464481"/>
            <a:ext cx="778754" cy="7775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solidFill>
                  <a:schemeClr val="bg1"/>
                </a:solidFill>
              </a:rPr>
              <a:t>1</a:t>
            </a:r>
            <a:endParaRPr lang="fr-FR" b="1" dirty="0">
              <a:solidFill>
                <a:schemeClr val="bg1"/>
              </a:solidFill>
            </a:endParaRPr>
          </a:p>
        </p:txBody>
      </p:sp>
      <p:sp>
        <p:nvSpPr>
          <p:cNvPr id="36" name="3 Bleu">
            <a:extLst>
              <a:ext uri="{FF2B5EF4-FFF2-40B4-BE49-F238E27FC236}">
                <a16:creationId xmlns:a16="http://schemas.microsoft.com/office/drawing/2014/main" id="{077DA251-8574-4BA5-B017-401C75372DEB}"/>
              </a:ext>
            </a:extLst>
          </p:cNvPr>
          <p:cNvSpPr/>
          <p:nvPr/>
        </p:nvSpPr>
        <p:spPr bwMode="auto">
          <a:xfrm>
            <a:off x="2143701" y="4875237"/>
            <a:ext cx="778754" cy="76686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solidFill>
                  <a:schemeClr val="bg1"/>
                </a:solidFill>
              </a:rPr>
              <a:t>3</a:t>
            </a:r>
          </a:p>
        </p:txBody>
      </p:sp>
      <p:sp>
        <p:nvSpPr>
          <p:cNvPr id="37" name="2 Bleu">
            <a:extLst>
              <a:ext uri="{FF2B5EF4-FFF2-40B4-BE49-F238E27FC236}">
                <a16:creationId xmlns:a16="http://schemas.microsoft.com/office/drawing/2014/main" id="{DBA5742C-6597-48A4-B717-F83606146B32}"/>
              </a:ext>
            </a:extLst>
          </p:cNvPr>
          <p:cNvSpPr/>
          <p:nvPr/>
        </p:nvSpPr>
        <p:spPr bwMode="auto">
          <a:xfrm>
            <a:off x="2143701" y="3669859"/>
            <a:ext cx="778754" cy="7775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solidFill>
                  <a:schemeClr val="bg1"/>
                </a:solidFill>
              </a:rPr>
              <a:t>2</a:t>
            </a:r>
          </a:p>
        </p:txBody>
      </p:sp>
      <p:sp>
        <p:nvSpPr>
          <p:cNvPr id="3" name="Rectangle 2">
            <a:extLst>
              <a:ext uri="{FF2B5EF4-FFF2-40B4-BE49-F238E27FC236}">
                <a16:creationId xmlns:a16="http://schemas.microsoft.com/office/drawing/2014/main" id="{36615AB2-F973-4567-A8FE-2C8DDB651390}"/>
              </a:ext>
            </a:extLst>
          </p:cNvPr>
          <p:cNvSpPr/>
          <p:nvPr/>
        </p:nvSpPr>
        <p:spPr>
          <a:xfrm>
            <a:off x="2223911" y="6482552"/>
            <a:ext cx="7913511" cy="276999"/>
          </a:xfrm>
          <a:prstGeom prst="rect">
            <a:avLst/>
          </a:prstGeom>
        </p:spPr>
        <p:txBody>
          <a:bodyPr wrap="square">
            <a:spAutoFit/>
          </a:bodyPr>
          <a:lstStyle/>
          <a:p>
            <a:r>
              <a:rPr lang="fr-FR" sz="1200" i="1" dirty="0">
                <a:solidFill>
                  <a:srgbClr val="002060"/>
                </a:solidFill>
                <a:latin typeface="Century Gothic" panose="020B0502020202020204" pitchFamily="34" charset="0"/>
              </a:rPr>
              <a:t>Recommandations pour l’enseignant ou l’animateur : Cliquez sur l’icône GUIDE (voir menu à gauche) </a:t>
            </a:r>
          </a:p>
        </p:txBody>
      </p:sp>
      <p:sp>
        <p:nvSpPr>
          <p:cNvPr id="38" name="ZoneTexte 37">
            <a:extLst>
              <a:ext uri="{FF2B5EF4-FFF2-40B4-BE49-F238E27FC236}">
                <a16:creationId xmlns:a16="http://schemas.microsoft.com/office/drawing/2014/main" id="{A119EDF1-BDBB-4346-B4AF-2752DC07BAEC}"/>
              </a:ext>
            </a:extLst>
          </p:cNvPr>
          <p:cNvSpPr txBox="1"/>
          <p:nvPr/>
        </p:nvSpPr>
        <p:spPr>
          <a:xfrm>
            <a:off x="314816" y="6525295"/>
            <a:ext cx="835485" cy="246221"/>
          </a:xfrm>
          <a:prstGeom prst="rect">
            <a:avLst/>
          </a:prstGeom>
          <a:noFill/>
        </p:spPr>
        <p:txBody>
          <a:bodyPr wrap="none" rtlCol="0">
            <a:spAutoFit/>
          </a:bodyPr>
          <a:lstStyle/>
          <a:p>
            <a:r>
              <a:rPr lang="fr-FR" sz="1000" dirty="0" err="1"/>
              <a:t>Aq</a:t>
            </a:r>
            <a:r>
              <a:rPr lang="fr-FR" sz="1000" dirty="0"/>
              <a:t> – Mc - </a:t>
            </a:r>
            <a:r>
              <a:rPr lang="fr-FR" sz="1000" dirty="0" err="1"/>
              <a:t>Bv</a:t>
            </a:r>
            <a:endParaRPr lang="fr-FR" sz="1000" dirty="0"/>
          </a:p>
        </p:txBody>
      </p:sp>
      <p:pic>
        <p:nvPicPr>
          <p:cNvPr id="39" name="Fenêtre ouverte">
            <a:extLst>
              <a:ext uri="{FF2B5EF4-FFF2-40B4-BE49-F238E27FC236}">
                <a16:creationId xmlns:a16="http://schemas.microsoft.com/office/drawing/2014/main" id="{3D0A3FFF-EFED-46B0-84D8-2DF1806421E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769" t="-454" r="3658"/>
          <a:stretch/>
        </p:blipFill>
        <p:spPr>
          <a:xfrm>
            <a:off x="7989159" y="1546855"/>
            <a:ext cx="4137578" cy="4757855"/>
          </a:xfrm>
          <a:prstGeom prst="rect">
            <a:avLst/>
          </a:prstGeom>
        </p:spPr>
      </p:pic>
    </p:spTree>
    <p:extLst>
      <p:ext uri="{BB962C8B-B14F-4D97-AF65-F5344CB8AC3E}">
        <p14:creationId xmlns:p14="http://schemas.microsoft.com/office/powerpoint/2010/main" val="4059897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2" restart="whenNotActive" fill="hold" evtFilter="cancelBubble" nodeType="interactiveSeq">
                <p:stCondLst>
                  <p:cond evt="onClick" delay="0">
                    <p:tgtEl>
                      <p:spTgt spid="3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7" restart="whenNotActive" fill="hold" evtFilter="cancelBubble" nodeType="interactiveSeq">
                <p:stCondLst>
                  <p:cond evt="onClick" delay="0">
                    <p:tgtEl>
                      <p:spTgt spid="32"/>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2" grpId="0"/>
      <p:bldP spid="4" grpId="0"/>
      <p:bldP spid="6" grpId="0"/>
      <p:bldP spid="34" grpId="0" animBg="1"/>
      <p:bldP spid="3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enêtr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031" y="-1"/>
            <a:ext cx="5895589" cy="5895589"/>
          </a:xfrm>
          <a:prstGeom prst="rect">
            <a:avLst/>
          </a:prstGeom>
        </p:spPr>
      </p:pic>
      <p:sp>
        <p:nvSpPr>
          <p:cNvPr id="9" name="Sommaire page">
            <a:hlinkClick r:id="rId3" action="ppaction://hlinksldjump"/>
          </p:cNvPr>
          <p:cNvSpPr/>
          <p:nvPr/>
        </p:nvSpPr>
        <p:spPr>
          <a:xfrm>
            <a:off x="11302730" y="6222333"/>
            <a:ext cx="828000" cy="216000"/>
          </a:xfrm>
          <a:prstGeom prst="roundRect">
            <a:avLst/>
          </a:prstGeom>
          <a:solidFill>
            <a:schemeClr val="bg1"/>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0C99BC"/>
                </a:solidFill>
              </a:rPr>
              <a:t>SOMMAIRE</a:t>
            </a:r>
          </a:p>
        </p:txBody>
      </p:sp>
      <p:sp>
        <p:nvSpPr>
          <p:cNvPr id="6" name="Espace réservé du numéro de diapositive 1">
            <a:extLst>
              <a:ext uri="{FF2B5EF4-FFF2-40B4-BE49-F238E27FC236}">
                <a16:creationId xmlns:a16="http://schemas.microsoft.com/office/drawing/2014/main" id="{7E3656CE-9A6B-4096-B96D-35ED0C5D2606}"/>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14</a:t>
            </a:fld>
            <a:endParaRPr lang="fr-FR" altLang="fr-FR" sz="1800" b="1" dirty="0">
              <a:solidFill>
                <a:schemeClr val="bg1"/>
              </a:solidFill>
            </a:endParaRPr>
          </a:p>
        </p:txBody>
      </p:sp>
      <p:sp>
        <p:nvSpPr>
          <p:cNvPr id="19" name="Titre"/>
          <p:cNvSpPr/>
          <p:nvPr/>
        </p:nvSpPr>
        <p:spPr>
          <a:xfrm>
            <a:off x="7868366" y="876509"/>
            <a:ext cx="4320000" cy="2160000"/>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L’air intérieur</a:t>
            </a:r>
          </a:p>
        </p:txBody>
      </p:sp>
    </p:spTree>
    <p:extLst>
      <p:ext uri="{BB962C8B-B14F-4D97-AF65-F5344CB8AC3E}">
        <p14:creationId xmlns:p14="http://schemas.microsoft.com/office/powerpoint/2010/main" val="439266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Exemple 6"/>
          <p:cNvGrpSpPr/>
          <p:nvPr/>
        </p:nvGrpSpPr>
        <p:grpSpPr>
          <a:xfrm>
            <a:off x="8852654" y="4396227"/>
            <a:ext cx="2370876" cy="1819506"/>
            <a:chOff x="8852654" y="4396227"/>
            <a:chExt cx="2370876" cy="1819506"/>
          </a:xfrm>
        </p:grpSpPr>
        <p:sp>
          <p:nvSpPr>
            <p:cNvPr id="35" name="Texte"/>
            <p:cNvSpPr txBox="1">
              <a:spLocks noChangeArrowheads="1"/>
            </p:cNvSpPr>
            <p:nvPr/>
          </p:nvSpPr>
          <p:spPr bwMode="auto">
            <a:xfrm>
              <a:off x="8922713" y="5815623"/>
              <a:ext cx="23008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Les transports</a:t>
              </a:r>
            </a:p>
          </p:txBody>
        </p:sp>
        <p:pic>
          <p:nvPicPr>
            <p:cNvPr id="92" name="Voiture img"/>
            <p:cNvPicPr/>
            <p:nvPr/>
          </p:nvPicPr>
          <p:blipFill rotWithShape="1">
            <a:blip r:embed="rId2" cstate="print">
              <a:extLst>
                <a:ext uri="{28A0092B-C50C-407E-A947-70E740481C1C}">
                  <a14:useLocalDpi xmlns:a14="http://schemas.microsoft.com/office/drawing/2010/main" val="0"/>
                </a:ext>
              </a:extLst>
            </a:blip>
            <a:srcRect l="4270" t="24194" r="3568" b="20255"/>
            <a:stretch/>
          </p:blipFill>
          <p:spPr>
            <a:xfrm>
              <a:off x="8852654" y="4396227"/>
              <a:ext cx="2366010" cy="1188720"/>
            </a:xfrm>
            <a:prstGeom prst="rect">
              <a:avLst/>
            </a:prstGeom>
          </p:spPr>
        </p:pic>
      </p:grpSp>
      <p:sp>
        <p:nvSpPr>
          <p:cNvPr id="71" name="Numéro 6">
            <a:extLst>
              <a:ext uri="{FF2B5EF4-FFF2-40B4-BE49-F238E27FC236}">
                <a16:creationId xmlns:a16="http://schemas.microsoft.com/office/drawing/2014/main" id="{7587B0AF-15DD-4285-B7D9-1B7CF8175833}"/>
              </a:ext>
            </a:extLst>
          </p:cNvPr>
          <p:cNvSpPr/>
          <p:nvPr/>
        </p:nvSpPr>
        <p:spPr bwMode="auto">
          <a:xfrm>
            <a:off x="9528059" y="440795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6</a:t>
            </a:r>
          </a:p>
        </p:txBody>
      </p:sp>
      <p:grpSp>
        <p:nvGrpSpPr>
          <p:cNvPr id="6" name="Groupe 5"/>
          <p:cNvGrpSpPr/>
          <p:nvPr/>
        </p:nvGrpSpPr>
        <p:grpSpPr>
          <a:xfrm>
            <a:off x="5417926" y="4153589"/>
            <a:ext cx="2300817" cy="2067014"/>
            <a:chOff x="5417926" y="4153589"/>
            <a:chExt cx="2300817" cy="2067014"/>
          </a:xfrm>
        </p:grpSpPr>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2119" y="4153589"/>
              <a:ext cx="2055941" cy="1703432"/>
            </a:xfrm>
            <a:prstGeom prst="rect">
              <a:avLst/>
            </a:prstGeom>
          </p:spPr>
        </p:pic>
        <p:sp>
          <p:nvSpPr>
            <p:cNvPr id="34" name="Texte"/>
            <p:cNvSpPr txBox="1">
              <a:spLocks noChangeArrowheads="1"/>
            </p:cNvSpPr>
            <p:nvPr/>
          </p:nvSpPr>
          <p:spPr bwMode="auto">
            <a:xfrm>
              <a:off x="5417926" y="5820493"/>
              <a:ext cx="23008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Les lieux publics</a:t>
              </a:r>
            </a:p>
          </p:txBody>
        </p:sp>
      </p:grpSp>
      <p:sp>
        <p:nvSpPr>
          <p:cNvPr id="70" name="Numéro 5">
            <a:extLst>
              <a:ext uri="{FF2B5EF4-FFF2-40B4-BE49-F238E27FC236}">
                <a16:creationId xmlns:a16="http://schemas.microsoft.com/office/drawing/2014/main" id="{7587B0AF-15DD-4285-B7D9-1B7CF8175833}"/>
              </a:ext>
            </a:extLst>
          </p:cNvPr>
          <p:cNvSpPr/>
          <p:nvPr/>
        </p:nvSpPr>
        <p:spPr bwMode="auto">
          <a:xfrm>
            <a:off x="6122489" y="455322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5</a:t>
            </a:r>
          </a:p>
        </p:txBody>
      </p:sp>
      <p:grpSp>
        <p:nvGrpSpPr>
          <p:cNvPr id="3" name="Exemple 4"/>
          <p:cNvGrpSpPr/>
          <p:nvPr/>
        </p:nvGrpSpPr>
        <p:grpSpPr>
          <a:xfrm>
            <a:off x="2298759" y="3963865"/>
            <a:ext cx="1969350" cy="2254927"/>
            <a:chOff x="2706196" y="3960806"/>
            <a:chExt cx="1969350" cy="2254927"/>
          </a:xfrm>
        </p:grpSpPr>
        <p:sp>
          <p:nvSpPr>
            <p:cNvPr id="30" name="Texte"/>
            <p:cNvSpPr txBox="1">
              <a:spLocks noChangeArrowheads="1"/>
            </p:cNvSpPr>
            <p:nvPr/>
          </p:nvSpPr>
          <p:spPr bwMode="auto">
            <a:xfrm>
              <a:off x="2774926" y="5815623"/>
              <a:ext cx="1900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Les magasins</a:t>
              </a:r>
            </a:p>
          </p:txBody>
        </p:sp>
        <p:pic>
          <p:nvPicPr>
            <p:cNvPr id="13" name="Magasin img"/>
            <p:cNvPicPr>
              <a:picLocks noChangeAspect="1"/>
            </p:cNvPicPr>
            <p:nvPr/>
          </p:nvPicPr>
          <p:blipFill rotWithShape="1">
            <a:blip r:embed="rId4">
              <a:extLst>
                <a:ext uri="{28A0092B-C50C-407E-A947-70E740481C1C}">
                  <a14:useLocalDpi xmlns:a14="http://schemas.microsoft.com/office/drawing/2010/main" val="0"/>
                </a:ext>
              </a:extLst>
            </a:blip>
            <a:srcRect l="14200"/>
            <a:stretch/>
          </p:blipFill>
          <p:spPr>
            <a:xfrm>
              <a:off x="2706196" y="3960806"/>
              <a:ext cx="1969350" cy="1847422"/>
            </a:xfrm>
            <a:prstGeom prst="rect">
              <a:avLst/>
            </a:prstGeom>
          </p:spPr>
        </p:pic>
      </p:grpSp>
      <p:sp>
        <p:nvSpPr>
          <p:cNvPr id="69" name="Numéro 4">
            <a:extLst>
              <a:ext uri="{FF2B5EF4-FFF2-40B4-BE49-F238E27FC236}">
                <a16:creationId xmlns:a16="http://schemas.microsoft.com/office/drawing/2014/main" id="{7587B0AF-15DD-4285-B7D9-1B7CF8175833}"/>
              </a:ext>
            </a:extLst>
          </p:cNvPr>
          <p:cNvSpPr/>
          <p:nvPr/>
        </p:nvSpPr>
        <p:spPr bwMode="auto">
          <a:xfrm>
            <a:off x="2810199" y="441101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4</a:t>
            </a:r>
          </a:p>
        </p:txBody>
      </p:sp>
      <p:grpSp>
        <p:nvGrpSpPr>
          <p:cNvPr id="11" name="Exemple 3"/>
          <p:cNvGrpSpPr/>
          <p:nvPr/>
        </p:nvGrpSpPr>
        <p:grpSpPr>
          <a:xfrm>
            <a:off x="8715914" y="1418561"/>
            <a:ext cx="2714414" cy="2224446"/>
            <a:chOff x="8715914" y="1418561"/>
            <a:chExt cx="2714414" cy="2224446"/>
          </a:xfrm>
        </p:grpSpPr>
        <p:sp>
          <p:nvSpPr>
            <p:cNvPr id="32" name="Texte"/>
            <p:cNvSpPr txBox="1">
              <a:spLocks noChangeArrowheads="1"/>
            </p:cNvSpPr>
            <p:nvPr/>
          </p:nvSpPr>
          <p:spPr bwMode="auto">
            <a:xfrm>
              <a:off x="9305040" y="3242897"/>
              <a:ext cx="14612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Le travail</a:t>
              </a:r>
            </a:p>
          </p:txBody>
        </p:sp>
        <p:pic>
          <p:nvPicPr>
            <p:cNvPr id="8" name="Bureau im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5914" y="1418561"/>
              <a:ext cx="2714414" cy="1728305"/>
            </a:xfrm>
            <a:prstGeom prst="rect">
              <a:avLst/>
            </a:prstGeom>
          </p:spPr>
        </p:pic>
      </p:grpSp>
      <p:sp>
        <p:nvSpPr>
          <p:cNvPr id="67" name="Numéro 3">
            <a:extLst>
              <a:ext uri="{FF2B5EF4-FFF2-40B4-BE49-F238E27FC236}">
                <a16:creationId xmlns:a16="http://schemas.microsoft.com/office/drawing/2014/main" id="{7587B0AF-15DD-4285-B7D9-1B7CF8175833}"/>
              </a:ext>
            </a:extLst>
          </p:cNvPr>
          <p:cNvSpPr/>
          <p:nvPr/>
        </p:nvSpPr>
        <p:spPr bwMode="auto">
          <a:xfrm>
            <a:off x="9528059" y="184085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grpSp>
        <p:nvGrpSpPr>
          <p:cNvPr id="10" name="Exemple 2"/>
          <p:cNvGrpSpPr/>
          <p:nvPr/>
        </p:nvGrpSpPr>
        <p:grpSpPr>
          <a:xfrm>
            <a:off x="5115454" y="1464981"/>
            <a:ext cx="2905760" cy="2130609"/>
            <a:chOff x="5512917" y="1460111"/>
            <a:chExt cx="2905760" cy="2130609"/>
          </a:xfrm>
        </p:grpSpPr>
        <p:sp>
          <p:nvSpPr>
            <p:cNvPr id="31" name="Texte"/>
            <p:cNvSpPr txBox="1">
              <a:spLocks noChangeArrowheads="1"/>
            </p:cNvSpPr>
            <p:nvPr/>
          </p:nvSpPr>
          <p:spPr bwMode="auto">
            <a:xfrm>
              <a:off x="6305271" y="3190610"/>
              <a:ext cx="13648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L’école</a:t>
              </a:r>
            </a:p>
          </p:txBody>
        </p:sp>
        <p:pic>
          <p:nvPicPr>
            <p:cNvPr id="93" name="Classe vide img"/>
            <p:cNvPicPr/>
            <p:nvPr/>
          </p:nvPicPr>
          <p:blipFill>
            <a:blip r:embed="rId6" cstate="print">
              <a:extLst>
                <a:ext uri="{28A0092B-C50C-407E-A947-70E740481C1C}">
                  <a14:useLocalDpi xmlns:a14="http://schemas.microsoft.com/office/drawing/2010/main" val="0"/>
                </a:ext>
              </a:extLst>
            </a:blip>
            <a:stretch>
              <a:fillRect/>
            </a:stretch>
          </p:blipFill>
          <p:spPr bwMode="auto">
            <a:xfrm>
              <a:off x="5512917" y="1460111"/>
              <a:ext cx="2905760" cy="168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6" name="Numéro 2">
            <a:extLst>
              <a:ext uri="{FF2B5EF4-FFF2-40B4-BE49-F238E27FC236}">
                <a16:creationId xmlns:a16="http://schemas.microsoft.com/office/drawing/2014/main" id="{7587B0AF-15DD-4285-B7D9-1B7CF8175833}"/>
              </a:ext>
            </a:extLst>
          </p:cNvPr>
          <p:cNvSpPr/>
          <p:nvPr/>
        </p:nvSpPr>
        <p:spPr bwMode="auto">
          <a:xfrm>
            <a:off x="6060734" y="179529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grpSp>
        <p:nvGrpSpPr>
          <p:cNvPr id="9" name="Exemple 1"/>
          <p:cNvGrpSpPr/>
          <p:nvPr/>
        </p:nvGrpSpPr>
        <p:grpSpPr>
          <a:xfrm>
            <a:off x="2193692" y="1619954"/>
            <a:ext cx="2248214" cy="2343911"/>
            <a:chOff x="2601129" y="1616895"/>
            <a:chExt cx="2248214" cy="2343911"/>
          </a:xfrm>
        </p:grpSpPr>
        <p:sp>
          <p:nvSpPr>
            <p:cNvPr id="33" name="Texte"/>
            <p:cNvSpPr txBox="1">
              <a:spLocks noChangeArrowheads="1"/>
            </p:cNvSpPr>
            <p:nvPr/>
          </p:nvSpPr>
          <p:spPr bwMode="auto">
            <a:xfrm>
              <a:off x="3109398" y="3252920"/>
              <a:ext cx="14612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La maison</a:t>
              </a:r>
            </a:p>
            <a:p>
              <a:pPr algn="ctr" eaLnBrk="1" hangingPunct="1">
                <a:lnSpc>
                  <a:spcPct val="100000"/>
                </a:lnSpc>
                <a:spcBef>
                  <a:spcPct val="0"/>
                </a:spcBef>
                <a:buFontTx/>
                <a:buNone/>
              </a:pPr>
              <a:endParaRPr lang="fr-FR" altLang="fr-FR" sz="2000" b="1" dirty="0">
                <a:solidFill>
                  <a:srgbClr val="0098BC"/>
                </a:solidFill>
                <a:latin typeface="+mn-lt"/>
                <a:cs typeface="Arial" panose="020B0604020202020204" pitchFamily="34" charset="0"/>
              </a:endParaRPr>
            </a:p>
          </p:txBody>
        </p:sp>
        <p:pic>
          <p:nvPicPr>
            <p:cNvPr id="7" name="Maison im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1129" y="1616895"/>
              <a:ext cx="2248214" cy="1362265"/>
            </a:xfrm>
            <a:prstGeom prst="rect">
              <a:avLst/>
            </a:prstGeom>
          </p:spPr>
        </p:pic>
      </p:grpSp>
      <p:sp>
        <p:nvSpPr>
          <p:cNvPr id="65" name="Numéro 1">
            <a:extLst>
              <a:ext uri="{FF2B5EF4-FFF2-40B4-BE49-F238E27FC236}">
                <a16:creationId xmlns:a16="http://schemas.microsoft.com/office/drawing/2014/main" id="{7587B0AF-15DD-4285-B7D9-1B7CF8175833}"/>
              </a:ext>
            </a:extLst>
          </p:cNvPr>
          <p:cNvSpPr/>
          <p:nvPr/>
        </p:nvSpPr>
        <p:spPr bwMode="auto">
          <a:xfrm>
            <a:off x="2810199" y="184391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68"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3" name="TP"/>
          <p:cNvGrpSpPr/>
          <p:nvPr/>
        </p:nvGrpSpPr>
        <p:grpSpPr>
          <a:xfrm>
            <a:off x="330442" y="5258668"/>
            <a:ext cx="1084263" cy="830356"/>
            <a:chOff x="330442" y="5254806"/>
            <a:chExt cx="1084263" cy="830356"/>
          </a:xfrm>
        </p:grpSpPr>
        <p:sp>
          <p:nvSpPr>
            <p:cNvPr id="85"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86"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8">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 name="Video"/>
          <p:cNvGrpSpPr/>
          <p:nvPr/>
        </p:nvGrpSpPr>
        <p:grpSpPr>
          <a:xfrm>
            <a:off x="330443" y="4186380"/>
            <a:ext cx="1084263" cy="874441"/>
            <a:chOff x="330443" y="4182518"/>
            <a:chExt cx="1084263" cy="874441"/>
          </a:xfrm>
        </p:grpSpPr>
        <p:sp>
          <p:nvSpPr>
            <p:cNvPr id="83"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4"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9">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5" name="Guide"/>
          <p:cNvGrpSpPr/>
          <p:nvPr/>
        </p:nvGrpSpPr>
        <p:grpSpPr>
          <a:xfrm>
            <a:off x="330444" y="3123586"/>
            <a:ext cx="1084262" cy="891371"/>
            <a:chOff x="330444" y="3119724"/>
            <a:chExt cx="1084262" cy="891371"/>
          </a:xfrm>
        </p:grpSpPr>
        <p:sp>
          <p:nvSpPr>
            <p:cNvPr id="81"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82"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10">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9"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7"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78" name="Logo AEM">
            <a:extLst>
              <a:ext uri="{FF2B5EF4-FFF2-40B4-BE49-F238E27FC236}">
                <a16:creationId xmlns:a16="http://schemas.microsoft.com/office/drawing/2014/main" id="{74F59558-1101-451A-ACCC-8D43FF7E327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89" name="Titre">
            <a:extLst>
              <a:ext uri="{FF2B5EF4-FFF2-40B4-BE49-F238E27FC236}">
                <a16:creationId xmlns:a16="http://schemas.microsoft.com/office/drawing/2014/main" id="{9502F96F-F415-4295-814B-372B30F06531}"/>
              </a:ext>
            </a:extLst>
          </p:cNvPr>
          <p:cNvSpPr txBox="1"/>
          <p:nvPr/>
        </p:nvSpPr>
        <p:spPr>
          <a:xfrm>
            <a:off x="1670130" y="3198"/>
            <a:ext cx="10521870" cy="10644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Donne des exemples d’espaces fermés</a:t>
            </a:r>
          </a:p>
        </p:txBody>
      </p:sp>
      <p:sp>
        <p:nvSpPr>
          <p:cNvPr id="46" name="Espace réservé du numéro de diapositive 1">
            <a:extLst>
              <a:ext uri="{FF2B5EF4-FFF2-40B4-BE49-F238E27FC236}">
                <a16:creationId xmlns:a16="http://schemas.microsoft.com/office/drawing/2014/main" id="{26C92091-FD11-419A-B906-50CB18ED9BB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15</a:t>
            </a:fld>
            <a:endParaRPr lang="fr-FR" altLang="fr-FR" sz="1800" b="1" dirty="0">
              <a:solidFill>
                <a:schemeClr val="bg1"/>
              </a:solidFill>
            </a:endParaRPr>
          </a:p>
        </p:txBody>
      </p:sp>
      <p:pic>
        <p:nvPicPr>
          <p:cNvPr id="47" name="Picto info active">
            <a:extLst>
              <a:ext uri="{FF2B5EF4-FFF2-40B4-BE49-F238E27FC236}">
                <a16:creationId xmlns:a16="http://schemas.microsoft.com/office/drawing/2014/main" id="{FA7DF26E-4F16-450B-BF7C-E9B871D9FF22}"/>
              </a:ext>
            </a:extLst>
          </p:cNvPr>
          <p:cNvPicPr>
            <a:picLocks noChangeAspect="1"/>
          </p:cNvPicPr>
          <p:nvPr/>
        </p:nvPicPr>
        <p:blipFill rotWithShape="1">
          <a:blip r:embed="rId12">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Carré corné Info">
            <a:extLst>
              <a:ext uri="{FF2B5EF4-FFF2-40B4-BE49-F238E27FC236}">
                <a16:creationId xmlns:a16="http://schemas.microsoft.com/office/drawing/2014/main" id="{AEAC24A5-9AA0-43D8-89E1-5520439A730F}"/>
              </a:ext>
            </a:extLst>
          </p:cNvPr>
          <p:cNvSpPr/>
          <p:nvPr/>
        </p:nvSpPr>
        <p:spPr>
          <a:xfrm>
            <a:off x="46379" y="5234750"/>
            <a:ext cx="1609401" cy="127691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 La Maison</a:t>
            </a:r>
          </a:p>
          <a:p>
            <a:pPr>
              <a:defRPr/>
            </a:pPr>
            <a:r>
              <a:rPr lang="fr-FR" sz="1200" b="1" dirty="0">
                <a:solidFill>
                  <a:srgbClr val="FFFFFF"/>
                </a:solidFill>
              </a:rPr>
              <a:t>2 : L’École</a:t>
            </a:r>
          </a:p>
          <a:p>
            <a:pPr>
              <a:defRPr/>
            </a:pPr>
            <a:r>
              <a:rPr lang="fr-FR" sz="1200" b="1" dirty="0">
                <a:solidFill>
                  <a:srgbClr val="FFFFFF"/>
                </a:solidFill>
              </a:rPr>
              <a:t>3 : Le Travail</a:t>
            </a:r>
          </a:p>
          <a:p>
            <a:pPr>
              <a:defRPr/>
            </a:pPr>
            <a:r>
              <a:rPr lang="fr-FR" sz="1200" b="1" dirty="0">
                <a:solidFill>
                  <a:srgbClr val="FFFFFF"/>
                </a:solidFill>
              </a:rPr>
              <a:t>4 : Les Magasins</a:t>
            </a:r>
          </a:p>
          <a:p>
            <a:pPr>
              <a:defRPr/>
            </a:pPr>
            <a:r>
              <a:rPr lang="fr-FR" sz="1200" b="1" dirty="0">
                <a:solidFill>
                  <a:srgbClr val="FFFFFF"/>
                </a:solidFill>
              </a:rPr>
              <a:t>5 : Les Lieux Publics</a:t>
            </a:r>
          </a:p>
          <a:p>
            <a:pPr>
              <a:defRPr/>
            </a:pPr>
            <a:r>
              <a:rPr lang="fr-FR" sz="1200" b="1" dirty="0">
                <a:solidFill>
                  <a:srgbClr val="FFFFFF"/>
                </a:solidFill>
              </a:rPr>
              <a:t>6 : les Transports</a:t>
            </a:r>
          </a:p>
        </p:txBody>
      </p:sp>
      <p:sp>
        <p:nvSpPr>
          <p:cNvPr id="49" name="ZoneTexte 48">
            <a:extLst>
              <a:ext uri="{FF2B5EF4-FFF2-40B4-BE49-F238E27FC236}">
                <a16:creationId xmlns:a16="http://schemas.microsoft.com/office/drawing/2014/main" id="{C492C3B6-B487-4C1D-B90C-4E6F2AD6383F}"/>
              </a:ext>
            </a:extLst>
          </p:cNvPr>
          <p:cNvSpPr txBox="1"/>
          <p:nvPr/>
        </p:nvSpPr>
        <p:spPr>
          <a:xfrm>
            <a:off x="111558" y="6557901"/>
            <a:ext cx="1271502" cy="246221"/>
          </a:xfrm>
          <a:prstGeom prst="rect">
            <a:avLst/>
          </a:prstGeom>
          <a:noFill/>
        </p:spPr>
        <p:txBody>
          <a:bodyPr wrap="none" rtlCol="0">
            <a:spAutoFit/>
          </a:bodyPr>
          <a:lstStyle/>
          <a:p>
            <a:r>
              <a:rPr lang="fr-FR" sz="1000" dirty="0"/>
              <a:t>Ms, </a:t>
            </a:r>
            <a:r>
              <a:rPr lang="fr-FR" sz="1000" dirty="0" err="1"/>
              <a:t>Ec</a:t>
            </a:r>
            <a:r>
              <a:rPr lang="fr-FR" sz="1000" dirty="0"/>
              <a:t>, Tr, Mg, </a:t>
            </a:r>
            <a:r>
              <a:rPr lang="fr-FR" sz="1000" dirty="0" err="1"/>
              <a:t>Lp</a:t>
            </a:r>
            <a:r>
              <a:rPr lang="fr-FR" sz="1000" dirty="0"/>
              <a:t>, Tr</a:t>
            </a:r>
          </a:p>
        </p:txBody>
      </p:sp>
    </p:spTree>
    <p:extLst>
      <p:ext uri="{BB962C8B-B14F-4D97-AF65-F5344CB8AC3E}">
        <p14:creationId xmlns:p14="http://schemas.microsoft.com/office/powerpoint/2010/main" val="27223634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50"/>
                                        <p:tgtEl>
                                          <p:spTgt spid="65"/>
                                        </p:tgtEl>
                                      </p:cBhvr>
                                    </p:animEffect>
                                    <p:set>
                                      <p:cBhvr>
                                        <p:cTn id="7" dur="1" fill="hold">
                                          <p:stCondLst>
                                            <p:cond delay="249"/>
                                          </p:stCondLst>
                                        </p:cTn>
                                        <p:tgtEl>
                                          <p:spTgt spid="6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nextCondLst>
                <p:cond evt="onClick" delay="0">
                  <p:tgtEl>
                    <p:spTgt spid="65"/>
                  </p:tgtEl>
                </p:cond>
              </p:nextCondLst>
            </p:seq>
            <p:seq concurrent="1" nextAc="seek">
              <p:cTn id="11" restart="whenNotActive" fill="hold" evtFilter="cancelBubble" nodeType="interactiveSeq">
                <p:stCondLst>
                  <p:cond evt="onClick" delay="0">
                    <p:tgtEl>
                      <p:spTgt spid="66"/>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withEffect">
                                  <p:stCondLst>
                                    <p:cond delay="0"/>
                                  </p:stCondLst>
                                  <p:childTnLst>
                                    <p:animEffect transition="out" filter="fade">
                                      <p:cBhvr>
                                        <p:cTn id="15" dur="250"/>
                                        <p:tgtEl>
                                          <p:spTgt spid="66"/>
                                        </p:tgtEl>
                                      </p:cBhvr>
                                    </p:animEffect>
                                    <p:set>
                                      <p:cBhvr>
                                        <p:cTn id="16" dur="1" fill="hold">
                                          <p:stCondLst>
                                            <p:cond delay="249"/>
                                          </p:stCondLst>
                                        </p:cTn>
                                        <p:tgtEl>
                                          <p:spTgt spid="66"/>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66"/>
                  </p:tgtEl>
                </p:cond>
              </p:nextCondLst>
            </p:seq>
            <p:seq concurrent="1" nextAc="seek">
              <p:cTn id="20" restart="whenNotActive" fill="hold" evtFilter="cancelBubble" nodeType="interactiveSeq">
                <p:stCondLst>
                  <p:cond evt="onClick" delay="0">
                    <p:tgtEl>
                      <p:spTgt spid="67"/>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withEffect">
                                  <p:stCondLst>
                                    <p:cond delay="0"/>
                                  </p:stCondLst>
                                  <p:childTnLst>
                                    <p:animEffect transition="out" filter="fade">
                                      <p:cBhvr>
                                        <p:cTn id="24" dur="250"/>
                                        <p:tgtEl>
                                          <p:spTgt spid="67"/>
                                        </p:tgtEl>
                                      </p:cBhvr>
                                    </p:animEffect>
                                    <p:set>
                                      <p:cBhvr>
                                        <p:cTn id="25" dur="1" fill="hold">
                                          <p:stCondLst>
                                            <p:cond delay="249"/>
                                          </p:stCondLst>
                                        </p:cTn>
                                        <p:tgtEl>
                                          <p:spTgt spid="67"/>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nextCondLst>
                <p:cond evt="onClick" delay="0">
                  <p:tgtEl>
                    <p:spTgt spid="67"/>
                  </p:tgtEl>
                </p:cond>
              </p:nextCondLst>
            </p:seq>
            <p:seq concurrent="1" nextAc="seek">
              <p:cTn id="29" restart="whenNotActive" fill="hold" evtFilter="cancelBubble" nodeType="interactiveSeq">
                <p:stCondLst>
                  <p:cond evt="onClick" delay="0">
                    <p:tgtEl>
                      <p:spTgt spid="69"/>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withEffect">
                                  <p:stCondLst>
                                    <p:cond delay="0"/>
                                  </p:stCondLst>
                                  <p:childTnLst>
                                    <p:animEffect transition="out" filter="fade">
                                      <p:cBhvr>
                                        <p:cTn id="33" dur="250"/>
                                        <p:tgtEl>
                                          <p:spTgt spid="69"/>
                                        </p:tgtEl>
                                      </p:cBhvr>
                                    </p:animEffect>
                                    <p:set>
                                      <p:cBhvr>
                                        <p:cTn id="34" dur="1" fill="hold">
                                          <p:stCondLst>
                                            <p:cond delay="249"/>
                                          </p:stCondLst>
                                        </p:cTn>
                                        <p:tgtEl>
                                          <p:spTgt spid="69"/>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nextCondLst>
                <p:cond evt="onClick" delay="0">
                  <p:tgtEl>
                    <p:spTgt spid="69"/>
                  </p:tgtEl>
                </p:cond>
              </p:nextCondLst>
            </p:seq>
            <p:seq concurrent="1" nextAc="seek">
              <p:cTn id="38" restart="whenNotActive" fill="hold" evtFilter="cancelBubble" nodeType="interactiveSeq">
                <p:stCondLst>
                  <p:cond evt="onClick" delay="0">
                    <p:tgtEl>
                      <p:spTgt spid="7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withEffect">
                                  <p:stCondLst>
                                    <p:cond delay="0"/>
                                  </p:stCondLst>
                                  <p:childTnLst>
                                    <p:animEffect transition="out" filter="fade">
                                      <p:cBhvr>
                                        <p:cTn id="42" dur="250"/>
                                        <p:tgtEl>
                                          <p:spTgt spid="70"/>
                                        </p:tgtEl>
                                      </p:cBhvr>
                                    </p:animEffect>
                                    <p:set>
                                      <p:cBhvr>
                                        <p:cTn id="43" dur="1" fill="hold">
                                          <p:stCondLst>
                                            <p:cond delay="249"/>
                                          </p:stCondLst>
                                        </p:cTn>
                                        <p:tgtEl>
                                          <p:spTgt spid="70"/>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childTnLst>
                    </p:cTn>
                  </p:par>
                </p:childTnLst>
              </p:cTn>
              <p:nextCondLst>
                <p:cond evt="onClick" delay="0">
                  <p:tgtEl>
                    <p:spTgt spid="70"/>
                  </p:tgtEl>
                </p:cond>
              </p:nextCondLst>
            </p:seq>
            <p:seq concurrent="1" nextAc="seek">
              <p:cTn id="47" restart="whenNotActive" fill="hold" evtFilter="cancelBubble" nodeType="interactiveSeq">
                <p:stCondLst>
                  <p:cond evt="onClick" delay="0">
                    <p:tgtEl>
                      <p:spTgt spid="71"/>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0" nodeType="withEffect">
                                  <p:stCondLst>
                                    <p:cond delay="0"/>
                                  </p:stCondLst>
                                  <p:childTnLst>
                                    <p:animEffect transition="out" filter="fade">
                                      <p:cBhvr>
                                        <p:cTn id="51" dur="250"/>
                                        <p:tgtEl>
                                          <p:spTgt spid="71"/>
                                        </p:tgtEl>
                                      </p:cBhvr>
                                    </p:animEffect>
                                    <p:set>
                                      <p:cBhvr>
                                        <p:cTn id="52" dur="1" fill="hold">
                                          <p:stCondLst>
                                            <p:cond delay="249"/>
                                          </p:stCondLst>
                                        </p:cTn>
                                        <p:tgtEl>
                                          <p:spTgt spid="71"/>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childTnLst>
              </p:cTn>
              <p:nextCondLst>
                <p:cond evt="onClick" delay="0">
                  <p:tgtEl>
                    <p:spTgt spid="71"/>
                  </p:tgtEl>
                </p:cond>
              </p:nextCondLst>
            </p:seq>
            <p:seq concurrent="1" nextAc="seek">
              <p:cTn id="56" restart="whenNotActive" fill="hold" evtFilter="cancelBubble" nodeType="interactiveSeq">
                <p:stCondLst>
                  <p:cond evt="onClick" delay="0">
                    <p:tgtEl>
                      <p:spTgt spid="47"/>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2" nodeType="click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3" nodeType="clickEffect">
                                  <p:stCondLst>
                                    <p:cond delay="0"/>
                                  </p:stCondLst>
                                  <p:childTnLst>
                                    <p:set>
                                      <p:cBhvr>
                                        <p:cTn id="64"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bldLst>
      <p:bldP spid="71" grpId="0" animBg="1"/>
      <p:bldP spid="70" grpId="0" animBg="1"/>
      <p:bldP spid="69" grpId="0" animBg="1"/>
      <p:bldP spid="67" grpId="0" animBg="1"/>
      <p:bldP spid="66" grpId="0" animBg="1"/>
      <p:bldP spid="65" grpId="0" animBg="1"/>
      <p:bldP spid="48" grpId="2" animBg="1"/>
      <p:bldP spid="48" grpId="3"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Réponse 4"/>
          <p:cNvGrpSpPr/>
          <p:nvPr/>
        </p:nvGrpSpPr>
        <p:grpSpPr>
          <a:xfrm>
            <a:off x="5796583" y="4073111"/>
            <a:ext cx="1900620" cy="2601708"/>
            <a:chOff x="5930305" y="1025291"/>
            <a:chExt cx="1900620" cy="2601708"/>
          </a:xfrm>
        </p:grpSpPr>
        <p:sp>
          <p:nvSpPr>
            <p:cNvPr id="36" name="Texte"/>
            <p:cNvSpPr txBox="1">
              <a:spLocks noChangeArrowheads="1"/>
            </p:cNvSpPr>
            <p:nvPr/>
          </p:nvSpPr>
          <p:spPr bwMode="auto">
            <a:xfrm>
              <a:off x="5930305" y="2919113"/>
              <a:ext cx="19006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ENTRE 16 ET 22 HEURES</a:t>
              </a:r>
            </a:p>
          </p:txBody>
        </p:sp>
        <p:pic>
          <p:nvPicPr>
            <p:cNvPr id="29" name="Chrono 4"/>
            <p:cNvPicPr>
              <a:picLocks noChangeAspect="1"/>
            </p:cNvPicPr>
            <p:nvPr/>
          </p:nvPicPr>
          <p:blipFill rotWithShape="1">
            <a:blip r:embed="rId2">
              <a:extLst>
                <a:ext uri="{28A0092B-C50C-407E-A947-70E740481C1C}">
                  <a14:useLocalDpi xmlns:a14="http://schemas.microsoft.com/office/drawing/2010/main" val="0"/>
                </a:ext>
              </a:extLst>
            </a:blip>
            <a:srcRect l="14088" t="8058" r="14234" b="10523"/>
            <a:stretch/>
          </p:blipFill>
          <p:spPr bwMode="auto">
            <a:xfrm>
              <a:off x="6096000" y="1025291"/>
              <a:ext cx="1569230"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 name="Numéro 4">
            <a:extLst>
              <a:ext uri="{FF2B5EF4-FFF2-40B4-BE49-F238E27FC236}">
                <a16:creationId xmlns:a16="http://schemas.microsoft.com/office/drawing/2014/main" id="{18ECE3DE-33C1-4EDC-88D8-0E81A03C031E}"/>
              </a:ext>
            </a:extLst>
          </p:cNvPr>
          <p:cNvSpPr/>
          <p:nvPr/>
        </p:nvSpPr>
        <p:spPr bwMode="auto">
          <a:xfrm>
            <a:off x="6283295" y="4768175"/>
            <a:ext cx="797907" cy="79790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4</a:t>
            </a:r>
          </a:p>
        </p:txBody>
      </p:sp>
      <p:grpSp>
        <p:nvGrpSpPr>
          <p:cNvPr id="37" name="Réponse 3"/>
          <p:cNvGrpSpPr/>
          <p:nvPr/>
        </p:nvGrpSpPr>
        <p:grpSpPr>
          <a:xfrm>
            <a:off x="2675361" y="4072662"/>
            <a:ext cx="1900620" cy="2601708"/>
            <a:chOff x="5572363" y="1025291"/>
            <a:chExt cx="1900620" cy="2601708"/>
          </a:xfrm>
        </p:grpSpPr>
        <p:sp>
          <p:nvSpPr>
            <p:cNvPr id="30" name="Texte"/>
            <p:cNvSpPr txBox="1">
              <a:spLocks noChangeArrowheads="1"/>
            </p:cNvSpPr>
            <p:nvPr/>
          </p:nvSpPr>
          <p:spPr bwMode="auto">
            <a:xfrm>
              <a:off x="5572363" y="2919113"/>
              <a:ext cx="19006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ENTRE 10 ET 16 HEURES</a:t>
              </a:r>
            </a:p>
          </p:txBody>
        </p:sp>
        <p:pic>
          <p:nvPicPr>
            <p:cNvPr id="35" name="Chrono 3"/>
            <p:cNvPicPr>
              <a:picLocks noChangeAspect="1"/>
            </p:cNvPicPr>
            <p:nvPr/>
          </p:nvPicPr>
          <p:blipFill rotWithShape="1">
            <a:blip r:embed="rId3">
              <a:extLst>
                <a:ext uri="{28A0092B-C50C-407E-A947-70E740481C1C}">
                  <a14:useLocalDpi xmlns:a14="http://schemas.microsoft.com/office/drawing/2010/main" val="0"/>
                </a:ext>
              </a:extLst>
            </a:blip>
            <a:srcRect l="13841" t="8653" r="14172" b="9413"/>
            <a:stretch/>
          </p:blipFill>
          <p:spPr bwMode="auto">
            <a:xfrm>
              <a:off x="5739797" y="1025291"/>
              <a:ext cx="1565753"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9" name="Numéro 3">
            <a:extLst>
              <a:ext uri="{FF2B5EF4-FFF2-40B4-BE49-F238E27FC236}">
                <a16:creationId xmlns:a16="http://schemas.microsoft.com/office/drawing/2014/main" id="{6DB54DFA-6CF9-4913-895A-B8B9FFBB9C93}"/>
              </a:ext>
            </a:extLst>
          </p:cNvPr>
          <p:cNvSpPr/>
          <p:nvPr/>
        </p:nvSpPr>
        <p:spPr bwMode="auto">
          <a:xfrm>
            <a:off x="3199691" y="4787150"/>
            <a:ext cx="759958" cy="7599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3</a:t>
            </a:r>
          </a:p>
        </p:txBody>
      </p:sp>
      <p:grpSp>
        <p:nvGrpSpPr>
          <p:cNvPr id="3" name="Réponse 2"/>
          <p:cNvGrpSpPr/>
          <p:nvPr/>
        </p:nvGrpSpPr>
        <p:grpSpPr>
          <a:xfrm>
            <a:off x="5726240" y="1286622"/>
            <a:ext cx="1900620" cy="2612117"/>
            <a:chOff x="4790081" y="1089358"/>
            <a:chExt cx="1900620" cy="2612117"/>
          </a:xfrm>
        </p:grpSpPr>
        <p:sp>
          <p:nvSpPr>
            <p:cNvPr id="24" name="Texte"/>
            <p:cNvSpPr txBox="1">
              <a:spLocks noChangeArrowheads="1"/>
            </p:cNvSpPr>
            <p:nvPr/>
          </p:nvSpPr>
          <p:spPr bwMode="auto">
            <a:xfrm>
              <a:off x="4790081" y="2993589"/>
              <a:ext cx="19006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ENTRE 7 ET 10 HEURES</a:t>
              </a:r>
            </a:p>
          </p:txBody>
        </p:sp>
        <p:pic>
          <p:nvPicPr>
            <p:cNvPr id="23" name="Chrono img"/>
            <p:cNvPicPr>
              <a:picLocks noChangeAspect="1"/>
            </p:cNvPicPr>
            <p:nvPr/>
          </p:nvPicPr>
          <p:blipFill rotWithShape="1">
            <a:blip r:embed="rId4">
              <a:extLst>
                <a:ext uri="{28A0092B-C50C-407E-A947-70E740481C1C}">
                  <a14:useLocalDpi xmlns:a14="http://schemas.microsoft.com/office/drawing/2010/main" val="0"/>
                </a:ext>
              </a:extLst>
            </a:blip>
            <a:srcRect l="12017" t="6980" r="14799" b="7092"/>
            <a:stretch/>
          </p:blipFill>
          <p:spPr bwMode="auto">
            <a:xfrm>
              <a:off x="4927164" y="1089358"/>
              <a:ext cx="1517647"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Numéro 2">
            <a:extLst>
              <a:ext uri="{FF2B5EF4-FFF2-40B4-BE49-F238E27FC236}">
                <a16:creationId xmlns:a16="http://schemas.microsoft.com/office/drawing/2014/main" id="{44502AEF-F406-4757-9752-A83ACD8FAB70}"/>
              </a:ext>
            </a:extLst>
          </p:cNvPr>
          <p:cNvSpPr/>
          <p:nvPr/>
        </p:nvSpPr>
        <p:spPr bwMode="auto">
          <a:xfrm>
            <a:off x="6229269" y="1942680"/>
            <a:ext cx="822226" cy="82222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2</a:t>
            </a:r>
          </a:p>
        </p:txBody>
      </p:sp>
      <p:grpSp>
        <p:nvGrpSpPr>
          <p:cNvPr id="2" name="Réponse 1"/>
          <p:cNvGrpSpPr/>
          <p:nvPr/>
        </p:nvGrpSpPr>
        <p:grpSpPr>
          <a:xfrm>
            <a:off x="2604645" y="1296858"/>
            <a:ext cx="1900620" cy="2599354"/>
            <a:chOff x="798447" y="1029073"/>
            <a:chExt cx="1900620" cy="2599354"/>
          </a:xfrm>
        </p:grpSpPr>
        <p:sp>
          <p:nvSpPr>
            <p:cNvPr id="18" name="Texte"/>
            <p:cNvSpPr txBox="1">
              <a:spLocks noChangeArrowheads="1"/>
            </p:cNvSpPr>
            <p:nvPr/>
          </p:nvSpPr>
          <p:spPr bwMode="auto">
            <a:xfrm>
              <a:off x="798447" y="2920541"/>
              <a:ext cx="19006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ENTRE 4 ET 7 HEURES</a:t>
              </a:r>
            </a:p>
          </p:txBody>
        </p:sp>
        <p:pic>
          <p:nvPicPr>
            <p:cNvPr id="17" name="Chrono img"/>
            <p:cNvPicPr>
              <a:picLocks noChangeAspect="1"/>
            </p:cNvPicPr>
            <p:nvPr/>
          </p:nvPicPr>
          <p:blipFill rotWithShape="1">
            <a:blip r:embed="rId5">
              <a:extLst>
                <a:ext uri="{28A0092B-C50C-407E-A947-70E740481C1C}">
                  <a14:useLocalDpi xmlns:a14="http://schemas.microsoft.com/office/drawing/2010/main" val="0"/>
                </a:ext>
              </a:extLst>
            </a:blip>
            <a:srcRect l="16568" t="9860" r="15350" b="8921"/>
            <a:stretch/>
          </p:blipFill>
          <p:spPr bwMode="auto">
            <a:xfrm>
              <a:off x="1002090" y="1029073"/>
              <a:ext cx="1493335"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8" name="Numéro 1">
            <a:extLst>
              <a:ext uri="{FF2B5EF4-FFF2-40B4-BE49-F238E27FC236}">
                <a16:creationId xmlns:a16="http://schemas.microsoft.com/office/drawing/2014/main" id="{93B7366E-6120-40C0-8CDB-BAB25B0C0A58}"/>
              </a:ext>
            </a:extLst>
          </p:cNvPr>
          <p:cNvSpPr/>
          <p:nvPr/>
        </p:nvSpPr>
        <p:spPr bwMode="auto">
          <a:xfrm>
            <a:off x="3095640" y="1983401"/>
            <a:ext cx="864009" cy="86400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8CB4"/>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45" name="Texte"/>
          <p:cNvSpPr/>
          <p:nvPr/>
        </p:nvSpPr>
        <p:spPr>
          <a:xfrm>
            <a:off x="8366095" y="1824182"/>
            <a:ext cx="3572039" cy="824350"/>
          </a:xfrm>
          <a:prstGeom prst="wedgeRoundRectCallout">
            <a:avLst>
              <a:gd name="adj1" fmla="val 4436"/>
              <a:gd name="adj2" fmla="val 88484"/>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Nous passons </a:t>
            </a:r>
            <a:r>
              <a:rPr lang="fr-FR" b="1" dirty="0">
                <a:solidFill>
                  <a:srgbClr val="002060"/>
                </a:solidFill>
              </a:rPr>
              <a:t>70 à 90%</a:t>
            </a:r>
            <a:r>
              <a:rPr lang="fr-FR" dirty="0">
                <a:solidFill>
                  <a:srgbClr val="002060"/>
                </a:solidFill>
              </a:rPr>
              <a:t> de notre temps dans des lieux fermés !</a:t>
            </a:r>
          </a:p>
        </p:txBody>
      </p:sp>
      <p:pic>
        <p:nvPicPr>
          <p:cNvPr id="43" name="Explication im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5238" y="3029299"/>
            <a:ext cx="2133755" cy="3248032"/>
          </a:xfrm>
          <a:prstGeom prst="rect">
            <a:avLst/>
          </a:prstGeom>
        </p:spPr>
      </p:pic>
      <p:pic>
        <p:nvPicPr>
          <p:cNvPr id="54" name="Oui 4">
            <a:extLst>
              <a:ext uri="{FF2B5EF4-FFF2-40B4-BE49-F238E27FC236}">
                <a16:creationId xmlns:a16="http://schemas.microsoft.com/office/drawing/2014/main" id="{C7DDE09F-16A6-48D2-A15C-C9D3730AD05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283295" y="4560277"/>
            <a:ext cx="1266426" cy="1331328"/>
          </a:xfrm>
          <a:prstGeom prst="rect">
            <a:avLst/>
          </a:prstGeom>
        </p:spPr>
      </p:pic>
      <p:pic>
        <p:nvPicPr>
          <p:cNvPr id="53" name="Non 3">
            <a:extLst>
              <a:ext uri="{FF2B5EF4-FFF2-40B4-BE49-F238E27FC236}">
                <a16:creationId xmlns:a16="http://schemas.microsoft.com/office/drawing/2014/main" id="{AD7E6678-363E-4DE7-9F9E-A0AD4FCF3C2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051914" y="4818441"/>
            <a:ext cx="1178015" cy="1182449"/>
          </a:xfrm>
          <a:prstGeom prst="rect">
            <a:avLst/>
          </a:prstGeom>
        </p:spPr>
      </p:pic>
      <p:pic>
        <p:nvPicPr>
          <p:cNvPr id="51" name="Non 2">
            <a:extLst>
              <a:ext uri="{FF2B5EF4-FFF2-40B4-BE49-F238E27FC236}">
                <a16:creationId xmlns:a16="http://schemas.microsoft.com/office/drawing/2014/main" id="{8270968C-438B-4609-B2FE-AF00E6CFDCD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066522" y="1988415"/>
            <a:ext cx="1178015" cy="1182449"/>
          </a:xfrm>
          <a:prstGeom prst="rect">
            <a:avLst/>
          </a:prstGeom>
        </p:spPr>
      </p:pic>
      <p:pic>
        <p:nvPicPr>
          <p:cNvPr id="52" name="Non 1">
            <a:extLst>
              <a:ext uri="{FF2B5EF4-FFF2-40B4-BE49-F238E27FC236}">
                <a16:creationId xmlns:a16="http://schemas.microsoft.com/office/drawing/2014/main" id="{54D0F2D7-A56D-449E-A763-656E76592EE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997939" y="2039133"/>
            <a:ext cx="1178015" cy="1182449"/>
          </a:xfrm>
          <a:prstGeom prst="rect">
            <a:avLst/>
          </a:prstGeom>
        </p:spPr>
      </p:pic>
      <p:sp>
        <p:nvSpPr>
          <p:cNvPr id="10" name="Titre"/>
          <p:cNvSpPr/>
          <p:nvPr/>
        </p:nvSpPr>
        <p:spPr>
          <a:xfrm>
            <a:off x="1670130" y="-2"/>
            <a:ext cx="10521870" cy="12172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Combien de temps passons-nous en </a:t>
            </a:r>
          </a:p>
          <a:p>
            <a:pPr algn="ctr">
              <a:lnSpc>
                <a:spcPct val="90000"/>
              </a:lnSpc>
              <a:spcBef>
                <a:spcPct val="0"/>
              </a:spcBef>
            </a:pPr>
            <a:r>
              <a:rPr lang="fr-FR" sz="4000" b="1" dirty="0">
                <a:solidFill>
                  <a:srgbClr val="002060"/>
                </a:solidFill>
                <a:latin typeface="Century Gothic" panose="020B0502020202020204" pitchFamily="34" charset="0"/>
              </a:rPr>
              <a:t>moyenne à l’intérieur chaque jour ?</a:t>
            </a:r>
          </a:p>
        </p:txBody>
      </p:sp>
      <p:sp>
        <p:nvSpPr>
          <p:cNvPr id="41"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Logo AtmoSud">
            <a:hlinkClick r:id="rId11"/>
            <a:extLst>
              <a:ext uri="{FF2B5EF4-FFF2-40B4-BE49-F238E27FC236}">
                <a16:creationId xmlns:a16="http://schemas.microsoft.com/office/drawing/2014/main" id="{06C206BF-02A7-4FFF-9DF6-746E34FC12B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55" name="TP"/>
          <p:cNvGrpSpPr/>
          <p:nvPr/>
        </p:nvGrpSpPr>
        <p:grpSpPr>
          <a:xfrm>
            <a:off x="330442" y="5258668"/>
            <a:ext cx="1084263" cy="830356"/>
            <a:chOff x="330442" y="5254806"/>
            <a:chExt cx="1084263" cy="830356"/>
          </a:xfrm>
        </p:grpSpPr>
        <p:sp>
          <p:nvSpPr>
            <p:cNvPr id="67"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8"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13">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Video"/>
          <p:cNvGrpSpPr/>
          <p:nvPr/>
        </p:nvGrpSpPr>
        <p:grpSpPr>
          <a:xfrm>
            <a:off x="330443" y="4186380"/>
            <a:ext cx="1084263" cy="874441"/>
            <a:chOff x="330443" y="4182518"/>
            <a:chExt cx="1084263" cy="874441"/>
          </a:xfrm>
        </p:grpSpPr>
        <p:sp>
          <p:nvSpPr>
            <p:cNvPr id="65"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6"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14">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Guide"/>
          <p:cNvGrpSpPr/>
          <p:nvPr/>
        </p:nvGrpSpPr>
        <p:grpSpPr>
          <a:xfrm>
            <a:off x="330444" y="3123586"/>
            <a:ext cx="1084262" cy="891371"/>
            <a:chOff x="330444" y="3119724"/>
            <a:chExt cx="1084262" cy="891371"/>
          </a:xfrm>
        </p:grpSpPr>
        <p:sp>
          <p:nvSpPr>
            <p:cNvPr id="63"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4"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15">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9"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60" name="Logo AEM">
            <a:extLst>
              <a:ext uri="{FF2B5EF4-FFF2-40B4-BE49-F238E27FC236}">
                <a16:creationId xmlns:a16="http://schemas.microsoft.com/office/drawing/2014/main" id="{74F59558-1101-451A-ACCC-8D43FF7E327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44" name="Espace réservé du numéro de diapositive 1">
            <a:extLst>
              <a:ext uri="{FF2B5EF4-FFF2-40B4-BE49-F238E27FC236}">
                <a16:creationId xmlns:a16="http://schemas.microsoft.com/office/drawing/2014/main" id="{20FF26F6-1A3C-4AF4-92E6-A0D6F3B0C9F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16</a:t>
            </a:fld>
            <a:endParaRPr lang="fr-FR" altLang="fr-FR" sz="1800" b="1" dirty="0">
              <a:solidFill>
                <a:schemeClr val="bg1"/>
              </a:solidFill>
            </a:endParaRPr>
          </a:p>
        </p:txBody>
      </p:sp>
      <p:pic>
        <p:nvPicPr>
          <p:cNvPr id="46" name="Picto info active">
            <a:extLst>
              <a:ext uri="{FF2B5EF4-FFF2-40B4-BE49-F238E27FC236}">
                <a16:creationId xmlns:a16="http://schemas.microsoft.com/office/drawing/2014/main" id="{BAC26D2A-F18A-4EFF-9890-4DE4140DE027}"/>
              </a:ext>
            </a:extLst>
          </p:cNvPr>
          <p:cNvPicPr>
            <a:picLocks noChangeAspect="1"/>
          </p:cNvPicPr>
          <p:nvPr/>
        </p:nvPicPr>
        <p:blipFill rotWithShape="1">
          <a:blip r:embed="rId17">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Carré corné Info">
            <a:extLst>
              <a:ext uri="{FF2B5EF4-FFF2-40B4-BE49-F238E27FC236}">
                <a16:creationId xmlns:a16="http://schemas.microsoft.com/office/drawing/2014/main" id="{C7618E91-6767-46FD-B6F2-B1161A151782}"/>
              </a:ext>
            </a:extLst>
          </p:cNvPr>
          <p:cNvSpPr/>
          <p:nvPr/>
        </p:nvSpPr>
        <p:spPr>
          <a:xfrm>
            <a:off x="46379" y="5121860"/>
            <a:ext cx="1609401" cy="95344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solidFill>
                  <a:schemeClr val="tx1"/>
                </a:solidFill>
              </a:rPr>
              <a:t>    </a:t>
            </a:r>
          </a:p>
          <a:p>
            <a:pPr algn="ctr">
              <a:defRPr/>
            </a:pPr>
            <a:r>
              <a:rPr lang="fr-FR" sz="1200" b="1" dirty="0">
                <a:solidFill>
                  <a:srgbClr val="FFFFFF"/>
                </a:solidFill>
              </a:rPr>
              <a:t>Réponse 4 :</a:t>
            </a:r>
          </a:p>
          <a:p>
            <a:pPr algn="ctr">
              <a:defRPr/>
            </a:pPr>
            <a:r>
              <a:rPr lang="fr-FR" sz="1200" b="1" dirty="0">
                <a:solidFill>
                  <a:srgbClr val="FFFFFF"/>
                </a:solidFill>
              </a:rPr>
              <a:t>Entre </a:t>
            </a:r>
            <a:br>
              <a:rPr lang="fr-FR" sz="1200" b="1" dirty="0">
                <a:solidFill>
                  <a:srgbClr val="FFFFFF"/>
                </a:solidFill>
              </a:rPr>
            </a:br>
            <a:r>
              <a:rPr lang="fr-FR" sz="1200" b="1" dirty="0">
                <a:solidFill>
                  <a:srgbClr val="FFFFFF"/>
                </a:solidFill>
              </a:rPr>
              <a:t>16 et 22 Heures</a:t>
            </a:r>
          </a:p>
        </p:txBody>
      </p:sp>
    </p:spTree>
    <p:extLst>
      <p:ext uri="{BB962C8B-B14F-4D97-AF65-F5344CB8AC3E}">
        <p14:creationId xmlns:p14="http://schemas.microsoft.com/office/powerpoint/2010/main" val="250079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6"/>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 restart="whenNotActive" fill="hold" evtFilter="cancelBubble" nodeType="interactiveSeq">
                <p:stCondLst>
                  <p:cond evt="onClick" delay="0">
                    <p:tgtEl>
                      <p:spTgt spid="50"/>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hidden"/>
                                      </p:to>
                                    </p:set>
                                  </p:childTnLst>
                                </p:cTn>
                              </p:par>
                              <p:par>
                                <p:cTn id="21" presetID="3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1000" fill="hold"/>
                                        <p:tgtEl>
                                          <p:spTgt spid="51"/>
                                        </p:tgtEl>
                                        <p:attrNameLst>
                                          <p:attrName>ppt_w</p:attrName>
                                        </p:attrNameLst>
                                      </p:cBhvr>
                                      <p:tavLst>
                                        <p:tav tm="0">
                                          <p:val>
                                            <p:fltVal val="0"/>
                                          </p:val>
                                        </p:tav>
                                        <p:tav tm="100000">
                                          <p:val>
                                            <p:strVal val="#ppt_w"/>
                                          </p:val>
                                        </p:tav>
                                      </p:tavLst>
                                    </p:anim>
                                    <p:anim calcmode="lin" valueType="num">
                                      <p:cBhvr>
                                        <p:cTn id="24" dur="1000" fill="hold"/>
                                        <p:tgtEl>
                                          <p:spTgt spid="51"/>
                                        </p:tgtEl>
                                        <p:attrNameLst>
                                          <p:attrName>ppt_h</p:attrName>
                                        </p:attrNameLst>
                                      </p:cBhvr>
                                      <p:tavLst>
                                        <p:tav tm="0">
                                          <p:val>
                                            <p:fltVal val="0"/>
                                          </p:val>
                                        </p:tav>
                                        <p:tav tm="100000">
                                          <p:val>
                                            <p:strVal val="#ppt_h"/>
                                          </p:val>
                                        </p:tav>
                                      </p:tavLst>
                                    </p:anim>
                                    <p:anim calcmode="lin" valueType="num">
                                      <p:cBhvr>
                                        <p:cTn id="25" dur="1000" fill="hold"/>
                                        <p:tgtEl>
                                          <p:spTgt spid="51"/>
                                        </p:tgtEl>
                                        <p:attrNameLst>
                                          <p:attrName>style.rotation</p:attrName>
                                        </p:attrNameLst>
                                      </p:cBhvr>
                                      <p:tavLst>
                                        <p:tav tm="0">
                                          <p:val>
                                            <p:fltVal val="90"/>
                                          </p:val>
                                        </p:tav>
                                        <p:tav tm="100000">
                                          <p:val>
                                            <p:fltVal val="0"/>
                                          </p:val>
                                        </p:tav>
                                      </p:tavLst>
                                    </p:anim>
                                    <p:animEffect transition="in" filter="fade">
                                      <p:cBhvr>
                                        <p:cTn id="26" dur="1000"/>
                                        <p:tgtEl>
                                          <p:spTgt spid="51"/>
                                        </p:tgtEl>
                                      </p:cBhvr>
                                    </p:animEffect>
                                  </p:childTnLst>
                                </p:cTn>
                              </p:par>
                            </p:childTnLst>
                          </p:cTn>
                        </p:par>
                      </p:childTnLst>
                    </p:cTn>
                  </p:par>
                </p:childTnLst>
              </p:cTn>
              <p:nextCondLst>
                <p:cond evt="onClick" delay="0">
                  <p:tgtEl>
                    <p:spTgt spid="50"/>
                  </p:tgtEl>
                </p:cond>
              </p:nextCondLst>
            </p:seq>
            <p:seq concurrent="1" nextAc="seek">
              <p:cTn id="27" restart="whenNotActive" fill="hold" evtFilter="cancelBubble" nodeType="interactiveSeq">
                <p:stCondLst>
                  <p:cond evt="onClick" delay="0">
                    <p:tgtEl>
                      <p:spTgt spid="58"/>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58"/>
                                        </p:tgtEl>
                                        <p:attrNameLst>
                                          <p:attrName>style.visibility</p:attrName>
                                        </p:attrNameLst>
                                      </p:cBhvr>
                                      <p:to>
                                        <p:strVal val="hidden"/>
                                      </p:to>
                                    </p:set>
                                  </p:childTnLst>
                                </p:cTn>
                              </p:par>
                              <p:par>
                                <p:cTn id="32" presetID="31" presetClass="entr" presetSubtype="0" fill="hold" nodeType="with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p:cTn id="34" dur="1000" fill="hold"/>
                                        <p:tgtEl>
                                          <p:spTgt spid="52"/>
                                        </p:tgtEl>
                                        <p:attrNameLst>
                                          <p:attrName>ppt_w</p:attrName>
                                        </p:attrNameLst>
                                      </p:cBhvr>
                                      <p:tavLst>
                                        <p:tav tm="0">
                                          <p:val>
                                            <p:fltVal val="0"/>
                                          </p:val>
                                        </p:tav>
                                        <p:tav tm="100000">
                                          <p:val>
                                            <p:strVal val="#ppt_w"/>
                                          </p:val>
                                        </p:tav>
                                      </p:tavLst>
                                    </p:anim>
                                    <p:anim calcmode="lin" valueType="num">
                                      <p:cBhvr>
                                        <p:cTn id="35" dur="1000" fill="hold"/>
                                        <p:tgtEl>
                                          <p:spTgt spid="52"/>
                                        </p:tgtEl>
                                        <p:attrNameLst>
                                          <p:attrName>ppt_h</p:attrName>
                                        </p:attrNameLst>
                                      </p:cBhvr>
                                      <p:tavLst>
                                        <p:tav tm="0">
                                          <p:val>
                                            <p:fltVal val="0"/>
                                          </p:val>
                                        </p:tav>
                                        <p:tav tm="100000">
                                          <p:val>
                                            <p:strVal val="#ppt_h"/>
                                          </p:val>
                                        </p:tav>
                                      </p:tavLst>
                                    </p:anim>
                                    <p:anim calcmode="lin" valueType="num">
                                      <p:cBhvr>
                                        <p:cTn id="36" dur="1000" fill="hold"/>
                                        <p:tgtEl>
                                          <p:spTgt spid="52"/>
                                        </p:tgtEl>
                                        <p:attrNameLst>
                                          <p:attrName>style.rotation</p:attrName>
                                        </p:attrNameLst>
                                      </p:cBhvr>
                                      <p:tavLst>
                                        <p:tav tm="0">
                                          <p:val>
                                            <p:fltVal val="90"/>
                                          </p:val>
                                        </p:tav>
                                        <p:tav tm="100000">
                                          <p:val>
                                            <p:fltVal val="0"/>
                                          </p:val>
                                        </p:tav>
                                      </p:tavLst>
                                    </p:anim>
                                    <p:animEffect transition="in" filter="fade">
                                      <p:cBhvr>
                                        <p:cTn id="37" dur="1000"/>
                                        <p:tgtEl>
                                          <p:spTgt spid="52"/>
                                        </p:tgtEl>
                                      </p:cBhvr>
                                    </p:animEffect>
                                  </p:childTnLst>
                                </p:cTn>
                              </p:par>
                            </p:childTnLst>
                          </p:cTn>
                        </p:par>
                      </p:childTnLst>
                    </p:cTn>
                  </p:par>
                </p:childTnLst>
              </p:cTn>
              <p:nextCondLst>
                <p:cond evt="onClick" delay="0">
                  <p:tgtEl>
                    <p:spTgt spid="58"/>
                  </p:tgtEl>
                </p:cond>
              </p:nextCondLst>
            </p:seq>
            <p:seq concurrent="1" nextAc="seek">
              <p:cTn id="38" restart="whenNotActive" fill="hold" evtFilter="cancelBubble" nodeType="interactiveSeq">
                <p:stCondLst>
                  <p:cond evt="onClick" delay="0">
                    <p:tgtEl>
                      <p:spTgt spid="49"/>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hidden"/>
                                      </p:to>
                                    </p:set>
                                  </p:childTnLst>
                                </p:cTn>
                              </p:par>
                              <p:par>
                                <p:cTn id="43" presetID="31"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1000" fill="hold"/>
                                        <p:tgtEl>
                                          <p:spTgt spid="53"/>
                                        </p:tgtEl>
                                        <p:attrNameLst>
                                          <p:attrName>ppt_w</p:attrName>
                                        </p:attrNameLst>
                                      </p:cBhvr>
                                      <p:tavLst>
                                        <p:tav tm="0">
                                          <p:val>
                                            <p:fltVal val="0"/>
                                          </p:val>
                                        </p:tav>
                                        <p:tav tm="100000">
                                          <p:val>
                                            <p:strVal val="#ppt_w"/>
                                          </p:val>
                                        </p:tav>
                                      </p:tavLst>
                                    </p:anim>
                                    <p:anim calcmode="lin" valueType="num">
                                      <p:cBhvr>
                                        <p:cTn id="46" dur="1000" fill="hold"/>
                                        <p:tgtEl>
                                          <p:spTgt spid="53"/>
                                        </p:tgtEl>
                                        <p:attrNameLst>
                                          <p:attrName>ppt_h</p:attrName>
                                        </p:attrNameLst>
                                      </p:cBhvr>
                                      <p:tavLst>
                                        <p:tav tm="0">
                                          <p:val>
                                            <p:fltVal val="0"/>
                                          </p:val>
                                        </p:tav>
                                        <p:tav tm="100000">
                                          <p:val>
                                            <p:strVal val="#ppt_h"/>
                                          </p:val>
                                        </p:tav>
                                      </p:tavLst>
                                    </p:anim>
                                    <p:anim calcmode="lin" valueType="num">
                                      <p:cBhvr>
                                        <p:cTn id="47" dur="1000" fill="hold"/>
                                        <p:tgtEl>
                                          <p:spTgt spid="53"/>
                                        </p:tgtEl>
                                        <p:attrNameLst>
                                          <p:attrName>style.rotation</p:attrName>
                                        </p:attrNameLst>
                                      </p:cBhvr>
                                      <p:tavLst>
                                        <p:tav tm="0">
                                          <p:val>
                                            <p:fltVal val="90"/>
                                          </p:val>
                                        </p:tav>
                                        <p:tav tm="100000">
                                          <p:val>
                                            <p:fltVal val="0"/>
                                          </p:val>
                                        </p:tav>
                                      </p:tavLst>
                                    </p:anim>
                                    <p:animEffect transition="in" filter="fade">
                                      <p:cBhvr>
                                        <p:cTn id="48" dur="1000"/>
                                        <p:tgtEl>
                                          <p:spTgt spid="53"/>
                                        </p:tgtEl>
                                      </p:cBhvr>
                                    </p:animEffect>
                                  </p:childTnLst>
                                </p:cTn>
                              </p:par>
                            </p:childTnLst>
                          </p:cTn>
                        </p:par>
                      </p:childTnLst>
                    </p:cTn>
                  </p:par>
                </p:childTnLst>
              </p:cTn>
              <p:nextCondLst>
                <p:cond evt="onClick" delay="0">
                  <p:tgtEl>
                    <p:spTgt spid="49"/>
                  </p:tgtEl>
                </p:cond>
              </p:nextCondLst>
            </p:seq>
            <p:seq concurrent="1" nextAc="seek">
              <p:cTn id="49" restart="whenNotActive" fill="hold" evtFilter="cancelBubble" nodeType="interactiveSeq">
                <p:stCondLst>
                  <p:cond evt="onClick" delay="0">
                    <p:tgtEl>
                      <p:spTgt spid="48"/>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48"/>
                                        </p:tgtEl>
                                        <p:attrNameLst>
                                          <p:attrName>style.visibility</p:attrName>
                                        </p:attrNameLst>
                                      </p:cBhvr>
                                      <p:to>
                                        <p:strVal val="hidden"/>
                                      </p:to>
                                    </p:set>
                                  </p:childTnLst>
                                </p:cTn>
                              </p:par>
                              <p:par>
                                <p:cTn id="54" presetID="31" presetClass="entr" presetSubtype="0" fill="hold" nodeType="withEffect">
                                  <p:stCondLst>
                                    <p:cond delay="0"/>
                                  </p:stCondLst>
                                  <p:childTnLst>
                                    <p:set>
                                      <p:cBhvr>
                                        <p:cTn id="55" dur="1" fill="hold">
                                          <p:stCondLst>
                                            <p:cond delay="0"/>
                                          </p:stCondLst>
                                        </p:cTn>
                                        <p:tgtEl>
                                          <p:spTgt spid="54"/>
                                        </p:tgtEl>
                                        <p:attrNameLst>
                                          <p:attrName>style.visibility</p:attrName>
                                        </p:attrNameLst>
                                      </p:cBhvr>
                                      <p:to>
                                        <p:strVal val="visible"/>
                                      </p:to>
                                    </p:set>
                                    <p:anim calcmode="lin" valueType="num">
                                      <p:cBhvr>
                                        <p:cTn id="56" dur="1000" fill="hold"/>
                                        <p:tgtEl>
                                          <p:spTgt spid="54"/>
                                        </p:tgtEl>
                                        <p:attrNameLst>
                                          <p:attrName>ppt_w</p:attrName>
                                        </p:attrNameLst>
                                      </p:cBhvr>
                                      <p:tavLst>
                                        <p:tav tm="0">
                                          <p:val>
                                            <p:fltVal val="0"/>
                                          </p:val>
                                        </p:tav>
                                        <p:tav tm="100000">
                                          <p:val>
                                            <p:strVal val="#ppt_w"/>
                                          </p:val>
                                        </p:tav>
                                      </p:tavLst>
                                    </p:anim>
                                    <p:anim calcmode="lin" valueType="num">
                                      <p:cBhvr>
                                        <p:cTn id="57" dur="1000" fill="hold"/>
                                        <p:tgtEl>
                                          <p:spTgt spid="54"/>
                                        </p:tgtEl>
                                        <p:attrNameLst>
                                          <p:attrName>ppt_h</p:attrName>
                                        </p:attrNameLst>
                                      </p:cBhvr>
                                      <p:tavLst>
                                        <p:tav tm="0">
                                          <p:val>
                                            <p:fltVal val="0"/>
                                          </p:val>
                                        </p:tav>
                                        <p:tav tm="100000">
                                          <p:val>
                                            <p:strVal val="#ppt_h"/>
                                          </p:val>
                                        </p:tav>
                                      </p:tavLst>
                                    </p:anim>
                                    <p:anim calcmode="lin" valueType="num">
                                      <p:cBhvr>
                                        <p:cTn id="58" dur="1000" fill="hold"/>
                                        <p:tgtEl>
                                          <p:spTgt spid="54"/>
                                        </p:tgtEl>
                                        <p:attrNameLst>
                                          <p:attrName>style.rotation</p:attrName>
                                        </p:attrNameLst>
                                      </p:cBhvr>
                                      <p:tavLst>
                                        <p:tav tm="0">
                                          <p:val>
                                            <p:fltVal val="90"/>
                                          </p:val>
                                        </p:tav>
                                        <p:tav tm="100000">
                                          <p:val>
                                            <p:fltVal val="0"/>
                                          </p:val>
                                        </p:tav>
                                      </p:tavLst>
                                    </p:anim>
                                    <p:animEffect transition="in" filter="fade">
                                      <p:cBhvr>
                                        <p:cTn id="59" dur="1000"/>
                                        <p:tgtEl>
                                          <p:spTgt spid="54"/>
                                        </p:tgtEl>
                                      </p:cBhvr>
                                    </p:animEffect>
                                  </p:childTnLst>
                                </p:cTn>
                              </p:par>
                              <p:par>
                                <p:cTn id="60" presetID="1" presetClass="entr" presetSubtype="0"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childTnLst>
        </p:cTn>
      </p:par>
    </p:tnLst>
    <p:bldLst>
      <p:bldP spid="48" grpId="0" animBg="1"/>
      <p:bldP spid="49" grpId="0" animBg="1"/>
      <p:bldP spid="50" grpId="0" animBg="1"/>
      <p:bldP spid="58" grpId="0" animBg="1"/>
      <p:bldP spid="45" grpId="0" animBg="1"/>
      <p:bldP spid="47" grpId="0" animBg="1"/>
      <p:bldP spid="4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1FEB5-06BB-0F67-1C94-CF25DCE0B0A8}"/>
            </a:ext>
          </a:extLst>
        </p:cNvPr>
        <p:cNvGrpSpPr/>
        <p:nvPr/>
      </p:nvGrpSpPr>
      <p:grpSpPr>
        <a:xfrm>
          <a:off x="0" y="0"/>
          <a:ext cx="0" cy="0"/>
          <a:chOff x="0" y="0"/>
          <a:chExt cx="0" cy="0"/>
        </a:xfrm>
      </p:grpSpPr>
      <p:grpSp>
        <p:nvGrpSpPr>
          <p:cNvPr id="4" name="Groupe 1">
            <a:extLst>
              <a:ext uri="{FF2B5EF4-FFF2-40B4-BE49-F238E27FC236}">
                <a16:creationId xmlns:a16="http://schemas.microsoft.com/office/drawing/2014/main" id="{E59153F4-9022-314F-9AEC-B47F35860B03}"/>
              </a:ext>
            </a:extLst>
          </p:cNvPr>
          <p:cNvGrpSpPr/>
          <p:nvPr/>
        </p:nvGrpSpPr>
        <p:grpSpPr>
          <a:xfrm>
            <a:off x="2358349" y="1127781"/>
            <a:ext cx="4240563" cy="2859030"/>
            <a:chOff x="2358349" y="1127781"/>
            <a:chExt cx="4240563" cy="2859030"/>
          </a:xfrm>
        </p:grpSpPr>
        <p:grpSp>
          <p:nvGrpSpPr>
            <p:cNvPr id="2" name="Réponse 1">
              <a:extLst>
                <a:ext uri="{FF2B5EF4-FFF2-40B4-BE49-F238E27FC236}">
                  <a16:creationId xmlns:a16="http://schemas.microsoft.com/office/drawing/2014/main" id="{4B2611D2-9A00-ADCE-12DD-FF7042F27081}"/>
                </a:ext>
              </a:extLst>
            </p:cNvPr>
            <p:cNvGrpSpPr/>
            <p:nvPr/>
          </p:nvGrpSpPr>
          <p:grpSpPr>
            <a:xfrm>
              <a:off x="2358349" y="1127781"/>
              <a:ext cx="4159640" cy="2859030"/>
              <a:chOff x="2358349" y="1127781"/>
              <a:chExt cx="4159640" cy="2859030"/>
            </a:xfrm>
          </p:grpSpPr>
          <p:pic>
            <p:nvPicPr>
              <p:cNvPr id="3" name="Agglo img">
                <a:extLst>
                  <a:ext uri="{FF2B5EF4-FFF2-40B4-BE49-F238E27FC236}">
                    <a16:creationId xmlns:a16="http://schemas.microsoft.com/office/drawing/2014/main" id="{FD21012E-F44C-22BF-1865-F981760807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8349" y="1127781"/>
                <a:ext cx="4159640" cy="2102352"/>
              </a:xfrm>
              <a:prstGeom prst="rect">
                <a:avLst/>
              </a:prstGeom>
            </p:spPr>
          </p:pic>
          <p:sp>
            <p:nvSpPr>
              <p:cNvPr id="24" name="Texte">
                <a:extLst>
                  <a:ext uri="{FF2B5EF4-FFF2-40B4-BE49-F238E27FC236}">
                    <a16:creationId xmlns:a16="http://schemas.microsoft.com/office/drawing/2014/main" id="{55036953-B209-EA82-B2AD-4CB38E88AD00}"/>
                  </a:ext>
                </a:extLst>
              </p:cNvPr>
              <p:cNvSpPr txBox="1">
                <a:spLocks noChangeArrowheads="1"/>
              </p:cNvSpPr>
              <p:nvPr/>
            </p:nvSpPr>
            <p:spPr bwMode="auto">
              <a:xfrm>
                <a:off x="2778742" y="3278925"/>
                <a:ext cx="27832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LA POLLUTION DE L’AIR EXTÉRIEUR</a:t>
                </a:r>
              </a:p>
            </p:txBody>
          </p:sp>
        </p:grpSp>
        <p:pic>
          <p:nvPicPr>
            <p:cNvPr id="48" name="En Savoir 2">
              <a:hlinkClick r:id="rId3" action="ppaction://hlinksldjump"/>
              <a:extLst>
                <a:ext uri="{FF2B5EF4-FFF2-40B4-BE49-F238E27FC236}">
                  <a16:creationId xmlns:a16="http://schemas.microsoft.com/office/drawing/2014/main" id="{DA9BDD62-D051-73AE-AABC-AC93887C075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145184">
              <a:off x="5813100" y="2785941"/>
              <a:ext cx="7858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e 2">
            <a:extLst>
              <a:ext uri="{FF2B5EF4-FFF2-40B4-BE49-F238E27FC236}">
                <a16:creationId xmlns:a16="http://schemas.microsoft.com/office/drawing/2014/main" id="{705095F8-C4D1-C771-0830-863D23E7B427}"/>
              </a:ext>
            </a:extLst>
          </p:cNvPr>
          <p:cNvGrpSpPr/>
          <p:nvPr/>
        </p:nvGrpSpPr>
        <p:grpSpPr>
          <a:xfrm>
            <a:off x="7700412" y="1425145"/>
            <a:ext cx="3072799" cy="2519791"/>
            <a:chOff x="7700412" y="1425145"/>
            <a:chExt cx="3072799" cy="2519791"/>
          </a:xfrm>
        </p:grpSpPr>
        <p:sp>
          <p:nvSpPr>
            <p:cNvPr id="23" name="Texte">
              <a:extLst>
                <a:ext uri="{FF2B5EF4-FFF2-40B4-BE49-F238E27FC236}">
                  <a16:creationId xmlns:a16="http://schemas.microsoft.com/office/drawing/2014/main" id="{E30DC561-CF54-7EE8-5EC5-6BB6ED022701}"/>
                </a:ext>
              </a:extLst>
            </p:cNvPr>
            <p:cNvSpPr txBox="1">
              <a:spLocks noChangeArrowheads="1"/>
            </p:cNvSpPr>
            <p:nvPr/>
          </p:nvSpPr>
          <p:spPr bwMode="auto">
            <a:xfrm>
              <a:off x="7762939" y="3237050"/>
              <a:ext cx="22527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LA POLLUTION DUE AUX OCCUPANTS</a:t>
              </a:r>
            </a:p>
          </p:txBody>
        </p:sp>
        <p:pic>
          <p:nvPicPr>
            <p:cNvPr id="64" name="Ménage img">
              <a:extLst>
                <a:ext uri="{FF2B5EF4-FFF2-40B4-BE49-F238E27FC236}">
                  <a16:creationId xmlns:a16="http://schemas.microsoft.com/office/drawing/2014/main" id="{B10F05BD-EA0D-E721-7CEA-36FFA767BAA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425" t="3132" r="11816" b="2521"/>
            <a:stretch/>
          </p:blipFill>
          <p:spPr bwMode="auto">
            <a:xfrm>
              <a:off x="9102968" y="2232389"/>
              <a:ext cx="738188"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Cendrier img">
              <a:extLst>
                <a:ext uri="{FF2B5EF4-FFF2-40B4-BE49-F238E27FC236}">
                  <a16:creationId xmlns:a16="http://schemas.microsoft.com/office/drawing/2014/main" id="{05EF2A92-4222-D29C-71EC-897E8F1E8EF9}"/>
                </a:ext>
              </a:extLst>
            </p:cNvPr>
            <p:cNvPicPr>
              <a:picLocks noChangeAspect="1"/>
            </p:cNvPicPr>
            <p:nvPr/>
          </p:nvPicPr>
          <p:blipFill rotWithShape="1">
            <a:blip r:embed="rId6">
              <a:extLst>
                <a:ext uri="{28A0092B-C50C-407E-A947-70E740481C1C}">
                  <a14:useLocalDpi xmlns:a14="http://schemas.microsoft.com/office/drawing/2010/main" val="0"/>
                </a:ext>
              </a:extLst>
            </a:blip>
            <a:srcRect l="13216" t="818" r="13256" b="4293"/>
            <a:stretch/>
          </p:blipFill>
          <p:spPr bwMode="auto">
            <a:xfrm>
              <a:off x="7700412" y="1996645"/>
              <a:ext cx="1352550"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Cheminée img">
              <a:extLst>
                <a:ext uri="{FF2B5EF4-FFF2-40B4-BE49-F238E27FC236}">
                  <a16:creationId xmlns:a16="http://schemas.microsoft.com/office/drawing/2014/main" id="{73F5BFD9-21BA-8166-8B52-019A4CD5E42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33" t="7362" r="2227" b="2158"/>
            <a:stretch/>
          </p:blipFill>
          <p:spPr bwMode="auto">
            <a:xfrm>
              <a:off x="8121893" y="1425145"/>
              <a:ext cx="1188243" cy="109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En Savoir 2">
              <a:hlinkClick r:id="rId8" action="ppaction://hlinksldjump"/>
              <a:extLst>
                <a:ext uri="{FF2B5EF4-FFF2-40B4-BE49-F238E27FC236}">
                  <a16:creationId xmlns:a16="http://schemas.microsoft.com/office/drawing/2014/main" id="{DC649C78-56F2-B4BD-AAB7-2DB649CE93B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145184">
              <a:off x="9987399" y="2660975"/>
              <a:ext cx="7858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e 4">
            <a:extLst>
              <a:ext uri="{FF2B5EF4-FFF2-40B4-BE49-F238E27FC236}">
                <a16:creationId xmlns:a16="http://schemas.microsoft.com/office/drawing/2014/main" id="{D6387D0D-5569-70C3-E5A8-34828FE3C615}"/>
              </a:ext>
            </a:extLst>
          </p:cNvPr>
          <p:cNvGrpSpPr/>
          <p:nvPr/>
        </p:nvGrpSpPr>
        <p:grpSpPr>
          <a:xfrm>
            <a:off x="7660190" y="4062344"/>
            <a:ext cx="3340341" cy="2737961"/>
            <a:chOff x="7660190" y="4062344"/>
            <a:chExt cx="3340341" cy="2737961"/>
          </a:xfrm>
        </p:grpSpPr>
        <p:pic>
          <p:nvPicPr>
            <p:cNvPr id="6" name="Image 5">
              <a:extLst>
                <a:ext uri="{FF2B5EF4-FFF2-40B4-BE49-F238E27FC236}">
                  <a16:creationId xmlns:a16="http://schemas.microsoft.com/office/drawing/2014/main" id="{EB661374-07E3-64A2-8BAB-B911FEAE97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0190" y="4062344"/>
              <a:ext cx="2458292" cy="1876378"/>
            </a:xfrm>
            <a:prstGeom prst="rect">
              <a:avLst/>
            </a:prstGeom>
          </p:spPr>
        </p:pic>
        <p:sp>
          <p:nvSpPr>
            <p:cNvPr id="25" name="Texte">
              <a:extLst>
                <a:ext uri="{FF2B5EF4-FFF2-40B4-BE49-F238E27FC236}">
                  <a16:creationId xmlns:a16="http://schemas.microsoft.com/office/drawing/2014/main" id="{82708C5D-7D0F-3296-B7E7-FC989C1E1BCD}"/>
                </a:ext>
              </a:extLst>
            </p:cNvPr>
            <p:cNvSpPr txBox="1">
              <a:spLocks noChangeArrowheads="1"/>
            </p:cNvSpPr>
            <p:nvPr/>
          </p:nvSpPr>
          <p:spPr bwMode="auto">
            <a:xfrm>
              <a:off x="7826233" y="6092419"/>
              <a:ext cx="213058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LA POLLUTION DUE AU SOL</a:t>
              </a:r>
            </a:p>
          </p:txBody>
        </p:sp>
        <p:pic>
          <p:nvPicPr>
            <p:cNvPr id="46" name="En Savoir 4">
              <a:hlinkClick r:id="rId10" action="ppaction://hlinksldjump"/>
              <a:extLst>
                <a:ext uri="{FF2B5EF4-FFF2-40B4-BE49-F238E27FC236}">
                  <a16:creationId xmlns:a16="http://schemas.microsoft.com/office/drawing/2014/main" id="{CF65FDB2-2DB3-D994-5EC7-28601D34BE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145184">
              <a:off x="10214719" y="5000420"/>
              <a:ext cx="7858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e 3">
            <a:extLst>
              <a:ext uri="{FF2B5EF4-FFF2-40B4-BE49-F238E27FC236}">
                <a16:creationId xmlns:a16="http://schemas.microsoft.com/office/drawing/2014/main" id="{DF0FD4B1-728F-B4EE-B784-63DEF6F4F754}"/>
              </a:ext>
            </a:extLst>
          </p:cNvPr>
          <p:cNvGrpSpPr/>
          <p:nvPr/>
        </p:nvGrpSpPr>
        <p:grpSpPr>
          <a:xfrm>
            <a:off x="3077987" y="4084321"/>
            <a:ext cx="3489222" cy="2678926"/>
            <a:chOff x="3077987" y="4084321"/>
            <a:chExt cx="3489222" cy="2678926"/>
          </a:xfrm>
        </p:grpSpPr>
        <p:sp>
          <p:nvSpPr>
            <p:cNvPr id="22" name="Texte">
              <a:extLst>
                <a:ext uri="{FF2B5EF4-FFF2-40B4-BE49-F238E27FC236}">
                  <a16:creationId xmlns:a16="http://schemas.microsoft.com/office/drawing/2014/main" id="{0116919C-F258-2D1A-6F6B-F3887938B9FF}"/>
                </a:ext>
              </a:extLst>
            </p:cNvPr>
            <p:cNvSpPr txBox="1">
              <a:spLocks noChangeArrowheads="1"/>
            </p:cNvSpPr>
            <p:nvPr/>
          </p:nvSpPr>
          <p:spPr bwMode="auto">
            <a:xfrm>
              <a:off x="3077987" y="6055361"/>
              <a:ext cx="21818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LA POLLUTION DUE AU BÂTIMENT</a:t>
              </a:r>
            </a:p>
          </p:txBody>
        </p:sp>
        <p:pic>
          <p:nvPicPr>
            <p:cNvPr id="36" name="Chantier img">
              <a:extLst>
                <a:ext uri="{FF2B5EF4-FFF2-40B4-BE49-F238E27FC236}">
                  <a16:creationId xmlns:a16="http://schemas.microsoft.com/office/drawing/2014/main" id="{3F1793F9-8057-1EEF-3D48-B34662664F7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097" t="10375" r="2677" b="4844"/>
            <a:stretch/>
          </p:blipFill>
          <p:spPr bwMode="auto">
            <a:xfrm>
              <a:off x="3088640" y="4084321"/>
              <a:ext cx="2194560" cy="197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En Savoir 3">
              <a:hlinkClick r:id="rId12" action="ppaction://hlinksldjump"/>
              <a:extLst>
                <a:ext uri="{FF2B5EF4-FFF2-40B4-BE49-F238E27FC236}">
                  <a16:creationId xmlns:a16="http://schemas.microsoft.com/office/drawing/2014/main" id="{58A5BA54-DA62-F44E-FA94-C1CB6EBBFCF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145184">
              <a:off x="5781397" y="4921496"/>
              <a:ext cx="7858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6" name="Numéro 4">
            <a:extLst>
              <a:ext uri="{FF2B5EF4-FFF2-40B4-BE49-F238E27FC236}">
                <a16:creationId xmlns:a16="http://schemas.microsoft.com/office/drawing/2014/main" id="{BBD9E667-2680-5E57-D662-4E75CA0D7E03}"/>
              </a:ext>
            </a:extLst>
          </p:cNvPr>
          <p:cNvSpPr/>
          <p:nvPr/>
        </p:nvSpPr>
        <p:spPr bwMode="auto">
          <a:xfrm>
            <a:off x="8381736" y="456224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87" name="Numéro 3">
            <a:extLst>
              <a:ext uri="{FF2B5EF4-FFF2-40B4-BE49-F238E27FC236}">
                <a16:creationId xmlns:a16="http://schemas.microsoft.com/office/drawing/2014/main" id="{7A7330E1-DC13-C76E-A3EC-8FAEA22AEC53}"/>
              </a:ext>
            </a:extLst>
          </p:cNvPr>
          <p:cNvSpPr/>
          <p:nvPr/>
        </p:nvSpPr>
        <p:spPr bwMode="auto">
          <a:xfrm>
            <a:off x="3661316" y="456224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88" name="Numéro 2">
            <a:extLst>
              <a:ext uri="{FF2B5EF4-FFF2-40B4-BE49-F238E27FC236}">
                <a16:creationId xmlns:a16="http://schemas.microsoft.com/office/drawing/2014/main" id="{3E894C54-E9A4-5D4F-677E-CFD0449FA6C2}"/>
              </a:ext>
            </a:extLst>
          </p:cNvPr>
          <p:cNvSpPr/>
          <p:nvPr/>
        </p:nvSpPr>
        <p:spPr bwMode="auto">
          <a:xfrm>
            <a:off x="8381736" y="17904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89" name="Numéro 1">
            <a:extLst>
              <a:ext uri="{FF2B5EF4-FFF2-40B4-BE49-F238E27FC236}">
                <a16:creationId xmlns:a16="http://schemas.microsoft.com/office/drawing/2014/main" id="{D268FBD2-7A40-18C1-6C5A-A3C2B8B3F485}"/>
              </a:ext>
            </a:extLst>
          </p:cNvPr>
          <p:cNvSpPr/>
          <p:nvPr/>
        </p:nvSpPr>
        <p:spPr bwMode="auto">
          <a:xfrm>
            <a:off x="3662773" y="17904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57" name="Titre">
            <a:extLst>
              <a:ext uri="{FF2B5EF4-FFF2-40B4-BE49-F238E27FC236}">
                <a16:creationId xmlns:a16="http://schemas.microsoft.com/office/drawing/2014/main" id="{2177B81E-4B23-3D4B-4BD9-3F8315B0A9C4}"/>
              </a:ext>
            </a:extLst>
          </p:cNvPr>
          <p:cNvSpPr/>
          <p:nvPr/>
        </p:nvSpPr>
        <p:spPr>
          <a:xfrm>
            <a:off x="1670130" y="3055"/>
            <a:ext cx="10521870" cy="126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Quelles sont les principales causes</a:t>
            </a:r>
            <a:br>
              <a:rPr lang="fr-FR" sz="4000" b="1" dirty="0">
                <a:solidFill>
                  <a:srgbClr val="002060"/>
                </a:solidFill>
                <a:latin typeface="Century Gothic" panose="020B0502020202020204" pitchFamily="34" charset="0"/>
              </a:rPr>
            </a:br>
            <a:r>
              <a:rPr lang="fr-FR" sz="4000" b="1" dirty="0">
                <a:solidFill>
                  <a:srgbClr val="002060"/>
                </a:solidFill>
                <a:latin typeface="Century Gothic" panose="020B0502020202020204" pitchFamily="34" charset="0"/>
              </a:rPr>
              <a:t>de la pollution de l’air intérieur ?</a:t>
            </a:r>
          </a:p>
        </p:txBody>
      </p:sp>
      <p:sp>
        <p:nvSpPr>
          <p:cNvPr id="61" name="Fond Blanc">
            <a:extLst>
              <a:ext uri="{FF2B5EF4-FFF2-40B4-BE49-F238E27FC236}">
                <a16:creationId xmlns:a16="http://schemas.microsoft.com/office/drawing/2014/main" id="{C2CC2E9F-4D02-26CB-ED75-6B2366E411CF}"/>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Txt tp">
            <a:extLst>
              <a:ext uri="{FF2B5EF4-FFF2-40B4-BE49-F238E27FC236}">
                <a16:creationId xmlns:a16="http://schemas.microsoft.com/office/drawing/2014/main" id="{328975D2-1B0C-6AA3-959B-52D4E930C4C8}"/>
              </a:ext>
            </a:extLst>
          </p:cNvPr>
          <p:cNvSpPr txBox="1">
            <a:spLocks noChangeArrowheads="1"/>
          </p:cNvSpPr>
          <p:nvPr/>
        </p:nvSpPr>
        <p:spPr bwMode="auto">
          <a:xfrm>
            <a:off x="330442" y="5750887"/>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grpSp>
        <p:nvGrpSpPr>
          <p:cNvPr id="66" name="Video">
            <a:extLst>
              <a:ext uri="{FF2B5EF4-FFF2-40B4-BE49-F238E27FC236}">
                <a16:creationId xmlns:a16="http://schemas.microsoft.com/office/drawing/2014/main" id="{7FA6396F-89F0-3B14-6B9A-B3C0ABE41393}"/>
              </a:ext>
            </a:extLst>
          </p:cNvPr>
          <p:cNvGrpSpPr/>
          <p:nvPr/>
        </p:nvGrpSpPr>
        <p:grpSpPr>
          <a:xfrm>
            <a:off x="330443" y="4186380"/>
            <a:ext cx="1084263" cy="874441"/>
            <a:chOff x="330443" y="4182518"/>
            <a:chExt cx="1084263" cy="874441"/>
          </a:xfrm>
        </p:grpSpPr>
        <p:sp>
          <p:nvSpPr>
            <p:cNvPr id="75" name="Txt video">
              <a:extLst>
                <a:ext uri="{FF2B5EF4-FFF2-40B4-BE49-F238E27FC236}">
                  <a16:creationId xmlns:a16="http://schemas.microsoft.com/office/drawing/2014/main" id="{E56DFB7B-35E5-EACE-A8E2-8CA314E0B92B}"/>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6" name="Picto guide">
              <a:extLst>
                <a:ext uri="{FF2B5EF4-FFF2-40B4-BE49-F238E27FC236}">
                  <a16:creationId xmlns:a16="http://schemas.microsoft.com/office/drawing/2014/main" id="{B00F14DB-A1B9-ADB6-6B16-51E5611635D6}"/>
                </a:ext>
              </a:extLst>
            </p:cNvPr>
            <p:cNvPicPr>
              <a:picLocks noChangeAspect="1"/>
            </p:cNvPicPr>
            <p:nvPr/>
          </p:nvPicPr>
          <p:blipFill rotWithShape="1">
            <a:blip r:embed="rId13">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7" name="Guide">
            <a:extLst>
              <a:ext uri="{FF2B5EF4-FFF2-40B4-BE49-F238E27FC236}">
                <a16:creationId xmlns:a16="http://schemas.microsoft.com/office/drawing/2014/main" id="{C5D8059D-0036-9295-1BBC-62B921E0D149}"/>
              </a:ext>
            </a:extLst>
          </p:cNvPr>
          <p:cNvGrpSpPr/>
          <p:nvPr/>
        </p:nvGrpSpPr>
        <p:grpSpPr>
          <a:xfrm>
            <a:off x="330444" y="3123586"/>
            <a:ext cx="1084262" cy="891371"/>
            <a:chOff x="330444" y="3119724"/>
            <a:chExt cx="1084262" cy="891371"/>
          </a:xfrm>
        </p:grpSpPr>
        <p:sp>
          <p:nvSpPr>
            <p:cNvPr id="73" name="Txt guide">
              <a:extLst>
                <a:ext uri="{FF2B5EF4-FFF2-40B4-BE49-F238E27FC236}">
                  <a16:creationId xmlns:a16="http://schemas.microsoft.com/office/drawing/2014/main" id="{A343B3A0-4AF0-6963-A5C4-0AF9FA006644}"/>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74" name="Picto guide">
              <a:extLst>
                <a:ext uri="{FF2B5EF4-FFF2-40B4-BE49-F238E27FC236}">
                  <a16:creationId xmlns:a16="http://schemas.microsoft.com/office/drawing/2014/main" id="{C41F532D-E398-8B6B-056B-B87638366903}"/>
                </a:ext>
              </a:extLst>
            </p:cNvPr>
            <p:cNvPicPr>
              <a:picLocks noChangeAspect="1"/>
            </p:cNvPicPr>
            <p:nvPr/>
          </p:nvPicPr>
          <p:blipFill rotWithShape="1">
            <a:blip r:embed="rId14">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 name="Txt info">
            <a:extLst>
              <a:ext uri="{FF2B5EF4-FFF2-40B4-BE49-F238E27FC236}">
                <a16:creationId xmlns:a16="http://schemas.microsoft.com/office/drawing/2014/main" id="{69C10B66-D7BD-7815-897D-49B3BC3988CB}"/>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9" name="Module CO2">
            <a:extLst>
              <a:ext uri="{FF2B5EF4-FFF2-40B4-BE49-F238E27FC236}">
                <a16:creationId xmlns:a16="http://schemas.microsoft.com/office/drawing/2014/main" id="{36D8E6BF-8C25-C86B-F9F1-D982D6FBB07D}"/>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70" name="Logo AEM">
            <a:extLst>
              <a:ext uri="{FF2B5EF4-FFF2-40B4-BE49-F238E27FC236}">
                <a16:creationId xmlns:a16="http://schemas.microsoft.com/office/drawing/2014/main" id="{58F653E8-C7D5-D04F-7A98-5666623ECAD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41" name="Picto">
            <a:extLst>
              <a:ext uri="{FF2B5EF4-FFF2-40B4-BE49-F238E27FC236}">
                <a16:creationId xmlns:a16="http://schemas.microsoft.com/office/drawing/2014/main" id="{D3A7918B-C547-D6AA-02BE-9599FF28FAB2}"/>
              </a:ext>
            </a:extLst>
          </p:cNvPr>
          <p:cNvPicPr>
            <a:picLocks noChangeAspect="1"/>
          </p:cNvPicPr>
          <p:nvPr/>
        </p:nvPicPr>
        <p:blipFill rotWithShape="1">
          <a:blip r:embed="rId16">
            <a:extLst>
              <a:ext uri="{28A0092B-C50C-407E-A947-70E740481C1C}">
                <a14:useLocalDpi xmlns:a14="http://schemas.microsoft.com/office/drawing/2010/main" val="0"/>
              </a:ext>
            </a:extLst>
          </a:blip>
          <a:srcRect l="2040" t="2673" r="2116" b="5000"/>
          <a:stretch/>
        </p:blipFill>
        <p:spPr bwMode="auto">
          <a:xfrm>
            <a:off x="550102" y="5258668"/>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Espace réservé du numéro de diapositive 1">
            <a:extLst>
              <a:ext uri="{FF2B5EF4-FFF2-40B4-BE49-F238E27FC236}">
                <a16:creationId xmlns:a16="http://schemas.microsoft.com/office/drawing/2014/main" id="{9BFD843E-3A02-2165-6822-D35BBB4154E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17</a:t>
            </a:fld>
            <a:endParaRPr lang="fr-FR" altLang="fr-FR" sz="1800" b="1" dirty="0">
              <a:solidFill>
                <a:schemeClr val="bg1"/>
              </a:solidFill>
            </a:endParaRPr>
          </a:p>
        </p:txBody>
      </p:sp>
      <p:pic>
        <p:nvPicPr>
          <p:cNvPr id="42" name="Picto info active">
            <a:extLst>
              <a:ext uri="{FF2B5EF4-FFF2-40B4-BE49-F238E27FC236}">
                <a16:creationId xmlns:a16="http://schemas.microsoft.com/office/drawing/2014/main" id="{A148C599-F697-946B-8C6A-0CD712759240}"/>
              </a:ext>
            </a:extLst>
          </p:cNvPr>
          <p:cNvPicPr>
            <a:picLocks noChangeAspect="1"/>
          </p:cNvPicPr>
          <p:nvPr/>
        </p:nvPicPr>
        <p:blipFill rotWithShape="1">
          <a:blip r:embed="rId17">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Carré corné Info">
            <a:extLst>
              <a:ext uri="{FF2B5EF4-FFF2-40B4-BE49-F238E27FC236}">
                <a16:creationId xmlns:a16="http://schemas.microsoft.com/office/drawing/2014/main" id="{240EEB56-27D4-B69F-5C21-A035257E5282}"/>
              </a:ext>
            </a:extLst>
          </p:cNvPr>
          <p:cNvSpPr/>
          <p:nvPr/>
        </p:nvSpPr>
        <p:spPr>
          <a:xfrm>
            <a:off x="60430" y="4973435"/>
            <a:ext cx="1549270" cy="159022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93663" indent="-93663">
              <a:defRPr/>
            </a:pPr>
            <a:r>
              <a:rPr lang="fr-FR" sz="1200" b="1" dirty="0">
                <a:solidFill>
                  <a:srgbClr val="FFFFFF"/>
                </a:solidFill>
              </a:rPr>
              <a:t>1 La pollution de l’air extérieur</a:t>
            </a:r>
          </a:p>
          <a:p>
            <a:pPr marL="93663" indent="-93663">
              <a:defRPr/>
            </a:pPr>
            <a:r>
              <a:rPr lang="fr-FR" sz="1200" b="1" dirty="0">
                <a:solidFill>
                  <a:srgbClr val="FFFFFF"/>
                </a:solidFill>
              </a:rPr>
              <a:t>2 La pollution due aux occupants</a:t>
            </a:r>
          </a:p>
          <a:p>
            <a:pPr marL="93663" indent="-93663">
              <a:defRPr/>
            </a:pPr>
            <a:r>
              <a:rPr lang="fr-FR" sz="1200" b="1" dirty="0">
                <a:solidFill>
                  <a:srgbClr val="FFFFFF"/>
                </a:solidFill>
              </a:rPr>
              <a:t>3 La pollution due au bâtiment</a:t>
            </a:r>
          </a:p>
          <a:p>
            <a:pPr marL="93663" indent="-93663">
              <a:defRPr/>
            </a:pPr>
            <a:r>
              <a:rPr lang="fr-FR" sz="1200" b="1" dirty="0">
                <a:solidFill>
                  <a:srgbClr val="FFFFFF"/>
                </a:solidFill>
              </a:rPr>
              <a:t>4 : La pollution due au sol</a:t>
            </a:r>
          </a:p>
        </p:txBody>
      </p:sp>
      <p:sp>
        <p:nvSpPr>
          <p:cNvPr id="45" name="ZoneTexte 44">
            <a:extLst>
              <a:ext uri="{FF2B5EF4-FFF2-40B4-BE49-F238E27FC236}">
                <a16:creationId xmlns:a16="http://schemas.microsoft.com/office/drawing/2014/main" id="{DA8CEB52-68EE-4CE4-AB74-0C7CAEF1570B}"/>
              </a:ext>
            </a:extLst>
          </p:cNvPr>
          <p:cNvSpPr txBox="1"/>
          <p:nvPr/>
        </p:nvSpPr>
        <p:spPr>
          <a:xfrm>
            <a:off x="248656" y="6540744"/>
            <a:ext cx="1059906" cy="246221"/>
          </a:xfrm>
          <a:prstGeom prst="rect">
            <a:avLst/>
          </a:prstGeom>
          <a:noFill/>
        </p:spPr>
        <p:txBody>
          <a:bodyPr wrap="none" rtlCol="0">
            <a:spAutoFit/>
          </a:bodyPr>
          <a:lstStyle/>
          <a:p>
            <a:r>
              <a:rPr lang="fr-FR" sz="1000" dirty="0" err="1"/>
              <a:t>Ae</a:t>
            </a:r>
            <a:r>
              <a:rPr lang="fr-FR" sz="1000" dirty="0"/>
              <a:t> – Oc – Ba - So</a:t>
            </a:r>
          </a:p>
        </p:txBody>
      </p:sp>
    </p:spTree>
    <p:extLst>
      <p:ext uri="{BB962C8B-B14F-4D97-AF65-F5344CB8AC3E}">
        <p14:creationId xmlns:p14="http://schemas.microsoft.com/office/powerpoint/2010/main" val="12091309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1" restart="whenNotActive" fill="hold" evtFilter="cancelBubble" nodeType="interactiveSeq">
                <p:stCondLst>
                  <p:cond evt="onClick" delay="0">
                    <p:tgtEl>
                      <p:spTgt spid="89"/>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18" restart="whenNotActive" fill="hold" evtFilter="cancelBubble" nodeType="interactiveSeq">
                <p:stCondLst>
                  <p:cond evt="onClick" delay="0">
                    <p:tgtEl>
                      <p:spTgt spid="88"/>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25" restart="whenNotActive" fill="hold" evtFilter="cancelBubble" nodeType="interactiveSeq">
                <p:stCondLst>
                  <p:cond evt="onClick" delay="0">
                    <p:tgtEl>
                      <p:spTgt spid="87"/>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par>
                          <p:cTn id="30" fill="hold">
                            <p:stCondLst>
                              <p:cond delay="0"/>
                            </p:stCondLst>
                            <p:childTnLst>
                              <p:par>
                                <p:cTn id="31" presetID="1" presetClass="exit" presetSubtype="0" fill="hold" grpId="0" nodeType="afterEffect">
                                  <p:stCondLst>
                                    <p:cond delay="0"/>
                                  </p:stCondLst>
                                  <p:childTnLst>
                                    <p:set>
                                      <p:cBhvr>
                                        <p:cTn id="32" dur="1" fill="hold">
                                          <p:stCondLst>
                                            <p:cond delay="0"/>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33" restart="whenNotActive" fill="hold" evtFilter="cancelBubble" nodeType="interactiveSeq">
                <p:stCondLst>
                  <p:cond evt="onClick" delay="0">
                    <p:tgtEl>
                      <p:spTgt spid="86"/>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par>
                                <p:cTn id="38" presetID="1" presetClass="exit" presetSubtype="0" fill="hold" grpId="0" nodeType="withEffect">
                                  <p:stCondLst>
                                    <p:cond delay="0"/>
                                  </p:stCondLst>
                                  <p:childTnLst>
                                    <p:set>
                                      <p:cBhvr>
                                        <p:cTn id="39" dur="1" fill="hold">
                                          <p:stCondLst>
                                            <p:cond delay="0"/>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childTnLst>
        </p:cTn>
      </p:par>
    </p:tnLst>
    <p:bldLst>
      <p:bldP spid="86" grpId="0" animBg="1"/>
      <p:bldP spid="87" grpId="0" animBg="1"/>
      <p:bldP spid="88" grpId="0" animBg="1"/>
      <p:bldP spid="89" grpId="0" animBg="1"/>
      <p:bldP spid="43" grpId="0" animBg="1"/>
      <p:bldP spid="4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e 2"/>
          <p:cNvSpPr/>
          <p:nvPr/>
        </p:nvSpPr>
        <p:spPr>
          <a:xfrm>
            <a:off x="9361045" y="4264532"/>
            <a:ext cx="2601180" cy="900000"/>
          </a:xfrm>
          <a:prstGeom prst="wedgeRoundRectCallout">
            <a:avLst>
              <a:gd name="adj1" fmla="val -105729"/>
              <a:gd name="adj2" fmla="val -72456"/>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Il peut être jusqu’à</a:t>
            </a:r>
            <a:br>
              <a:rPr lang="fr-FR" dirty="0">
                <a:solidFill>
                  <a:srgbClr val="002060"/>
                </a:solidFill>
              </a:rPr>
            </a:br>
            <a:r>
              <a:rPr lang="fr-FR" dirty="0">
                <a:solidFill>
                  <a:srgbClr val="002060"/>
                </a:solidFill>
              </a:rPr>
              <a:t> </a:t>
            </a:r>
            <a:r>
              <a:rPr lang="fr-FR" b="1" dirty="0">
                <a:solidFill>
                  <a:srgbClr val="002060"/>
                </a:solidFill>
              </a:rPr>
              <a:t>10 fois plus pollué </a:t>
            </a:r>
            <a:r>
              <a:rPr lang="fr-FR" dirty="0">
                <a:solidFill>
                  <a:srgbClr val="002060"/>
                </a:solidFill>
              </a:rPr>
              <a:t>!</a:t>
            </a:r>
          </a:p>
        </p:txBody>
      </p:sp>
      <p:sp>
        <p:nvSpPr>
          <p:cNvPr id="45" name="Texte 1"/>
          <p:cNvSpPr/>
          <p:nvPr/>
        </p:nvSpPr>
        <p:spPr>
          <a:xfrm flipH="1">
            <a:off x="9361045" y="2765652"/>
            <a:ext cx="2641740" cy="1324097"/>
          </a:xfrm>
          <a:prstGeom prst="wedgeRoundRectCallout">
            <a:avLst>
              <a:gd name="adj1" fmla="val 103002"/>
              <a:gd name="adj2" fmla="val 31495"/>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2060"/>
                </a:solidFill>
              </a:rPr>
              <a:t>L’air intérieur, c’est de l’air extérieur auquel s’ajoutent les pollutions de l’intérieur !</a:t>
            </a:r>
          </a:p>
        </p:txBody>
      </p:sp>
      <p:pic>
        <p:nvPicPr>
          <p:cNvPr id="38" name="Explication im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2661" y="2799640"/>
            <a:ext cx="1670133" cy="2542300"/>
          </a:xfrm>
          <a:prstGeom prst="rect">
            <a:avLst/>
          </a:prstGeom>
        </p:spPr>
      </p:pic>
      <p:sp>
        <p:nvSpPr>
          <p:cNvPr id="31" name="Réponse 3"/>
          <p:cNvSpPr>
            <a:spLocks noChangeArrowheads="1"/>
          </p:cNvSpPr>
          <p:nvPr/>
        </p:nvSpPr>
        <p:spPr bwMode="auto">
          <a:xfrm>
            <a:off x="3164939" y="5241820"/>
            <a:ext cx="31695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4000" b="1" dirty="0">
                <a:solidFill>
                  <a:srgbClr val="0098BC"/>
                </a:solidFill>
                <a:latin typeface="+mn-lt"/>
                <a:cs typeface="Arial" panose="020B0604020202020204" pitchFamily="34" charset="0"/>
              </a:rPr>
              <a:t>Plus pollué</a:t>
            </a:r>
          </a:p>
        </p:txBody>
      </p:sp>
      <p:sp>
        <p:nvSpPr>
          <p:cNvPr id="80" name="Numéro 3">
            <a:extLst>
              <a:ext uri="{FF2B5EF4-FFF2-40B4-BE49-F238E27FC236}">
                <a16:creationId xmlns:a16="http://schemas.microsoft.com/office/drawing/2014/main" id="{7587B0AF-15DD-4285-B7D9-1B7CF8175833}"/>
              </a:ext>
            </a:extLst>
          </p:cNvPr>
          <p:cNvSpPr/>
          <p:nvPr/>
        </p:nvSpPr>
        <p:spPr bwMode="auto">
          <a:xfrm>
            <a:off x="2248848" y="5117513"/>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pic>
        <p:nvPicPr>
          <p:cNvPr id="74" name="Oui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38090" y="4970481"/>
            <a:ext cx="842212" cy="885374"/>
          </a:xfrm>
          <a:prstGeom prst="rect">
            <a:avLst/>
          </a:prstGeom>
        </p:spPr>
      </p:pic>
      <p:sp>
        <p:nvSpPr>
          <p:cNvPr id="25" name="Réponse 2"/>
          <p:cNvSpPr>
            <a:spLocks noChangeArrowheads="1"/>
          </p:cNvSpPr>
          <p:nvPr/>
        </p:nvSpPr>
        <p:spPr bwMode="auto">
          <a:xfrm>
            <a:off x="3158886" y="3803425"/>
            <a:ext cx="30909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4000" b="1" dirty="0">
                <a:solidFill>
                  <a:srgbClr val="0098BC"/>
                </a:solidFill>
                <a:latin typeface="+mn-lt"/>
                <a:cs typeface="Arial" panose="020B0604020202020204" pitchFamily="34" charset="0"/>
              </a:rPr>
              <a:t>Aussi pollué</a:t>
            </a:r>
          </a:p>
        </p:txBody>
      </p:sp>
      <p:sp>
        <p:nvSpPr>
          <p:cNvPr id="81" name="Numéro 2">
            <a:extLst>
              <a:ext uri="{FF2B5EF4-FFF2-40B4-BE49-F238E27FC236}">
                <a16:creationId xmlns:a16="http://schemas.microsoft.com/office/drawing/2014/main" id="{7587B0AF-15DD-4285-B7D9-1B7CF8175833}"/>
              </a:ext>
            </a:extLst>
          </p:cNvPr>
          <p:cNvSpPr/>
          <p:nvPr/>
        </p:nvSpPr>
        <p:spPr bwMode="auto">
          <a:xfrm>
            <a:off x="2222683" y="3738149"/>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pic>
        <p:nvPicPr>
          <p:cNvPr id="75" name="Non 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22683" y="3855873"/>
            <a:ext cx="756857" cy="759706"/>
          </a:xfrm>
          <a:prstGeom prst="rect">
            <a:avLst/>
          </a:prstGeom>
        </p:spPr>
      </p:pic>
      <p:sp>
        <p:nvSpPr>
          <p:cNvPr id="20" name="Réponse 1"/>
          <p:cNvSpPr>
            <a:spLocks noChangeArrowheads="1"/>
          </p:cNvSpPr>
          <p:nvPr/>
        </p:nvSpPr>
        <p:spPr bwMode="auto">
          <a:xfrm>
            <a:off x="3089297" y="2448370"/>
            <a:ext cx="29724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4000" b="1" dirty="0">
                <a:solidFill>
                  <a:srgbClr val="0098BC"/>
                </a:solidFill>
                <a:latin typeface="+mn-lt"/>
                <a:cs typeface="Arial" panose="020B0604020202020204" pitchFamily="34" charset="0"/>
              </a:rPr>
              <a:t>Moins pollué</a:t>
            </a:r>
          </a:p>
        </p:txBody>
      </p:sp>
      <p:sp>
        <p:nvSpPr>
          <p:cNvPr id="82" name="Numéro 1">
            <a:extLst>
              <a:ext uri="{FF2B5EF4-FFF2-40B4-BE49-F238E27FC236}">
                <a16:creationId xmlns:a16="http://schemas.microsoft.com/office/drawing/2014/main" id="{7587B0AF-15DD-4285-B7D9-1B7CF8175833}"/>
              </a:ext>
            </a:extLst>
          </p:cNvPr>
          <p:cNvSpPr/>
          <p:nvPr/>
        </p:nvSpPr>
        <p:spPr bwMode="auto">
          <a:xfrm>
            <a:off x="2248849" y="2379070"/>
            <a:ext cx="837979" cy="8379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76" name="Non 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63245" y="2481863"/>
            <a:ext cx="756857" cy="759706"/>
          </a:xfrm>
          <a:prstGeom prst="rect">
            <a:avLst/>
          </a:prstGeom>
        </p:spPr>
      </p:pic>
      <p:sp>
        <p:nvSpPr>
          <p:cNvPr id="54"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7" name="TP"/>
          <p:cNvGrpSpPr/>
          <p:nvPr/>
        </p:nvGrpSpPr>
        <p:grpSpPr>
          <a:xfrm>
            <a:off x="330442" y="5258668"/>
            <a:ext cx="1084263" cy="830356"/>
            <a:chOff x="330442" y="5254806"/>
            <a:chExt cx="1084263" cy="830356"/>
          </a:xfrm>
        </p:grpSpPr>
        <p:sp>
          <p:nvSpPr>
            <p:cNvPr id="69"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70"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7">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8" name="Video"/>
          <p:cNvGrpSpPr/>
          <p:nvPr/>
        </p:nvGrpSpPr>
        <p:grpSpPr>
          <a:xfrm>
            <a:off x="330443" y="4186380"/>
            <a:ext cx="1084263" cy="874441"/>
            <a:chOff x="330443" y="4182518"/>
            <a:chExt cx="1084263" cy="874441"/>
          </a:xfrm>
        </p:grpSpPr>
        <p:sp>
          <p:nvSpPr>
            <p:cNvPr id="67"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8"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8">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9" name="Guide"/>
          <p:cNvGrpSpPr/>
          <p:nvPr/>
        </p:nvGrpSpPr>
        <p:grpSpPr>
          <a:xfrm>
            <a:off x="330444" y="3123586"/>
            <a:ext cx="1084262" cy="891371"/>
            <a:chOff x="330444" y="3119724"/>
            <a:chExt cx="1084262" cy="891371"/>
          </a:xfrm>
        </p:grpSpPr>
        <p:sp>
          <p:nvSpPr>
            <p:cNvPr id="65"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6"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9">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1"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62" name="Logo AEM">
            <a:extLst>
              <a:ext uri="{FF2B5EF4-FFF2-40B4-BE49-F238E27FC236}">
                <a16:creationId xmlns:a16="http://schemas.microsoft.com/office/drawing/2014/main" id="{74F59558-1101-451A-ACCC-8D43FF7E327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10" name="Titre"/>
          <p:cNvSpPr/>
          <p:nvPr/>
        </p:nvSpPr>
        <p:spPr>
          <a:xfrm>
            <a:off x="1670130" y="-2"/>
            <a:ext cx="10521870" cy="13240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Comparé à l’air extérieur, </a:t>
            </a:r>
          </a:p>
          <a:p>
            <a:pPr algn="ctr">
              <a:lnSpc>
                <a:spcPct val="90000"/>
              </a:lnSpc>
              <a:spcBef>
                <a:spcPct val="0"/>
              </a:spcBef>
            </a:pPr>
            <a:r>
              <a:rPr lang="fr-FR" sz="4000" b="1" dirty="0">
                <a:solidFill>
                  <a:srgbClr val="002060"/>
                </a:solidFill>
                <a:latin typeface="Century Gothic" panose="020B0502020202020204" pitchFamily="34" charset="0"/>
              </a:rPr>
              <a:t>l’air intérieur est généralement…</a:t>
            </a:r>
            <a:r>
              <a:rPr lang="fr-FR" sz="4000" b="1" dirty="0">
                <a:solidFill>
                  <a:schemeClr val="bg1"/>
                </a:solidFill>
                <a:latin typeface="Century Gothic" panose="020B0502020202020204" pitchFamily="34" charset="0"/>
              </a:rPr>
              <a:t>…</a:t>
            </a:r>
          </a:p>
        </p:txBody>
      </p:sp>
      <p:sp>
        <p:nvSpPr>
          <p:cNvPr id="33" name="Espace réservé du numéro de diapositive 1">
            <a:extLst>
              <a:ext uri="{FF2B5EF4-FFF2-40B4-BE49-F238E27FC236}">
                <a16:creationId xmlns:a16="http://schemas.microsoft.com/office/drawing/2014/main" id="{F881FDEF-AA1E-4E11-B660-F74C503083B0}"/>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18</a:t>
            </a:fld>
            <a:endParaRPr lang="fr-FR" altLang="fr-FR" sz="1800" b="1" dirty="0">
              <a:solidFill>
                <a:schemeClr val="bg1"/>
              </a:solidFill>
            </a:endParaRPr>
          </a:p>
        </p:txBody>
      </p:sp>
      <p:pic>
        <p:nvPicPr>
          <p:cNvPr id="34" name="Picto info active">
            <a:extLst>
              <a:ext uri="{FF2B5EF4-FFF2-40B4-BE49-F238E27FC236}">
                <a16:creationId xmlns:a16="http://schemas.microsoft.com/office/drawing/2014/main" id="{BCC174AB-8F95-4619-8052-81AAF4FA9217}"/>
              </a:ext>
            </a:extLst>
          </p:cNvPr>
          <p:cNvPicPr>
            <a:picLocks noChangeAspect="1"/>
          </p:cNvPicPr>
          <p:nvPr/>
        </p:nvPicPr>
        <p:blipFill rotWithShape="1">
          <a:blip r:embed="rId11">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rré corné Info">
            <a:extLst>
              <a:ext uri="{FF2B5EF4-FFF2-40B4-BE49-F238E27FC236}">
                <a16:creationId xmlns:a16="http://schemas.microsoft.com/office/drawing/2014/main" id="{9F935865-E293-4208-954C-8BC5FA496736}"/>
              </a:ext>
            </a:extLst>
          </p:cNvPr>
          <p:cNvSpPr/>
          <p:nvPr/>
        </p:nvSpPr>
        <p:spPr>
          <a:xfrm>
            <a:off x="30364" y="5942638"/>
            <a:ext cx="1609401" cy="854113"/>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solidFill>
                  <a:schemeClr val="tx1"/>
                </a:solidFill>
              </a:rPr>
              <a:t>    </a:t>
            </a:r>
            <a:r>
              <a:rPr lang="fr-FR" sz="1200" b="1" dirty="0">
                <a:solidFill>
                  <a:srgbClr val="FFFFFF"/>
                </a:solidFill>
              </a:rPr>
              <a:t>Réponse 3 :</a:t>
            </a:r>
          </a:p>
          <a:p>
            <a:pPr algn="ctr">
              <a:defRPr/>
            </a:pPr>
            <a:endParaRPr lang="fr-FR" sz="1200" b="1" dirty="0">
              <a:solidFill>
                <a:srgbClr val="FFFFFF"/>
              </a:solidFill>
            </a:endParaRPr>
          </a:p>
          <a:p>
            <a:pPr algn="ctr">
              <a:defRPr/>
            </a:pPr>
            <a:r>
              <a:rPr lang="fr-FR" sz="1200" b="1" dirty="0">
                <a:solidFill>
                  <a:srgbClr val="FFFFFF"/>
                </a:solidFill>
              </a:rPr>
              <a:t>Plus pollué</a:t>
            </a:r>
          </a:p>
        </p:txBody>
      </p:sp>
    </p:spTree>
    <p:extLst>
      <p:ext uri="{BB962C8B-B14F-4D97-AF65-F5344CB8AC3E}">
        <p14:creationId xmlns:p14="http://schemas.microsoft.com/office/powerpoint/2010/main" val="32365996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2"/>
                    </p:tgtEl>
                  </p:cond>
                </p:stCondLst>
                <p:endSync evt="end" delay="0">
                  <p:rtn val="all"/>
                </p:endSync>
                <p:childTnLst>
                  <p:par>
                    <p:cTn id="3" fill="hold">
                      <p:stCondLst>
                        <p:cond delay="0"/>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fltVal val="0"/>
                                          </p:val>
                                        </p:tav>
                                        <p:tav tm="100000">
                                          <p:val>
                                            <p:strVal val="#ppt_w"/>
                                          </p:val>
                                        </p:tav>
                                      </p:tavLst>
                                    </p:anim>
                                    <p:anim calcmode="lin" valueType="num">
                                      <p:cBhvr>
                                        <p:cTn id="8" dur="1000" fill="hold"/>
                                        <p:tgtEl>
                                          <p:spTgt spid="76"/>
                                        </p:tgtEl>
                                        <p:attrNameLst>
                                          <p:attrName>ppt_h</p:attrName>
                                        </p:attrNameLst>
                                      </p:cBhvr>
                                      <p:tavLst>
                                        <p:tav tm="0">
                                          <p:val>
                                            <p:fltVal val="0"/>
                                          </p:val>
                                        </p:tav>
                                        <p:tav tm="100000">
                                          <p:val>
                                            <p:strVal val="#ppt_h"/>
                                          </p:val>
                                        </p:tav>
                                      </p:tavLst>
                                    </p:anim>
                                    <p:anim calcmode="lin" valueType="num">
                                      <p:cBhvr>
                                        <p:cTn id="9" dur="1000" fill="hold"/>
                                        <p:tgtEl>
                                          <p:spTgt spid="76"/>
                                        </p:tgtEl>
                                        <p:attrNameLst>
                                          <p:attrName>style.rotation</p:attrName>
                                        </p:attrNameLst>
                                      </p:cBhvr>
                                      <p:tavLst>
                                        <p:tav tm="0">
                                          <p:val>
                                            <p:fltVal val="90"/>
                                          </p:val>
                                        </p:tav>
                                        <p:tav tm="100000">
                                          <p:val>
                                            <p:fltVal val="0"/>
                                          </p:val>
                                        </p:tav>
                                      </p:tavLst>
                                    </p:anim>
                                    <p:animEffect transition="in" filter="fade">
                                      <p:cBhvr>
                                        <p:cTn id="10" dur="1000"/>
                                        <p:tgtEl>
                                          <p:spTgt spid="76"/>
                                        </p:tgtEl>
                                      </p:cBhvr>
                                    </p:animEffect>
                                  </p:childTnLst>
                                </p:cTn>
                              </p:par>
                            </p:childTnLst>
                          </p:cTn>
                        </p:par>
                      </p:childTnLst>
                    </p:cTn>
                  </p:par>
                </p:childTnLst>
              </p:cTn>
              <p:nextCondLst>
                <p:cond evt="onClick" delay="0">
                  <p:tgtEl>
                    <p:spTgt spid="82"/>
                  </p:tgtEl>
                </p:cond>
              </p:nextCondLst>
            </p:seq>
            <p:seq concurrent="1" nextAc="seek">
              <p:cTn id="11" restart="whenNotActive" fill="hold" evtFilter="cancelBubble" nodeType="interactiveSeq">
                <p:stCondLst>
                  <p:cond evt="onClick" delay="0">
                    <p:tgtEl>
                      <p:spTgt spid="81"/>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1000" fill="hold"/>
                                        <p:tgtEl>
                                          <p:spTgt spid="75"/>
                                        </p:tgtEl>
                                        <p:attrNameLst>
                                          <p:attrName>ppt_w</p:attrName>
                                        </p:attrNameLst>
                                      </p:cBhvr>
                                      <p:tavLst>
                                        <p:tav tm="0">
                                          <p:val>
                                            <p:fltVal val="0"/>
                                          </p:val>
                                        </p:tav>
                                        <p:tav tm="100000">
                                          <p:val>
                                            <p:strVal val="#ppt_w"/>
                                          </p:val>
                                        </p:tav>
                                      </p:tavLst>
                                    </p:anim>
                                    <p:anim calcmode="lin" valueType="num">
                                      <p:cBhvr>
                                        <p:cTn id="17" dur="1000" fill="hold"/>
                                        <p:tgtEl>
                                          <p:spTgt spid="75"/>
                                        </p:tgtEl>
                                        <p:attrNameLst>
                                          <p:attrName>ppt_h</p:attrName>
                                        </p:attrNameLst>
                                      </p:cBhvr>
                                      <p:tavLst>
                                        <p:tav tm="0">
                                          <p:val>
                                            <p:fltVal val="0"/>
                                          </p:val>
                                        </p:tav>
                                        <p:tav tm="100000">
                                          <p:val>
                                            <p:strVal val="#ppt_h"/>
                                          </p:val>
                                        </p:tav>
                                      </p:tavLst>
                                    </p:anim>
                                    <p:anim calcmode="lin" valueType="num">
                                      <p:cBhvr>
                                        <p:cTn id="18" dur="1000" fill="hold"/>
                                        <p:tgtEl>
                                          <p:spTgt spid="75"/>
                                        </p:tgtEl>
                                        <p:attrNameLst>
                                          <p:attrName>style.rotation</p:attrName>
                                        </p:attrNameLst>
                                      </p:cBhvr>
                                      <p:tavLst>
                                        <p:tav tm="0">
                                          <p:val>
                                            <p:fltVal val="90"/>
                                          </p:val>
                                        </p:tav>
                                        <p:tav tm="100000">
                                          <p:val>
                                            <p:fltVal val="0"/>
                                          </p:val>
                                        </p:tav>
                                      </p:tavLst>
                                    </p:anim>
                                    <p:animEffect transition="in" filter="fade">
                                      <p:cBhvr>
                                        <p:cTn id="19" dur="1000"/>
                                        <p:tgtEl>
                                          <p:spTgt spid="75"/>
                                        </p:tgtEl>
                                      </p:cBhvr>
                                    </p:animEffect>
                                  </p:childTnLst>
                                </p:cTn>
                              </p:par>
                            </p:childTnLst>
                          </p:cTn>
                        </p:par>
                      </p:childTnLst>
                    </p:cTn>
                  </p:par>
                </p:childTnLst>
              </p:cTn>
              <p:nextCondLst>
                <p:cond evt="onClick" delay="0">
                  <p:tgtEl>
                    <p:spTgt spid="81"/>
                  </p:tgtEl>
                </p:cond>
              </p:nextCondLst>
            </p:seq>
            <p:seq concurrent="1" nextAc="seek">
              <p:cTn id="20" restart="whenNotActive" fill="hold" evtFilter="cancelBubble" nodeType="interactiveSeq">
                <p:stCondLst>
                  <p:cond evt="onClick" delay="0">
                    <p:tgtEl>
                      <p:spTgt spid="80"/>
                    </p:tgtEl>
                  </p:cond>
                </p:stCondLst>
                <p:endSync evt="end" delay="0">
                  <p:rtn val="all"/>
                </p:endSync>
                <p:childTnLst>
                  <p:par>
                    <p:cTn id="21" fill="hold">
                      <p:stCondLst>
                        <p:cond delay="0"/>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wipe(down)">
                                      <p:cBhvr>
                                        <p:cTn id="25" dur="580">
                                          <p:stCondLst>
                                            <p:cond delay="0"/>
                                          </p:stCondLst>
                                        </p:cTn>
                                        <p:tgtEl>
                                          <p:spTgt spid="74"/>
                                        </p:tgtEl>
                                      </p:cBhvr>
                                    </p:animEffect>
                                    <p:anim calcmode="lin" valueType="num">
                                      <p:cBhvr>
                                        <p:cTn id="26" dur="1822"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4"/>
                                        </p:tgtEl>
                                        <p:attrNameLst>
                                          <p:attrName>ppt_y</p:attrName>
                                        </p:attrNameLst>
                                      </p:cBhvr>
                                      <p:tavLst>
                                        <p:tav tm="0" fmla="#ppt_y-sin(pi*$)/81">
                                          <p:val>
                                            <p:fltVal val="0"/>
                                          </p:val>
                                        </p:tav>
                                        <p:tav tm="100000">
                                          <p:val>
                                            <p:fltVal val="1"/>
                                          </p:val>
                                        </p:tav>
                                      </p:tavLst>
                                    </p:anim>
                                    <p:animScale>
                                      <p:cBhvr>
                                        <p:cTn id="31" dur="26">
                                          <p:stCondLst>
                                            <p:cond delay="650"/>
                                          </p:stCondLst>
                                        </p:cTn>
                                        <p:tgtEl>
                                          <p:spTgt spid="74"/>
                                        </p:tgtEl>
                                      </p:cBhvr>
                                      <p:to x="100000" y="60000"/>
                                    </p:animScale>
                                    <p:animScale>
                                      <p:cBhvr>
                                        <p:cTn id="32" dur="166" decel="50000">
                                          <p:stCondLst>
                                            <p:cond delay="676"/>
                                          </p:stCondLst>
                                        </p:cTn>
                                        <p:tgtEl>
                                          <p:spTgt spid="74"/>
                                        </p:tgtEl>
                                      </p:cBhvr>
                                      <p:to x="100000" y="100000"/>
                                    </p:animScale>
                                    <p:animScale>
                                      <p:cBhvr>
                                        <p:cTn id="33" dur="26">
                                          <p:stCondLst>
                                            <p:cond delay="1312"/>
                                          </p:stCondLst>
                                        </p:cTn>
                                        <p:tgtEl>
                                          <p:spTgt spid="74"/>
                                        </p:tgtEl>
                                      </p:cBhvr>
                                      <p:to x="100000" y="80000"/>
                                    </p:animScale>
                                    <p:animScale>
                                      <p:cBhvr>
                                        <p:cTn id="34" dur="166" decel="50000">
                                          <p:stCondLst>
                                            <p:cond delay="1338"/>
                                          </p:stCondLst>
                                        </p:cTn>
                                        <p:tgtEl>
                                          <p:spTgt spid="74"/>
                                        </p:tgtEl>
                                      </p:cBhvr>
                                      <p:to x="100000" y="100000"/>
                                    </p:animScale>
                                    <p:animScale>
                                      <p:cBhvr>
                                        <p:cTn id="35" dur="26">
                                          <p:stCondLst>
                                            <p:cond delay="1642"/>
                                          </p:stCondLst>
                                        </p:cTn>
                                        <p:tgtEl>
                                          <p:spTgt spid="74"/>
                                        </p:tgtEl>
                                      </p:cBhvr>
                                      <p:to x="100000" y="90000"/>
                                    </p:animScale>
                                    <p:animScale>
                                      <p:cBhvr>
                                        <p:cTn id="36" dur="166" decel="50000">
                                          <p:stCondLst>
                                            <p:cond delay="1668"/>
                                          </p:stCondLst>
                                        </p:cTn>
                                        <p:tgtEl>
                                          <p:spTgt spid="74"/>
                                        </p:tgtEl>
                                      </p:cBhvr>
                                      <p:to x="100000" y="100000"/>
                                    </p:animScale>
                                    <p:animScale>
                                      <p:cBhvr>
                                        <p:cTn id="37" dur="26">
                                          <p:stCondLst>
                                            <p:cond delay="1808"/>
                                          </p:stCondLst>
                                        </p:cTn>
                                        <p:tgtEl>
                                          <p:spTgt spid="74"/>
                                        </p:tgtEl>
                                      </p:cBhvr>
                                      <p:to x="100000" y="95000"/>
                                    </p:animScale>
                                    <p:animScale>
                                      <p:cBhvr>
                                        <p:cTn id="38" dur="166" decel="50000">
                                          <p:stCondLst>
                                            <p:cond delay="1834"/>
                                          </p:stCondLst>
                                        </p:cTn>
                                        <p:tgtEl>
                                          <p:spTgt spid="74"/>
                                        </p:tgtEl>
                                      </p:cBhvr>
                                      <p:to x="100000" y="100000"/>
                                    </p:animScale>
                                  </p:childTnLst>
                                </p:cTn>
                              </p:par>
                              <p:par>
                                <p:cTn id="39" presetID="10" presetClass="entr" presetSubtype="0" fill="hold" nodeType="withEffect">
                                  <p:stCondLst>
                                    <p:cond delay="75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250"/>
                                        <p:tgtEl>
                                          <p:spTgt spid="38"/>
                                        </p:tgtEl>
                                      </p:cBhvr>
                                    </p:animEffect>
                                  </p:childTnLst>
                                </p:cTn>
                              </p:par>
                              <p:par>
                                <p:cTn id="42" presetID="53" presetClass="entr" presetSubtype="16" fill="hold" grpId="0" nodeType="withEffect">
                                  <p:stCondLst>
                                    <p:cond delay="1000"/>
                                  </p:stCondLst>
                                  <p:childTnLst>
                                    <p:set>
                                      <p:cBhvr>
                                        <p:cTn id="43" dur="1" fill="hold">
                                          <p:stCondLst>
                                            <p:cond delay="0"/>
                                          </p:stCondLst>
                                        </p:cTn>
                                        <p:tgtEl>
                                          <p:spTgt spid="45"/>
                                        </p:tgtEl>
                                        <p:attrNameLst>
                                          <p:attrName>style.visibility</p:attrName>
                                        </p:attrNameLst>
                                      </p:cBhvr>
                                      <p:to>
                                        <p:strVal val="visible"/>
                                      </p:to>
                                    </p:set>
                                    <p:anim calcmode="lin" valueType="num">
                                      <p:cBhvr>
                                        <p:cTn id="44" dur="250" fill="hold"/>
                                        <p:tgtEl>
                                          <p:spTgt spid="45"/>
                                        </p:tgtEl>
                                        <p:attrNameLst>
                                          <p:attrName>ppt_w</p:attrName>
                                        </p:attrNameLst>
                                      </p:cBhvr>
                                      <p:tavLst>
                                        <p:tav tm="0">
                                          <p:val>
                                            <p:fltVal val="0"/>
                                          </p:val>
                                        </p:tav>
                                        <p:tav tm="100000">
                                          <p:val>
                                            <p:strVal val="#ppt_w"/>
                                          </p:val>
                                        </p:tav>
                                      </p:tavLst>
                                    </p:anim>
                                    <p:anim calcmode="lin" valueType="num">
                                      <p:cBhvr>
                                        <p:cTn id="45" dur="250" fill="hold"/>
                                        <p:tgtEl>
                                          <p:spTgt spid="45"/>
                                        </p:tgtEl>
                                        <p:attrNameLst>
                                          <p:attrName>ppt_h</p:attrName>
                                        </p:attrNameLst>
                                      </p:cBhvr>
                                      <p:tavLst>
                                        <p:tav tm="0">
                                          <p:val>
                                            <p:fltVal val="0"/>
                                          </p:val>
                                        </p:tav>
                                        <p:tav tm="100000">
                                          <p:val>
                                            <p:strVal val="#ppt_h"/>
                                          </p:val>
                                        </p:tav>
                                      </p:tavLst>
                                    </p:anim>
                                    <p:animEffect transition="in" filter="fade">
                                      <p:cBhvr>
                                        <p:cTn id="46" dur="250"/>
                                        <p:tgtEl>
                                          <p:spTgt spid="45"/>
                                        </p:tgtEl>
                                      </p:cBhvr>
                                    </p:animEffect>
                                  </p:childTnLst>
                                </p:cTn>
                              </p:par>
                              <p:par>
                                <p:cTn id="47" presetID="53" presetClass="entr" presetSubtype="16" fill="hold" grpId="0" nodeType="withEffect">
                                  <p:stCondLst>
                                    <p:cond delay="10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250" fill="hold"/>
                                        <p:tgtEl>
                                          <p:spTgt spid="46"/>
                                        </p:tgtEl>
                                        <p:attrNameLst>
                                          <p:attrName>ppt_w</p:attrName>
                                        </p:attrNameLst>
                                      </p:cBhvr>
                                      <p:tavLst>
                                        <p:tav tm="0">
                                          <p:val>
                                            <p:fltVal val="0"/>
                                          </p:val>
                                        </p:tav>
                                        <p:tav tm="100000">
                                          <p:val>
                                            <p:strVal val="#ppt_w"/>
                                          </p:val>
                                        </p:tav>
                                      </p:tavLst>
                                    </p:anim>
                                    <p:anim calcmode="lin" valueType="num">
                                      <p:cBhvr>
                                        <p:cTn id="50" dur="250" fill="hold"/>
                                        <p:tgtEl>
                                          <p:spTgt spid="46"/>
                                        </p:tgtEl>
                                        <p:attrNameLst>
                                          <p:attrName>ppt_h</p:attrName>
                                        </p:attrNameLst>
                                      </p:cBhvr>
                                      <p:tavLst>
                                        <p:tav tm="0">
                                          <p:val>
                                            <p:fltVal val="0"/>
                                          </p:val>
                                        </p:tav>
                                        <p:tav tm="100000">
                                          <p:val>
                                            <p:strVal val="#ppt_h"/>
                                          </p:val>
                                        </p:tav>
                                      </p:tavLst>
                                    </p:anim>
                                    <p:animEffect transition="in" filter="fade">
                                      <p:cBhvr>
                                        <p:cTn id="51" dur="250"/>
                                        <p:tgtEl>
                                          <p:spTgt spid="46"/>
                                        </p:tgtEl>
                                      </p:cBhvr>
                                    </p:animEffect>
                                  </p:childTnLst>
                                </p:cTn>
                              </p:par>
                            </p:childTnLst>
                          </p:cTn>
                        </p:par>
                      </p:childTnLst>
                    </p:cTn>
                  </p:par>
                </p:childTnLst>
              </p:cTn>
              <p:nextCondLst>
                <p:cond evt="onClick" delay="0">
                  <p:tgtEl>
                    <p:spTgt spid="80"/>
                  </p:tgtEl>
                </p:cond>
              </p:nextCondLst>
            </p:seq>
            <p:seq concurrent="1" nextAc="seek">
              <p:cTn id="52" restart="whenNotActive" fill="hold" evtFilter="cancelBubble" nodeType="interactiveSeq">
                <p:stCondLst>
                  <p:cond evt="onClick" delay="0">
                    <p:tgtEl>
                      <p:spTgt spid="34"/>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46" grpId="0" animBg="1"/>
      <p:bldP spid="45" grpId="0" animBg="1"/>
      <p:bldP spid="35" grpId="0" animBg="1"/>
      <p:bldP spid="35"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1148" y="1714613"/>
            <a:ext cx="2768605" cy="1861283"/>
          </a:xfrm>
          <a:prstGeom prst="rect">
            <a:avLst/>
          </a:prstGeom>
        </p:spPr>
      </p:pic>
      <p:sp>
        <p:nvSpPr>
          <p:cNvPr id="11" name="Fond Blanc">
            <a:extLst>
              <a:ext uri="{FF2B5EF4-FFF2-40B4-BE49-F238E27FC236}">
                <a16:creationId xmlns:a16="http://schemas.microsoft.com/office/drawing/2014/main" id="{86585C66-D041-4C7A-B76F-C2D33049C5AD}"/>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3"/>
            <a:extLst>
              <a:ext uri="{FF2B5EF4-FFF2-40B4-BE49-F238E27FC236}">
                <a16:creationId xmlns:a16="http://schemas.microsoft.com/office/drawing/2014/main" id="{3B329318-5F40-4C92-BA79-FC2AD1C55E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B3762EF6-7402-41CB-B96F-24AAF2417413}"/>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AEE36AE4-5AE4-4371-9FB4-F67757150F1C}"/>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243D90EB-AAD5-4E9F-9956-72BF471E5695}"/>
                </a:ext>
              </a:extLst>
            </p:cNvPr>
            <p:cNvPicPr>
              <a:picLocks noChangeAspect="1"/>
            </p:cNvPicPr>
            <p:nvPr/>
          </p:nvPicPr>
          <p:blipFill rotWithShape="1">
            <a:blip r:embed="rId5">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Video">
            <a:extLst>
              <a:ext uri="{FF2B5EF4-FFF2-40B4-BE49-F238E27FC236}">
                <a16:creationId xmlns:a16="http://schemas.microsoft.com/office/drawing/2014/main" id="{299C8B84-4255-44CF-81B2-8F9B32E19F24}"/>
              </a:ext>
            </a:extLst>
          </p:cNvPr>
          <p:cNvGrpSpPr/>
          <p:nvPr/>
        </p:nvGrpSpPr>
        <p:grpSpPr>
          <a:xfrm>
            <a:off x="330443" y="4186380"/>
            <a:ext cx="1084263" cy="874441"/>
            <a:chOff x="330443" y="4182518"/>
            <a:chExt cx="1084263" cy="874441"/>
          </a:xfrm>
        </p:grpSpPr>
        <p:sp>
          <p:nvSpPr>
            <p:cNvPr id="17" name="Txt video">
              <a:extLst>
                <a:ext uri="{FF2B5EF4-FFF2-40B4-BE49-F238E27FC236}">
                  <a16:creationId xmlns:a16="http://schemas.microsoft.com/office/drawing/2014/main" id="{83452D4F-E828-4480-9739-10EE89BEC57A}"/>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2883ABBA-26A7-44E0-A30F-A436B2E25A63}"/>
                </a:ext>
              </a:extLst>
            </p:cNvPr>
            <p:cNvPicPr>
              <a:picLocks noChangeAspect="1"/>
            </p:cNvPicPr>
            <p:nvPr/>
          </p:nvPicPr>
          <p:blipFill rotWithShape="1">
            <a:blip r:embed="rId6">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uide">
            <a:extLst>
              <a:ext uri="{FF2B5EF4-FFF2-40B4-BE49-F238E27FC236}">
                <a16:creationId xmlns:a16="http://schemas.microsoft.com/office/drawing/2014/main" id="{788965F1-7D52-4319-86B7-81FE620C6687}"/>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369ED883-43B2-452B-B5D5-31D1223C1842}"/>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3753B060-62AE-4FBC-887D-1DF84E5F1B3E}"/>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A856F5D1-9909-4ECF-9437-BCC210A7DC42}"/>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5253959C-FE91-40C2-A78F-5919203EA5A3}"/>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7F7212C3-B108-452B-9CE3-7E97FE07D7C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47A3FAFC-5A75-466B-8F09-594B6D4B20EB}"/>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01C0346-C267-41AF-B573-FD817D9CF63F}"/>
              </a:ext>
            </a:extLst>
          </p:cNvPr>
          <p:cNvSpPr/>
          <p:nvPr/>
        </p:nvSpPr>
        <p:spPr>
          <a:xfrm>
            <a:off x="46379" y="5258668"/>
            <a:ext cx="1609401" cy="156630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 Fumer</a:t>
            </a:r>
          </a:p>
          <a:p>
            <a:pPr>
              <a:defRPr/>
            </a:pPr>
            <a:r>
              <a:rPr lang="fr-FR" sz="1200" b="1" dirty="0">
                <a:solidFill>
                  <a:srgbClr val="FFFFFF"/>
                </a:solidFill>
              </a:rPr>
              <a:t>2 : Feu de cheminée</a:t>
            </a:r>
          </a:p>
          <a:p>
            <a:pPr>
              <a:defRPr/>
            </a:pPr>
            <a:r>
              <a:rPr lang="fr-FR" sz="1200" b="1" dirty="0">
                <a:solidFill>
                  <a:srgbClr val="FFFFFF"/>
                </a:solidFill>
              </a:rPr>
              <a:t>3 : Cuisiner</a:t>
            </a:r>
          </a:p>
          <a:p>
            <a:pPr>
              <a:defRPr/>
            </a:pPr>
            <a:r>
              <a:rPr lang="fr-FR" sz="1200" b="1" dirty="0">
                <a:solidFill>
                  <a:srgbClr val="FFFFFF"/>
                </a:solidFill>
              </a:rPr>
              <a:t>4 : Utiliser des bombes aérosols </a:t>
            </a:r>
          </a:p>
          <a:p>
            <a:pPr>
              <a:defRPr/>
            </a:pPr>
            <a:r>
              <a:rPr lang="fr-FR" sz="1200" b="1" dirty="0">
                <a:solidFill>
                  <a:srgbClr val="FFFFFF"/>
                </a:solidFill>
              </a:rPr>
              <a:t>5 : Bricoler </a:t>
            </a:r>
          </a:p>
          <a:p>
            <a:pPr>
              <a:defRPr/>
            </a:pPr>
            <a:r>
              <a:rPr lang="fr-FR" sz="1200" b="1" dirty="0">
                <a:solidFill>
                  <a:srgbClr val="FFFFFF"/>
                </a:solidFill>
              </a:rPr>
              <a:t>6 : Faire le ménage </a:t>
            </a:r>
          </a:p>
        </p:txBody>
      </p:sp>
      <p:sp>
        <p:nvSpPr>
          <p:cNvPr id="43" name="Titre 1">
            <a:extLst>
              <a:ext uri="{FF2B5EF4-FFF2-40B4-BE49-F238E27FC236}">
                <a16:creationId xmlns:a16="http://schemas.microsoft.com/office/drawing/2014/main" id="{95DF0E6A-ADD2-41A3-9FDF-35822DB59DA9}"/>
              </a:ext>
            </a:extLst>
          </p:cNvPr>
          <p:cNvSpPr txBox="1">
            <a:spLocks/>
          </p:cNvSpPr>
          <p:nvPr/>
        </p:nvSpPr>
        <p:spPr bwMode="auto">
          <a:xfrm>
            <a:off x="1655780" y="-3889"/>
            <a:ext cx="10536219" cy="12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Cite quelques activités qui</a:t>
            </a:r>
            <a:br>
              <a:rPr lang="fr-FR" altLang="fr-FR" dirty="0">
                <a:solidFill>
                  <a:srgbClr val="002060"/>
                </a:solidFill>
              </a:rPr>
            </a:br>
            <a:r>
              <a:rPr lang="fr-FR" altLang="fr-FR" dirty="0">
                <a:solidFill>
                  <a:srgbClr val="002060"/>
                </a:solidFill>
              </a:rPr>
              <a:t>peuvent polluer l’air intérieur ?</a:t>
            </a:r>
          </a:p>
        </p:txBody>
      </p:sp>
      <p:sp>
        <p:nvSpPr>
          <p:cNvPr id="58" name="Rectangle 32">
            <a:extLst>
              <a:ext uri="{FF2B5EF4-FFF2-40B4-BE49-F238E27FC236}">
                <a16:creationId xmlns:a16="http://schemas.microsoft.com/office/drawing/2014/main" id="{687F45E0-58D1-4E95-B236-A758C481A3F9}"/>
              </a:ext>
            </a:extLst>
          </p:cNvPr>
          <p:cNvSpPr>
            <a:spLocks noChangeArrowheads="1"/>
          </p:cNvSpPr>
          <p:nvPr/>
        </p:nvSpPr>
        <p:spPr bwMode="auto">
          <a:xfrm>
            <a:off x="3175250" y="3438849"/>
            <a:ext cx="145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FUMER</a:t>
            </a:r>
          </a:p>
        </p:txBody>
      </p:sp>
      <p:pic>
        <p:nvPicPr>
          <p:cNvPr id="60" name="image chauffage">
            <a:extLst>
              <a:ext uri="{FF2B5EF4-FFF2-40B4-BE49-F238E27FC236}">
                <a16:creationId xmlns:a16="http://schemas.microsoft.com/office/drawing/2014/main" id="{4507138D-FCC0-4283-87F1-E7D23E1E64D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36994" y="1267801"/>
            <a:ext cx="2157750" cy="2157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Rectangle 32">
            <a:extLst>
              <a:ext uri="{FF2B5EF4-FFF2-40B4-BE49-F238E27FC236}">
                <a16:creationId xmlns:a16="http://schemas.microsoft.com/office/drawing/2014/main" id="{7369C2AB-0C8A-471A-9329-CF31C79B6DDC}"/>
              </a:ext>
            </a:extLst>
          </p:cNvPr>
          <p:cNvSpPr>
            <a:spLocks noChangeArrowheads="1"/>
          </p:cNvSpPr>
          <p:nvPr/>
        </p:nvSpPr>
        <p:spPr bwMode="auto">
          <a:xfrm>
            <a:off x="9214667" y="3438849"/>
            <a:ext cx="284042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rPr>
              <a:t>CUISINER </a:t>
            </a:r>
            <a:br>
              <a:rPr lang="fr-FR" altLang="fr-FR" sz="2000" dirty="0">
                <a:solidFill>
                  <a:srgbClr val="0098BC"/>
                </a:solidFill>
                <a:latin typeface="+mn-lt"/>
              </a:rPr>
            </a:br>
            <a:r>
              <a:rPr lang="fr-FR" altLang="fr-FR" sz="1800" dirty="0">
                <a:solidFill>
                  <a:srgbClr val="0098BC"/>
                </a:solidFill>
                <a:latin typeface="+mn-lt"/>
              </a:rPr>
              <a:t>(Friture, brûleur mal réglé…)</a:t>
            </a:r>
          </a:p>
        </p:txBody>
      </p:sp>
      <p:sp>
        <p:nvSpPr>
          <p:cNvPr id="64" name="ZoneTexte 9">
            <a:extLst>
              <a:ext uri="{FF2B5EF4-FFF2-40B4-BE49-F238E27FC236}">
                <a16:creationId xmlns:a16="http://schemas.microsoft.com/office/drawing/2014/main" id="{B13FC243-52DB-4B04-B979-93CCD39922A6}"/>
              </a:ext>
            </a:extLst>
          </p:cNvPr>
          <p:cNvSpPr txBox="1">
            <a:spLocks noChangeArrowheads="1"/>
          </p:cNvSpPr>
          <p:nvPr/>
        </p:nvSpPr>
        <p:spPr bwMode="auto">
          <a:xfrm>
            <a:off x="2120096" y="5981035"/>
            <a:ext cx="384747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UTILISER DES BOMBES AÉROSOLS</a:t>
            </a:r>
            <a:br>
              <a:rPr lang="fr-FR" altLang="fr-FR" sz="2000" dirty="0">
                <a:solidFill>
                  <a:srgbClr val="0098BC"/>
                </a:solidFill>
                <a:latin typeface="+mn-lt"/>
              </a:rPr>
            </a:br>
            <a:r>
              <a:rPr lang="fr-FR" altLang="fr-FR" sz="1800" dirty="0">
                <a:solidFill>
                  <a:srgbClr val="0098BC"/>
                </a:solidFill>
                <a:latin typeface="+mn-lt"/>
              </a:rPr>
              <a:t>(Insecticides, parfums d’ambiance…)</a:t>
            </a:r>
          </a:p>
        </p:txBody>
      </p:sp>
      <p:sp>
        <p:nvSpPr>
          <p:cNvPr id="66" name="ZoneTexte 9">
            <a:extLst>
              <a:ext uri="{FF2B5EF4-FFF2-40B4-BE49-F238E27FC236}">
                <a16:creationId xmlns:a16="http://schemas.microsoft.com/office/drawing/2014/main" id="{01989059-32D7-479A-BD3A-A64ECAD9E777}"/>
              </a:ext>
            </a:extLst>
          </p:cNvPr>
          <p:cNvSpPr txBox="1">
            <a:spLocks noChangeArrowheads="1"/>
          </p:cNvSpPr>
          <p:nvPr/>
        </p:nvSpPr>
        <p:spPr bwMode="auto">
          <a:xfrm>
            <a:off x="6109832" y="5947237"/>
            <a:ext cx="241207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98BC"/>
                </a:solidFill>
                <a:latin typeface="+mn-lt"/>
              </a:rPr>
              <a:t>BRICOLER</a:t>
            </a:r>
            <a:br>
              <a:rPr lang="fr-FR" altLang="fr-FR" sz="2000" b="1" dirty="0">
                <a:solidFill>
                  <a:srgbClr val="0098BC"/>
                </a:solidFill>
                <a:latin typeface="+mn-lt"/>
              </a:rPr>
            </a:br>
            <a:r>
              <a:rPr lang="fr-FR" altLang="fr-FR" sz="1800" dirty="0">
                <a:solidFill>
                  <a:srgbClr val="0098BC"/>
                </a:solidFill>
                <a:latin typeface="+mn-lt"/>
              </a:rPr>
              <a:t>(Peindre, poncer, coller)</a:t>
            </a:r>
          </a:p>
        </p:txBody>
      </p:sp>
      <p:sp>
        <p:nvSpPr>
          <p:cNvPr id="68" name="Text Box 21">
            <a:extLst>
              <a:ext uri="{FF2B5EF4-FFF2-40B4-BE49-F238E27FC236}">
                <a16:creationId xmlns:a16="http://schemas.microsoft.com/office/drawing/2014/main" id="{30E415F8-8C84-4934-B897-9741B5812414}"/>
              </a:ext>
            </a:extLst>
          </p:cNvPr>
          <p:cNvSpPr txBox="1">
            <a:spLocks noChangeArrowheads="1"/>
          </p:cNvSpPr>
          <p:nvPr/>
        </p:nvSpPr>
        <p:spPr bwMode="auto">
          <a:xfrm>
            <a:off x="9390337" y="5947237"/>
            <a:ext cx="2489086" cy="56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80000"/>
              </a:lnSpc>
              <a:spcBef>
                <a:spcPct val="20000"/>
              </a:spcBef>
              <a:buFontTx/>
              <a:buNone/>
            </a:pPr>
            <a:r>
              <a:rPr lang="fr-FR" altLang="fr-FR" sz="2000" b="1" dirty="0">
                <a:solidFill>
                  <a:srgbClr val="0098BC"/>
                </a:solidFill>
                <a:latin typeface="+mn-lt"/>
                <a:cs typeface="Arial" panose="020B0604020202020204" pitchFamily="34" charset="0"/>
              </a:rPr>
              <a:t>FAIRE LE MÉNAGE</a:t>
            </a:r>
            <a:br>
              <a:rPr lang="fr-FR" altLang="fr-FR" sz="2000" b="1" dirty="0">
                <a:solidFill>
                  <a:srgbClr val="0098BC"/>
                </a:solidFill>
                <a:latin typeface="+mn-lt"/>
              </a:rPr>
            </a:br>
            <a:r>
              <a:rPr lang="fr-FR" altLang="fr-FR" sz="1800" b="1" dirty="0">
                <a:solidFill>
                  <a:srgbClr val="0098BC"/>
                </a:solidFill>
                <a:latin typeface="+mn-lt"/>
              </a:rPr>
              <a:t>(</a:t>
            </a:r>
            <a:r>
              <a:rPr lang="fr-FR" altLang="fr-FR" sz="1800" dirty="0">
                <a:solidFill>
                  <a:srgbClr val="0098BC"/>
                </a:solidFill>
                <a:latin typeface="+mn-lt"/>
              </a:rPr>
              <a:t>Produits d’entretien…)</a:t>
            </a:r>
          </a:p>
        </p:txBody>
      </p:sp>
      <p:sp>
        <p:nvSpPr>
          <p:cNvPr id="70" name="Rectangle 32">
            <a:extLst>
              <a:ext uri="{FF2B5EF4-FFF2-40B4-BE49-F238E27FC236}">
                <a16:creationId xmlns:a16="http://schemas.microsoft.com/office/drawing/2014/main" id="{2371D001-9F63-478C-A4A5-44358CD496AE}"/>
              </a:ext>
            </a:extLst>
          </p:cNvPr>
          <p:cNvSpPr>
            <a:spLocks noChangeArrowheads="1"/>
          </p:cNvSpPr>
          <p:nvPr/>
        </p:nvSpPr>
        <p:spPr bwMode="auto">
          <a:xfrm>
            <a:off x="6074178" y="3390560"/>
            <a:ext cx="24833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fr-FR" altLang="fr-FR" sz="2000" b="1" dirty="0">
                <a:solidFill>
                  <a:srgbClr val="0098BC"/>
                </a:solidFill>
                <a:latin typeface="+mn-lt"/>
                <a:cs typeface="Arial" panose="020B0604020202020204" pitchFamily="34" charset="0"/>
              </a:rPr>
              <a:t>REALISER UN FEU DE CHEMINÉE</a:t>
            </a:r>
          </a:p>
        </p:txBody>
      </p:sp>
      <p:sp>
        <p:nvSpPr>
          <p:cNvPr id="71" name="Numéro 6">
            <a:extLst>
              <a:ext uri="{FF2B5EF4-FFF2-40B4-BE49-F238E27FC236}">
                <a16:creationId xmlns:a16="http://schemas.microsoft.com/office/drawing/2014/main" id="{1FFE9C6F-93D2-4D5F-A7A3-18E9B64479D7}"/>
              </a:ext>
            </a:extLst>
          </p:cNvPr>
          <p:cNvSpPr/>
          <p:nvPr/>
        </p:nvSpPr>
        <p:spPr bwMode="auto">
          <a:xfrm>
            <a:off x="8996696" y="4695179"/>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6</a:t>
            </a:r>
          </a:p>
        </p:txBody>
      </p:sp>
      <p:sp>
        <p:nvSpPr>
          <p:cNvPr id="72" name="Numéro 5">
            <a:extLst>
              <a:ext uri="{FF2B5EF4-FFF2-40B4-BE49-F238E27FC236}">
                <a16:creationId xmlns:a16="http://schemas.microsoft.com/office/drawing/2014/main" id="{E4BDC4AC-794A-459D-9163-30D752674EBC}"/>
              </a:ext>
            </a:extLst>
          </p:cNvPr>
          <p:cNvSpPr/>
          <p:nvPr/>
        </p:nvSpPr>
        <p:spPr bwMode="auto">
          <a:xfrm>
            <a:off x="5612187" y="4695179"/>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5</a:t>
            </a:r>
          </a:p>
        </p:txBody>
      </p:sp>
      <p:sp>
        <p:nvSpPr>
          <p:cNvPr id="73" name="Numéro 4">
            <a:extLst>
              <a:ext uri="{FF2B5EF4-FFF2-40B4-BE49-F238E27FC236}">
                <a16:creationId xmlns:a16="http://schemas.microsoft.com/office/drawing/2014/main" id="{8475252D-2A9F-4315-AF9A-5BE70D22A5D2}"/>
              </a:ext>
            </a:extLst>
          </p:cNvPr>
          <p:cNvSpPr/>
          <p:nvPr/>
        </p:nvSpPr>
        <p:spPr bwMode="auto">
          <a:xfrm>
            <a:off x="2317653" y="4695179"/>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74" name="Numéro 3">
            <a:extLst>
              <a:ext uri="{FF2B5EF4-FFF2-40B4-BE49-F238E27FC236}">
                <a16:creationId xmlns:a16="http://schemas.microsoft.com/office/drawing/2014/main" id="{88C69FD7-E1F0-4E64-9256-50C088874602}"/>
              </a:ext>
            </a:extLst>
          </p:cNvPr>
          <p:cNvSpPr/>
          <p:nvPr/>
        </p:nvSpPr>
        <p:spPr bwMode="auto">
          <a:xfrm>
            <a:off x="8996696" y="1954413"/>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75" name="Numéro 2">
            <a:extLst>
              <a:ext uri="{FF2B5EF4-FFF2-40B4-BE49-F238E27FC236}">
                <a16:creationId xmlns:a16="http://schemas.microsoft.com/office/drawing/2014/main" id="{974A3654-FDA3-4E80-B3DC-0B3BB6F87313}"/>
              </a:ext>
            </a:extLst>
          </p:cNvPr>
          <p:cNvSpPr/>
          <p:nvPr/>
        </p:nvSpPr>
        <p:spPr bwMode="auto">
          <a:xfrm>
            <a:off x="5612187" y="1959199"/>
            <a:ext cx="572419" cy="56284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76" name="Numéro 1">
            <a:extLst>
              <a:ext uri="{FF2B5EF4-FFF2-40B4-BE49-F238E27FC236}">
                <a16:creationId xmlns:a16="http://schemas.microsoft.com/office/drawing/2014/main" id="{8D22A851-B5DE-4205-8A87-90798AAA8635}"/>
              </a:ext>
            </a:extLst>
          </p:cNvPr>
          <p:cNvSpPr/>
          <p:nvPr/>
        </p:nvSpPr>
        <p:spPr bwMode="auto">
          <a:xfrm>
            <a:off x="2317653" y="1954413"/>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2" name="Cuisine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622426" y="963434"/>
            <a:ext cx="2228694" cy="3152523"/>
          </a:xfrm>
          <a:prstGeom prst="rect">
            <a:avLst/>
          </a:prstGeom>
        </p:spPr>
      </p:pic>
      <p:pic>
        <p:nvPicPr>
          <p:cNvPr id="5" name="Image 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69389" y="4442441"/>
            <a:ext cx="1502373" cy="1504796"/>
          </a:xfrm>
          <a:prstGeom prst="rect">
            <a:avLst/>
          </a:prstGeom>
        </p:spPr>
      </p:pic>
      <p:pic>
        <p:nvPicPr>
          <p:cNvPr id="6" name="Image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26100" y="4322691"/>
            <a:ext cx="1621930" cy="1624546"/>
          </a:xfrm>
          <a:prstGeom prst="rect">
            <a:avLst/>
          </a:prstGeom>
        </p:spPr>
      </p:pic>
      <p:pic>
        <p:nvPicPr>
          <p:cNvPr id="7" name="Imag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050309" y="4104860"/>
            <a:ext cx="1697586" cy="1877200"/>
          </a:xfrm>
          <a:prstGeom prst="rect">
            <a:avLst/>
          </a:prstGeom>
        </p:spPr>
      </p:pic>
      <p:sp>
        <p:nvSpPr>
          <p:cNvPr id="3" name="Espace réservé du numéro de diapositive 1">
            <a:extLst>
              <a:ext uri="{FF2B5EF4-FFF2-40B4-BE49-F238E27FC236}">
                <a16:creationId xmlns:a16="http://schemas.microsoft.com/office/drawing/2014/main" id="{AA38A72C-1ED4-EC25-B045-4F15B157EFF5}"/>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19</a:t>
            </a:fld>
            <a:endParaRPr lang="fr-FR" altLang="fr-FR" sz="1800" b="1" dirty="0">
              <a:solidFill>
                <a:schemeClr val="bg1"/>
              </a:solidFill>
            </a:endParaRPr>
          </a:p>
        </p:txBody>
      </p:sp>
    </p:spTree>
    <p:extLst>
      <p:ext uri="{BB962C8B-B14F-4D97-AF65-F5344CB8AC3E}">
        <p14:creationId xmlns:p14="http://schemas.microsoft.com/office/powerpoint/2010/main" val="24554940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7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8"/>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18" restart="whenNotActive" fill="hold" evtFilter="cancelBubble" nodeType="interactiveSeq">
                <p:stCondLst>
                  <p:cond evt="onClick" delay="0">
                    <p:tgtEl>
                      <p:spTgt spid="75"/>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25" restart="whenNotActive" fill="hold" evtFilter="cancelBubble" nodeType="interactiveSeq">
                <p:stCondLst>
                  <p:cond evt="onClick" delay="0">
                    <p:tgtEl>
                      <p:spTgt spid="74"/>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2"/>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32" restart="whenNotActive" fill="hold" evtFilter="cancelBubble" nodeType="interactiveSeq">
                <p:stCondLst>
                  <p:cond evt="onClick" delay="0">
                    <p:tgtEl>
                      <p:spTgt spid="73"/>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39" restart="whenNotActive" fill="hold" evtFilter="cancelBubble" nodeType="interactiveSeq">
                <p:stCondLst>
                  <p:cond evt="onClick" delay="0">
                    <p:tgtEl>
                      <p:spTgt spid="72"/>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66"/>
                                        </p:tgtEl>
                                        <p:attrNameLst>
                                          <p:attrName>style.visibility</p:attrName>
                                        </p:attrNameLst>
                                      </p:cBhvr>
                                      <p:to>
                                        <p:strVal val="visible"/>
                                      </p:to>
                                    </p:set>
                                  </p:childTnLst>
                                </p:cTn>
                              </p:par>
                              <p:par>
                                <p:cTn id="44" presetID="1" presetClass="exit" presetSubtype="0" fill="hold" grpId="0" nodeType="withEffect">
                                  <p:stCondLst>
                                    <p:cond delay="0"/>
                                  </p:stCondLst>
                                  <p:childTnLst>
                                    <p:set>
                                      <p:cBhvr>
                                        <p:cTn id="45"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46" restart="whenNotActive" fill="hold" evtFilter="cancelBubble" nodeType="interactiveSeq">
                <p:stCondLst>
                  <p:cond evt="onClick" delay="0">
                    <p:tgtEl>
                      <p:spTgt spid="71"/>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childTnLst>
        </p:cTn>
      </p:par>
    </p:tnLst>
    <p:bldLst>
      <p:bldP spid="26" grpId="0" animBg="1"/>
      <p:bldP spid="26" grpId="1" animBg="1"/>
      <p:bldP spid="58" grpId="0"/>
      <p:bldP spid="62" grpId="0"/>
      <p:bldP spid="64" grpId="0"/>
      <p:bldP spid="66" grpId="0"/>
      <p:bldP spid="68" grpId="0"/>
      <p:bldP spid="70" grpId="0"/>
      <p:bldP spid="71" grpId="0" animBg="1"/>
      <p:bldP spid="72" grpId="0" animBg="1"/>
      <p:bldP spid="73" grpId="0" animBg="1"/>
      <p:bldP spid="74" grpId="0" animBg="1"/>
      <p:bldP spid="75" grpId="0" animBg="1"/>
      <p:bldP spid="7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F9979-DBCF-3FE1-4D86-21A41B7BDEF3}"/>
            </a:ext>
          </a:extLst>
        </p:cNvPr>
        <p:cNvGrpSpPr/>
        <p:nvPr/>
      </p:nvGrpSpPr>
      <p:grpSpPr>
        <a:xfrm>
          <a:off x="0" y="0"/>
          <a:ext cx="0" cy="0"/>
          <a:chOff x="0" y="0"/>
          <a:chExt cx="0" cy="0"/>
        </a:xfrm>
      </p:grpSpPr>
      <p:sp>
        <p:nvSpPr>
          <p:cNvPr id="60" name="Rectangle 2">
            <a:extLst>
              <a:ext uri="{FF2B5EF4-FFF2-40B4-BE49-F238E27FC236}">
                <a16:creationId xmlns:a16="http://schemas.microsoft.com/office/drawing/2014/main" id="{88C55D6A-CE98-AF74-0239-C9ACA9EE50A0}"/>
              </a:ext>
            </a:extLst>
          </p:cNvPr>
          <p:cNvSpPr/>
          <p:nvPr/>
        </p:nvSpPr>
        <p:spPr>
          <a:xfrm>
            <a:off x="1670130" y="-12701"/>
            <a:ext cx="10521870" cy="12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altLang="fr-FR" sz="4000" b="1" dirty="0">
                <a:solidFill>
                  <a:srgbClr val="002060"/>
                </a:solidFill>
                <a:latin typeface="Century Gothic" panose="020B0502020202020204" pitchFamily="34" charset="0"/>
              </a:rPr>
              <a:t>Qu’est-ce qui pollue l’air intérieur</a:t>
            </a:r>
            <a:br>
              <a:rPr lang="fr-FR" altLang="fr-FR" sz="4000" b="1" dirty="0">
                <a:solidFill>
                  <a:srgbClr val="002060"/>
                </a:solidFill>
                <a:latin typeface="Century Gothic" panose="020B0502020202020204" pitchFamily="34" charset="0"/>
              </a:rPr>
            </a:br>
            <a:r>
              <a:rPr lang="fr-FR" altLang="fr-FR" sz="4000" b="1" dirty="0">
                <a:solidFill>
                  <a:srgbClr val="002060"/>
                </a:solidFill>
                <a:latin typeface="Century Gothic" panose="020B0502020202020204" pitchFamily="34" charset="0"/>
              </a:rPr>
              <a:t>de ta maison ? </a:t>
            </a:r>
            <a:endParaRPr lang="fr-FR" sz="4000" b="1" dirty="0">
              <a:solidFill>
                <a:srgbClr val="002060"/>
              </a:solidFill>
              <a:latin typeface="Century Gothic" panose="020B0502020202020204" pitchFamily="34" charset="0"/>
            </a:endParaRPr>
          </a:p>
        </p:txBody>
      </p:sp>
      <p:sp>
        <p:nvSpPr>
          <p:cNvPr id="48" name="Fond Blanc">
            <a:extLst>
              <a:ext uri="{FF2B5EF4-FFF2-40B4-BE49-F238E27FC236}">
                <a16:creationId xmlns:a16="http://schemas.microsoft.com/office/drawing/2014/main" id="{94EAA051-259A-2297-357D-C77F7AC52193}"/>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Logo AtmoSud">
            <a:hlinkClick r:id="rId3"/>
            <a:extLst>
              <a:ext uri="{FF2B5EF4-FFF2-40B4-BE49-F238E27FC236}">
                <a16:creationId xmlns:a16="http://schemas.microsoft.com/office/drawing/2014/main" id="{77733B1C-BA50-4B4C-3DFD-4D6B01B80D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50" name="TP">
            <a:extLst>
              <a:ext uri="{FF2B5EF4-FFF2-40B4-BE49-F238E27FC236}">
                <a16:creationId xmlns:a16="http://schemas.microsoft.com/office/drawing/2014/main" id="{EBA5FE24-3A28-FCE1-1E93-18200265ECF8}"/>
              </a:ext>
            </a:extLst>
          </p:cNvPr>
          <p:cNvGrpSpPr/>
          <p:nvPr/>
        </p:nvGrpSpPr>
        <p:grpSpPr>
          <a:xfrm>
            <a:off x="330442" y="5258668"/>
            <a:ext cx="1084263" cy="830356"/>
            <a:chOff x="330442" y="5254806"/>
            <a:chExt cx="1084263" cy="830356"/>
          </a:xfrm>
        </p:grpSpPr>
        <p:sp>
          <p:nvSpPr>
            <p:cNvPr id="54" name="Txt tp">
              <a:extLst>
                <a:ext uri="{FF2B5EF4-FFF2-40B4-BE49-F238E27FC236}">
                  <a16:creationId xmlns:a16="http://schemas.microsoft.com/office/drawing/2014/main" id="{37D11B73-C9CF-4B45-52B8-BF2B75EC0C0D}"/>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55" name="Picto">
              <a:extLst>
                <a:ext uri="{FF2B5EF4-FFF2-40B4-BE49-F238E27FC236}">
                  <a16:creationId xmlns:a16="http://schemas.microsoft.com/office/drawing/2014/main" id="{85798A8A-E503-F671-1A81-2E4AAAF8A6C3}"/>
                </a:ext>
              </a:extLst>
            </p:cNvPr>
            <p:cNvPicPr>
              <a:picLocks noChangeAspect="1"/>
            </p:cNvPicPr>
            <p:nvPr/>
          </p:nvPicPr>
          <p:blipFill rotWithShape="1">
            <a:blip r:embed="rId5">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Video">
            <a:extLst>
              <a:ext uri="{FF2B5EF4-FFF2-40B4-BE49-F238E27FC236}">
                <a16:creationId xmlns:a16="http://schemas.microsoft.com/office/drawing/2014/main" id="{E53583A6-68DF-5619-724C-27A362C80A41}"/>
              </a:ext>
            </a:extLst>
          </p:cNvPr>
          <p:cNvGrpSpPr/>
          <p:nvPr/>
        </p:nvGrpSpPr>
        <p:grpSpPr>
          <a:xfrm>
            <a:off x="330443" y="4186380"/>
            <a:ext cx="1084263" cy="874441"/>
            <a:chOff x="330443" y="4182518"/>
            <a:chExt cx="1084263" cy="874441"/>
          </a:xfrm>
        </p:grpSpPr>
        <p:sp>
          <p:nvSpPr>
            <p:cNvPr id="64" name="Txt video">
              <a:extLst>
                <a:ext uri="{FF2B5EF4-FFF2-40B4-BE49-F238E27FC236}">
                  <a16:creationId xmlns:a16="http://schemas.microsoft.com/office/drawing/2014/main" id="{2E0D751C-04A3-2E7D-3C6C-1805D2871325}"/>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 guide">
              <a:extLst>
                <a:ext uri="{FF2B5EF4-FFF2-40B4-BE49-F238E27FC236}">
                  <a16:creationId xmlns:a16="http://schemas.microsoft.com/office/drawing/2014/main" id="{12208A35-8F43-9E7C-8CDA-382D00A88EA7}"/>
                </a:ext>
              </a:extLst>
            </p:cNvPr>
            <p:cNvPicPr>
              <a:picLocks noChangeAspect="1"/>
            </p:cNvPicPr>
            <p:nvPr/>
          </p:nvPicPr>
          <p:blipFill rotWithShape="1">
            <a:blip r:embed="rId6">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7" name="Guide">
            <a:extLst>
              <a:ext uri="{FF2B5EF4-FFF2-40B4-BE49-F238E27FC236}">
                <a16:creationId xmlns:a16="http://schemas.microsoft.com/office/drawing/2014/main" id="{C03D011A-A5F0-6EC8-0C3D-27B00F4C4090}"/>
              </a:ext>
            </a:extLst>
          </p:cNvPr>
          <p:cNvGrpSpPr/>
          <p:nvPr/>
        </p:nvGrpSpPr>
        <p:grpSpPr>
          <a:xfrm>
            <a:off x="330444" y="3123586"/>
            <a:ext cx="1084262" cy="891371"/>
            <a:chOff x="330444" y="3119724"/>
            <a:chExt cx="1084262" cy="891371"/>
          </a:xfrm>
        </p:grpSpPr>
        <p:sp>
          <p:nvSpPr>
            <p:cNvPr id="68" name="Txt guide">
              <a:extLst>
                <a:ext uri="{FF2B5EF4-FFF2-40B4-BE49-F238E27FC236}">
                  <a16:creationId xmlns:a16="http://schemas.microsoft.com/office/drawing/2014/main" id="{8CB345E6-69BC-68A3-83C6-08072004FFD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9" name="Picto guide">
              <a:extLst>
                <a:ext uri="{FF2B5EF4-FFF2-40B4-BE49-F238E27FC236}">
                  <a16:creationId xmlns:a16="http://schemas.microsoft.com/office/drawing/2014/main" id="{2912F841-37E7-0A8E-0FD8-0D21E47B9D87}"/>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0" name="Txt info">
            <a:extLst>
              <a:ext uri="{FF2B5EF4-FFF2-40B4-BE49-F238E27FC236}">
                <a16:creationId xmlns:a16="http://schemas.microsoft.com/office/drawing/2014/main" id="{8D36F204-BD5D-1527-2736-242A646623EF}"/>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71" name="Module CO2">
            <a:extLst>
              <a:ext uri="{FF2B5EF4-FFF2-40B4-BE49-F238E27FC236}">
                <a16:creationId xmlns:a16="http://schemas.microsoft.com/office/drawing/2014/main" id="{5F3C64D0-4416-90BC-A350-09B8B2AD63B0}"/>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2" name="Logo AEM">
            <a:extLst>
              <a:ext uri="{FF2B5EF4-FFF2-40B4-BE49-F238E27FC236}">
                <a16:creationId xmlns:a16="http://schemas.microsoft.com/office/drawing/2014/main" id="{2234CDCD-38AB-2A96-2EC3-296D5A1588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73" name="Picto info active">
            <a:extLst>
              <a:ext uri="{FF2B5EF4-FFF2-40B4-BE49-F238E27FC236}">
                <a16:creationId xmlns:a16="http://schemas.microsoft.com/office/drawing/2014/main" id="{EF33903F-1A10-6802-B2E8-094ED6C7D6AB}"/>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Carré corné Info">
            <a:extLst>
              <a:ext uri="{FF2B5EF4-FFF2-40B4-BE49-F238E27FC236}">
                <a16:creationId xmlns:a16="http://schemas.microsoft.com/office/drawing/2014/main" id="{DEEE4E8E-395B-4176-EE0D-C18736344467}"/>
              </a:ext>
            </a:extLst>
          </p:cNvPr>
          <p:cNvSpPr/>
          <p:nvPr/>
        </p:nvSpPr>
        <p:spPr>
          <a:xfrm>
            <a:off x="46379" y="3552216"/>
            <a:ext cx="1609401" cy="3272759"/>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buFont typeface="+mj-lt"/>
              <a:buAutoNum type="arabicPeriod"/>
              <a:defRPr/>
            </a:pPr>
            <a:r>
              <a:rPr lang="fr-FR" sz="1200" b="1" dirty="0">
                <a:solidFill>
                  <a:srgbClr val="FFFFFF"/>
                </a:solidFill>
              </a:rPr>
              <a:t>Mobilier</a:t>
            </a:r>
          </a:p>
          <a:p>
            <a:pPr marL="228600" indent="-228600">
              <a:buFont typeface="+mj-lt"/>
              <a:buAutoNum type="arabicPeriod"/>
              <a:defRPr/>
            </a:pPr>
            <a:r>
              <a:rPr lang="fr-FR" sz="1200" b="1" dirty="0">
                <a:solidFill>
                  <a:srgbClr val="FFFFFF"/>
                </a:solidFill>
              </a:rPr>
              <a:t>Produits ménagers</a:t>
            </a:r>
          </a:p>
          <a:p>
            <a:pPr marL="228600" indent="-228600">
              <a:buFont typeface="+mj-lt"/>
              <a:buAutoNum type="arabicPeriod"/>
              <a:defRPr/>
            </a:pPr>
            <a:r>
              <a:rPr lang="fr-FR" sz="1200" b="1" dirty="0">
                <a:solidFill>
                  <a:srgbClr val="FFFFFF"/>
                </a:solidFill>
              </a:rPr>
              <a:t>Lit</a:t>
            </a:r>
          </a:p>
          <a:p>
            <a:pPr marL="228600" indent="-228600">
              <a:buFont typeface="+mj-lt"/>
              <a:buAutoNum type="arabicPeriod"/>
              <a:defRPr/>
            </a:pPr>
            <a:r>
              <a:rPr lang="fr-FR" sz="1200" b="1" dirty="0">
                <a:solidFill>
                  <a:srgbClr val="FFFFFF"/>
                </a:solidFill>
              </a:rPr>
              <a:t>Insecticides</a:t>
            </a:r>
          </a:p>
          <a:p>
            <a:pPr marL="228600" indent="-228600">
              <a:buFont typeface="+mj-lt"/>
              <a:buAutoNum type="arabicPeriod"/>
              <a:defRPr/>
            </a:pPr>
            <a:r>
              <a:rPr lang="fr-FR" sz="1200" b="1" dirty="0">
                <a:solidFill>
                  <a:srgbClr val="FFFFFF"/>
                </a:solidFill>
              </a:rPr>
              <a:t>Humidité</a:t>
            </a:r>
          </a:p>
          <a:p>
            <a:pPr marL="228600" indent="-228600">
              <a:buFont typeface="+mj-lt"/>
              <a:buAutoNum type="arabicPeriod"/>
              <a:defRPr/>
            </a:pPr>
            <a:r>
              <a:rPr lang="fr-FR" sz="1200" b="1" dirty="0">
                <a:solidFill>
                  <a:srgbClr val="FFFFFF"/>
                </a:solidFill>
              </a:rPr>
              <a:t>Peinture</a:t>
            </a:r>
          </a:p>
          <a:p>
            <a:pPr marL="228600" indent="-228600">
              <a:buFont typeface="+mj-lt"/>
              <a:buAutoNum type="arabicPeriod"/>
              <a:defRPr/>
            </a:pPr>
            <a:r>
              <a:rPr lang="fr-FR" sz="1200" b="1" dirty="0">
                <a:solidFill>
                  <a:srgbClr val="FFFFFF"/>
                </a:solidFill>
              </a:rPr>
              <a:t>Stockage des déchets</a:t>
            </a:r>
          </a:p>
          <a:p>
            <a:pPr marL="228600" indent="-228600">
              <a:buFont typeface="+mj-lt"/>
              <a:buAutoNum type="arabicPeriod"/>
              <a:defRPr/>
            </a:pPr>
            <a:r>
              <a:rPr lang="fr-FR" sz="1200" b="1" dirty="0">
                <a:solidFill>
                  <a:srgbClr val="FFFFFF"/>
                </a:solidFill>
              </a:rPr>
              <a:t>Véhicule</a:t>
            </a:r>
          </a:p>
          <a:p>
            <a:pPr marL="228600" indent="-228600">
              <a:buFont typeface="+mj-lt"/>
              <a:buAutoNum type="arabicPeriod"/>
              <a:defRPr/>
            </a:pPr>
            <a:r>
              <a:rPr lang="fr-FR" sz="1200" b="1" dirty="0">
                <a:solidFill>
                  <a:srgbClr val="FFFFFF"/>
                </a:solidFill>
              </a:rPr>
              <a:t>Feux de cheminée</a:t>
            </a:r>
          </a:p>
          <a:p>
            <a:pPr marL="228600" indent="-228600">
              <a:buFont typeface="+mj-lt"/>
              <a:buAutoNum type="arabicPeriod"/>
              <a:defRPr/>
            </a:pPr>
            <a:r>
              <a:rPr lang="fr-FR" sz="1200" b="1" dirty="0">
                <a:solidFill>
                  <a:srgbClr val="FFFFFF"/>
                </a:solidFill>
              </a:rPr>
              <a:t>Plantes</a:t>
            </a:r>
          </a:p>
          <a:p>
            <a:pPr marL="228600" indent="-228600">
              <a:buFont typeface="+mj-lt"/>
              <a:buAutoNum type="arabicPeriod"/>
              <a:defRPr/>
            </a:pPr>
            <a:r>
              <a:rPr lang="fr-FR" sz="1200" b="1" dirty="0">
                <a:solidFill>
                  <a:srgbClr val="FFFFFF"/>
                </a:solidFill>
              </a:rPr>
              <a:t>Tabac</a:t>
            </a:r>
          </a:p>
          <a:p>
            <a:pPr marL="228600" indent="-228600">
              <a:buFont typeface="+mj-lt"/>
              <a:buAutoNum type="arabicPeriod"/>
              <a:defRPr/>
            </a:pPr>
            <a:r>
              <a:rPr lang="fr-FR" sz="1200" b="1" dirty="0">
                <a:solidFill>
                  <a:srgbClr val="FFFFFF"/>
                </a:solidFill>
              </a:rPr>
              <a:t>Chauffe-eau</a:t>
            </a:r>
          </a:p>
          <a:p>
            <a:pPr marL="228600" indent="-228600">
              <a:buFont typeface="+mj-lt"/>
              <a:buAutoNum type="arabicPeriod"/>
              <a:defRPr/>
            </a:pPr>
            <a:r>
              <a:rPr lang="fr-FR" sz="1200" b="1" dirty="0">
                <a:solidFill>
                  <a:srgbClr val="FFFFFF"/>
                </a:solidFill>
              </a:rPr>
              <a:t>Cuisson</a:t>
            </a:r>
          </a:p>
          <a:p>
            <a:pPr marL="228600" indent="-228600">
              <a:buFont typeface="+mj-lt"/>
              <a:buAutoNum type="arabicPeriod"/>
              <a:defRPr/>
            </a:pPr>
            <a:r>
              <a:rPr lang="fr-FR" sz="1200" b="1" dirty="0">
                <a:solidFill>
                  <a:srgbClr val="FFFFFF"/>
                </a:solidFill>
              </a:rPr>
              <a:t>Points d’eau</a:t>
            </a:r>
          </a:p>
          <a:p>
            <a:pPr marL="228600" indent="-228600">
              <a:buFont typeface="+mj-lt"/>
              <a:buAutoNum type="arabicPeriod"/>
              <a:defRPr/>
            </a:pPr>
            <a:r>
              <a:rPr lang="fr-FR" sz="1200" b="1" dirty="0">
                <a:solidFill>
                  <a:srgbClr val="FFFFFF"/>
                </a:solidFill>
              </a:rPr>
              <a:t>Animaux</a:t>
            </a:r>
          </a:p>
        </p:txBody>
      </p:sp>
      <p:sp>
        <p:nvSpPr>
          <p:cNvPr id="59" name="Espace réservé du numéro de diapositive 1">
            <a:extLst>
              <a:ext uri="{FF2B5EF4-FFF2-40B4-BE49-F238E27FC236}">
                <a16:creationId xmlns:a16="http://schemas.microsoft.com/office/drawing/2014/main" id="{CD11D616-3008-016F-98FD-008D8537463B}"/>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20</a:t>
            </a:fld>
            <a:endParaRPr lang="fr-FR" altLang="fr-FR" sz="1800" b="1" dirty="0">
              <a:solidFill>
                <a:schemeClr val="bg1"/>
              </a:solidFill>
            </a:endParaRPr>
          </a:p>
        </p:txBody>
      </p:sp>
      <p:sp>
        <p:nvSpPr>
          <p:cNvPr id="2" name="Text 8">
            <a:extLst>
              <a:ext uri="{FF2B5EF4-FFF2-40B4-BE49-F238E27FC236}">
                <a16:creationId xmlns:a16="http://schemas.microsoft.com/office/drawing/2014/main" id="{45A60A92-DBBF-5CF8-9034-DD7012FC2029}"/>
              </a:ext>
            </a:extLst>
          </p:cNvPr>
          <p:cNvSpPr txBox="1">
            <a:spLocks noChangeArrowheads="1"/>
          </p:cNvSpPr>
          <p:nvPr/>
        </p:nvSpPr>
        <p:spPr bwMode="auto">
          <a:xfrm>
            <a:off x="10192736" y="3389443"/>
            <a:ext cx="1795463" cy="1259319"/>
          </a:xfrm>
          <a:prstGeom prst="rect">
            <a:avLst/>
          </a:prstGeom>
          <a:noFill/>
          <a:ln w="9525">
            <a:noFill/>
            <a:miter lim="800000"/>
            <a:headEnd/>
            <a:tailEnd/>
          </a:ln>
        </p:spPr>
        <p:txBody>
          <a:bodyPr wrap="square">
            <a:spAutoFit/>
          </a:bodyPr>
          <a:lstStyle/>
          <a:p>
            <a:pPr marL="0" lvl="1" eaLnBrk="1" fontAlgn="auto" hangingPunct="1">
              <a:lnSpc>
                <a:spcPct val="80000"/>
              </a:lnSpc>
              <a:spcBef>
                <a:spcPct val="20000"/>
              </a:spcBef>
              <a:spcAft>
                <a:spcPts val="0"/>
              </a:spcAft>
              <a:defRPr/>
            </a:pPr>
            <a:r>
              <a:rPr lang="fr-FR" sz="1797" b="1" dirty="0">
                <a:solidFill>
                  <a:schemeClr val="accent5">
                    <a:lumMod val="50000"/>
                  </a:schemeClr>
                </a:solidFill>
              </a:rPr>
              <a:t>Véhicule </a:t>
            </a:r>
          </a:p>
          <a:p>
            <a:pPr marL="0" lvl="1" eaLnBrk="1" fontAlgn="auto" hangingPunct="1">
              <a:lnSpc>
                <a:spcPct val="80000"/>
              </a:lnSpc>
              <a:spcBef>
                <a:spcPct val="20000"/>
              </a:spcBef>
              <a:spcAft>
                <a:spcPts val="0"/>
              </a:spcAft>
              <a:defRPr/>
            </a:pPr>
            <a:r>
              <a:rPr lang="fr-FR" sz="1797" dirty="0">
                <a:solidFill>
                  <a:schemeClr val="accent5">
                    <a:lumMod val="75000"/>
                  </a:schemeClr>
                </a:solidFill>
              </a:rPr>
              <a:t>Oxydes d’azote, COV, particules fines, monoxyde de carbone…</a:t>
            </a:r>
          </a:p>
        </p:txBody>
      </p:sp>
      <p:pic>
        <p:nvPicPr>
          <p:cNvPr id="3" name="Image 29">
            <a:extLst>
              <a:ext uri="{FF2B5EF4-FFF2-40B4-BE49-F238E27FC236}">
                <a16:creationId xmlns:a16="http://schemas.microsoft.com/office/drawing/2014/main" id="{786F1F08-5C58-41AF-8C4F-18CEBDD74D9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73575" y="1253516"/>
            <a:ext cx="7654925"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9">
            <a:extLst>
              <a:ext uri="{FF2B5EF4-FFF2-40B4-BE49-F238E27FC236}">
                <a16:creationId xmlns:a16="http://schemas.microsoft.com/office/drawing/2014/main" id="{604DE052-B797-65E3-C9A1-41AA7A44A9A2}"/>
              </a:ext>
            </a:extLst>
          </p:cNvPr>
          <p:cNvSpPr txBox="1">
            <a:spLocks noChangeArrowheads="1"/>
          </p:cNvSpPr>
          <p:nvPr/>
        </p:nvSpPr>
        <p:spPr bwMode="auto">
          <a:xfrm>
            <a:off x="9172750" y="4712679"/>
            <a:ext cx="2571750" cy="954087"/>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Feux de cheminée</a:t>
            </a: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Monoxyde de carbone, HAP, particules, oxydes d’azote, dioxines</a:t>
            </a:r>
            <a:endParaRPr lang="fr-FR" dirty="0">
              <a:solidFill>
                <a:schemeClr val="accent5">
                  <a:lumMod val="75000"/>
                </a:schemeClr>
              </a:solidFill>
              <a:cs typeface="Arial" charset="0"/>
            </a:endParaRPr>
          </a:p>
        </p:txBody>
      </p:sp>
      <p:sp>
        <p:nvSpPr>
          <p:cNvPr id="5" name="Text 1">
            <a:extLst>
              <a:ext uri="{FF2B5EF4-FFF2-40B4-BE49-F238E27FC236}">
                <a16:creationId xmlns:a16="http://schemas.microsoft.com/office/drawing/2014/main" id="{44928E4E-2307-8DC3-67DB-B8D08B7B8001}"/>
              </a:ext>
            </a:extLst>
          </p:cNvPr>
          <p:cNvSpPr txBox="1">
            <a:spLocks noChangeArrowheads="1"/>
          </p:cNvSpPr>
          <p:nvPr/>
        </p:nvSpPr>
        <p:spPr bwMode="auto">
          <a:xfrm>
            <a:off x="1705150" y="2785454"/>
            <a:ext cx="1925637" cy="511175"/>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Mobilier</a:t>
            </a:r>
            <a:r>
              <a:rPr lang="fr-FR" dirty="0">
                <a:solidFill>
                  <a:schemeClr val="accent5">
                    <a:lumMod val="50000"/>
                  </a:schemeClr>
                </a:solidFill>
                <a:cs typeface="Arial" charset="0"/>
              </a:rPr>
              <a:t> </a:t>
            </a:r>
            <a:r>
              <a:rPr lang="fr-FR" sz="1600" dirty="0">
                <a:solidFill>
                  <a:schemeClr val="accent5">
                    <a:lumMod val="75000"/>
                  </a:schemeClr>
                </a:solidFill>
                <a:cs typeface="Arial" charset="0"/>
              </a:rPr>
              <a:t>Formaldéhyde, COV</a:t>
            </a:r>
            <a:endParaRPr lang="fr-FR" dirty="0">
              <a:solidFill>
                <a:schemeClr val="accent5">
                  <a:lumMod val="75000"/>
                </a:schemeClr>
              </a:solidFill>
              <a:cs typeface="Arial" charset="0"/>
            </a:endParaRPr>
          </a:p>
        </p:txBody>
      </p:sp>
      <p:sp>
        <p:nvSpPr>
          <p:cNvPr id="6" name="Text 12">
            <a:extLst>
              <a:ext uri="{FF2B5EF4-FFF2-40B4-BE49-F238E27FC236}">
                <a16:creationId xmlns:a16="http://schemas.microsoft.com/office/drawing/2014/main" id="{7BEAC040-0D15-7A97-428B-8A18C4DE94A0}"/>
              </a:ext>
            </a:extLst>
          </p:cNvPr>
          <p:cNvSpPr txBox="1">
            <a:spLocks noChangeArrowheads="1"/>
          </p:cNvSpPr>
          <p:nvPr/>
        </p:nvSpPr>
        <p:spPr bwMode="auto">
          <a:xfrm>
            <a:off x="1849612" y="5677879"/>
            <a:ext cx="2339975" cy="1150937"/>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Chauffe-eau</a:t>
            </a:r>
            <a:r>
              <a:rPr lang="fr-FR" b="1" dirty="0">
                <a:solidFill>
                  <a:schemeClr val="accent5">
                    <a:lumMod val="50000"/>
                  </a:schemeClr>
                </a:solidFill>
                <a:cs typeface="Arial" charset="0"/>
              </a:rPr>
              <a:t> </a:t>
            </a:r>
            <a:endParaRPr lang="fr-FR" dirty="0">
              <a:solidFill>
                <a:schemeClr val="accent5">
                  <a:lumMod val="50000"/>
                </a:schemeClr>
              </a:solidFill>
              <a:cs typeface="Arial" charset="0"/>
            </a:endParaRP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Oxydes d’azote, particules, monoxyde de carbone, gaz carbonique, humidité</a:t>
            </a:r>
          </a:p>
        </p:txBody>
      </p:sp>
      <p:sp>
        <p:nvSpPr>
          <p:cNvPr id="7" name="text 11">
            <a:extLst>
              <a:ext uri="{FF2B5EF4-FFF2-40B4-BE49-F238E27FC236}">
                <a16:creationId xmlns:a16="http://schemas.microsoft.com/office/drawing/2014/main" id="{315521A7-505C-5412-8DA9-01CD2D701EFA}"/>
              </a:ext>
            </a:extLst>
          </p:cNvPr>
          <p:cNvSpPr txBox="1">
            <a:spLocks noChangeArrowheads="1"/>
          </p:cNvSpPr>
          <p:nvPr/>
        </p:nvSpPr>
        <p:spPr bwMode="auto">
          <a:xfrm>
            <a:off x="4321350" y="5854091"/>
            <a:ext cx="3003550" cy="95885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Tabac</a:t>
            </a:r>
            <a:r>
              <a:rPr lang="fr-FR" b="1" dirty="0">
                <a:solidFill>
                  <a:schemeClr val="accent5">
                    <a:lumMod val="50000"/>
                  </a:schemeClr>
                </a:solidFill>
                <a:cs typeface="Arial" charset="0"/>
              </a:rPr>
              <a:t> </a:t>
            </a:r>
            <a:endParaRPr lang="fr-FR" dirty="0">
              <a:solidFill>
                <a:schemeClr val="accent5">
                  <a:lumMod val="50000"/>
                </a:schemeClr>
              </a:solidFill>
              <a:cs typeface="Arial" charset="0"/>
            </a:endParaRP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Poussières, monoxyde de carbone, COV, oxydes d’azote, goudrons, formaldéhyde, nicotine</a:t>
            </a:r>
          </a:p>
        </p:txBody>
      </p:sp>
      <p:sp>
        <p:nvSpPr>
          <p:cNvPr id="9" name="Text 7">
            <a:extLst>
              <a:ext uri="{FF2B5EF4-FFF2-40B4-BE49-F238E27FC236}">
                <a16:creationId xmlns:a16="http://schemas.microsoft.com/office/drawing/2014/main" id="{4710A1C2-E2F0-A523-0DEA-F1CA2B44F53E}"/>
              </a:ext>
            </a:extLst>
          </p:cNvPr>
          <p:cNvSpPr txBox="1">
            <a:spLocks noChangeArrowheads="1"/>
          </p:cNvSpPr>
          <p:nvPr/>
        </p:nvSpPr>
        <p:spPr bwMode="auto">
          <a:xfrm>
            <a:off x="10287175" y="2318729"/>
            <a:ext cx="1995487" cy="979487"/>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Stockage des déchets</a:t>
            </a: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Micro-organismes, COV, allergènes</a:t>
            </a:r>
            <a:endParaRPr lang="fr-FR" dirty="0">
              <a:solidFill>
                <a:schemeClr val="accent5">
                  <a:lumMod val="75000"/>
                </a:schemeClr>
              </a:solidFill>
              <a:cs typeface="Arial" charset="0"/>
            </a:endParaRPr>
          </a:p>
        </p:txBody>
      </p:sp>
      <p:sp>
        <p:nvSpPr>
          <p:cNvPr id="10" name="txt 4">
            <a:extLst>
              <a:ext uri="{FF2B5EF4-FFF2-40B4-BE49-F238E27FC236}">
                <a16:creationId xmlns:a16="http://schemas.microsoft.com/office/drawing/2014/main" id="{5A594552-389B-72FB-812E-C20ED9232C88}"/>
              </a:ext>
            </a:extLst>
          </p:cNvPr>
          <p:cNvSpPr txBox="1">
            <a:spLocks noChangeArrowheads="1"/>
          </p:cNvSpPr>
          <p:nvPr/>
        </p:nvSpPr>
        <p:spPr bwMode="auto">
          <a:xfrm>
            <a:off x="5819950" y="1366229"/>
            <a:ext cx="2659062" cy="560387"/>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Insecticide</a:t>
            </a:r>
            <a:r>
              <a:rPr lang="fr-FR" b="1" dirty="0">
                <a:solidFill>
                  <a:schemeClr val="accent5">
                    <a:lumMod val="50000"/>
                  </a:schemeClr>
                </a:solidFill>
                <a:cs typeface="Arial" charset="0"/>
              </a:rPr>
              <a:t> </a:t>
            </a: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POP…</a:t>
            </a:r>
          </a:p>
        </p:txBody>
      </p:sp>
      <p:sp>
        <p:nvSpPr>
          <p:cNvPr id="11" name="txt 6">
            <a:extLst>
              <a:ext uri="{FF2B5EF4-FFF2-40B4-BE49-F238E27FC236}">
                <a16:creationId xmlns:a16="http://schemas.microsoft.com/office/drawing/2014/main" id="{903D91CF-2CD9-7A20-9571-9F81B437311B}"/>
              </a:ext>
            </a:extLst>
          </p:cNvPr>
          <p:cNvSpPr txBox="1">
            <a:spLocks noChangeArrowheads="1"/>
          </p:cNvSpPr>
          <p:nvPr/>
        </p:nvSpPr>
        <p:spPr bwMode="auto">
          <a:xfrm>
            <a:off x="10301462" y="1386866"/>
            <a:ext cx="1817688" cy="757238"/>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Peinture</a:t>
            </a:r>
            <a:endParaRPr lang="fr-FR" b="1" dirty="0">
              <a:solidFill>
                <a:schemeClr val="accent5">
                  <a:lumMod val="50000"/>
                </a:schemeClr>
              </a:solidFill>
              <a:cs typeface="Arial" charset="0"/>
            </a:endParaRP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COV, particules, toxiques</a:t>
            </a:r>
            <a:endParaRPr lang="fr-FR" dirty="0">
              <a:solidFill>
                <a:schemeClr val="accent5">
                  <a:lumMod val="75000"/>
                </a:schemeClr>
              </a:solidFill>
              <a:cs typeface="Arial" charset="0"/>
            </a:endParaRPr>
          </a:p>
        </p:txBody>
      </p:sp>
      <p:cxnSp>
        <p:nvCxnSpPr>
          <p:cNvPr id="13" name="flèche 8">
            <a:extLst>
              <a:ext uri="{FF2B5EF4-FFF2-40B4-BE49-F238E27FC236}">
                <a16:creationId xmlns:a16="http://schemas.microsoft.com/office/drawing/2014/main" id="{99BE3C81-031D-99E8-B2E9-D1CB811CEE2C}"/>
              </a:ext>
            </a:extLst>
          </p:cNvPr>
          <p:cNvCxnSpPr>
            <a:cxnSpLocks/>
          </p:cNvCxnSpPr>
          <p:nvPr/>
        </p:nvCxnSpPr>
        <p:spPr>
          <a:xfrm flipH="1">
            <a:off x="9221962" y="3871304"/>
            <a:ext cx="903288" cy="496887"/>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flèche 7">
            <a:extLst>
              <a:ext uri="{FF2B5EF4-FFF2-40B4-BE49-F238E27FC236}">
                <a16:creationId xmlns:a16="http://schemas.microsoft.com/office/drawing/2014/main" id="{50050829-8704-0F15-73F4-E5CEC71C087B}"/>
              </a:ext>
            </a:extLst>
          </p:cNvPr>
          <p:cNvCxnSpPr>
            <a:cxnSpLocks/>
            <a:stCxn id="9" idx="1"/>
          </p:cNvCxnSpPr>
          <p:nvPr/>
        </p:nvCxnSpPr>
        <p:spPr>
          <a:xfrm flipH="1">
            <a:off x="9512475" y="2807679"/>
            <a:ext cx="774700" cy="1268412"/>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flèche 12">
            <a:extLst>
              <a:ext uri="{FF2B5EF4-FFF2-40B4-BE49-F238E27FC236}">
                <a16:creationId xmlns:a16="http://schemas.microsoft.com/office/drawing/2014/main" id="{98A2517F-8DAD-82A2-1E06-05AAF9010A78}"/>
              </a:ext>
            </a:extLst>
          </p:cNvPr>
          <p:cNvCxnSpPr>
            <a:cxnSpLocks/>
          </p:cNvCxnSpPr>
          <p:nvPr/>
        </p:nvCxnSpPr>
        <p:spPr>
          <a:xfrm flipV="1">
            <a:off x="3145012" y="4187216"/>
            <a:ext cx="1222375" cy="1652588"/>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flèche 4">
            <a:extLst>
              <a:ext uri="{FF2B5EF4-FFF2-40B4-BE49-F238E27FC236}">
                <a16:creationId xmlns:a16="http://schemas.microsoft.com/office/drawing/2014/main" id="{9F35C506-2798-AC1E-7FC2-6D82DA55FF3A}"/>
              </a:ext>
            </a:extLst>
          </p:cNvPr>
          <p:cNvCxnSpPr>
            <a:cxnSpLocks/>
          </p:cNvCxnSpPr>
          <p:nvPr/>
        </p:nvCxnSpPr>
        <p:spPr>
          <a:xfrm>
            <a:off x="6469237" y="1979004"/>
            <a:ext cx="447675" cy="639762"/>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flèche 10">
            <a:extLst>
              <a:ext uri="{FF2B5EF4-FFF2-40B4-BE49-F238E27FC236}">
                <a16:creationId xmlns:a16="http://schemas.microsoft.com/office/drawing/2014/main" id="{1546AAB5-DCAA-054A-041B-CE20EE2BF109}"/>
              </a:ext>
            </a:extLst>
          </p:cNvPr>
          <p:cNvCxnSpPr>
            <a:cxnSpLocks/>
          </p:cNvCxnSpPr>
          <p:nvPr/>
        </p:nvCxnSpPr>
        <p:spPr>
          <a:xfrm flipH="1" flipV="1">
            <a:off x="6624812" y="5573104"/>
            <a:ext cx="1233488" cy="52387"/>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flèche 6">
            <a:extLst>
              <a:ext uri="{FF2B5EF4-FFF2-40B4-BE49-F238E27FC236}">
                <a16:creationId xmlns:a16="http://schemas.microsoft.com/office/drawing/2014/main" id="{5796EAEB-D413-08C1-64B1-7670BD0F6248}"/>
              </a:ext>
            </a:extLst>
          </p:cNvPr>
          <p:cNvCxnSpPr>
            <a:cxnSpLocks/>
            <a:stCxn id="11" idx="1"/>
          </p:cNvCxnSpPr>
          <p:nvPr/>
        </p:nvCxnSpPr>
        <p:spPr>
          <a:xfrm flipH="1">
            <a:off x="9645825" y="1766279"/>
            <a:ext cx="655637" cy="792162"/>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flèche 9">
            <a:extLst>
              <a:ext uri="{FF2B5EF4-FFF2-40B4-BE49-F238E27FC236}">
                <a16:creationId xmlns:a16="http://schemas.microsoft.com/office/drawing/2014/main" id="{230F1F35-B575-DB9F-B7A4-FE3A9620BC7B}"/>
              </a:ext>
            </a:extLst>
          </p:cNvPr>
          <p:cNvCxnSpPr>
            <a:cxnSpLocks/>
          </p:cNvCxnSpPr>
          <p:nvPr/>
        </p:nvCxnSpPr>
        <p:spPr>
          <a:xfrm flipH="1">
            <a:off x="7450312" y="4847616"/>
            <a:ext cx="1722438" cy="53975"/>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Text 2">
            <a:extLst>
              <a:ext uri="{FF2B5EF4-FFF2-40B4-BE49-F238E27FC236}">
                <a16:creationId xmlns:a16="http://schemas.microsoft.com/office/drawing/2014/main" id="{3B7B18DE-6B26-12D7-68AC-4CD0F7AE0FA5}"/>
              </a:ext>
            </a:extLst>
          </p:cNvPr>
          <p:cNvSpPr txBox="1">
            <a:spLocks noChangeArrowheads="1"/>
          </p:cNvSpPr>
          <p:nvPr/>
        </p:nvSpPr>
        <p:spPr bwMode="auto">
          <a:xfrm>
            <a:off x="1902000" y="1559904"/>
            <a:ext cx="2038350" cy="78105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Produits ménagers</a:t>
            </a:r>
            <a:r>
              <a:rPr lang="fr-FR" dirty="0">
                <a:solidFill>
                  <a:schemeClr val="accent5">
                    <a:lumMod val="50000"/>
                  </a:schemeClr>
                </a:solidFill>
                <a:cs typeface="Arial" charset="0"/>
              </a:rPr>
              <a:t> </a:t>
            </a:r>
            <a:r>
              <a:rPr lang="fr-FR" sz="1600" dirty="0">
                <a:solidFill>
                  <a:schemeClr val="accent5">
                    <a:lumMod val="75000"/>
                  </a:schemeClr>
                </a:solidFill>
                <a:cs typeface="Arial" charset="0"/>
              </a:rPr>
              <a:t>COV</a:t>
            </a:r>
          </a:p>
          <a:p>
            <a:pPr marL="0" lvl="1" fontAlgn="auto">
              <a:lnSpc>
                <a:spcPct val="80000"/>
              </a:lnSpc>
              <a:spcBef>
                <a:spcPct val="20000"/>
              </a:spcBef>
              <a:spcAft>
                <a:spcPts val="0"/>
              </a:spcAft>
              <a:defRPr/>
            </a:pPr>
            <a:r>
              <a:rPr lang="fr-FR" sz="1600" dirty="0">
                <a:solidFill>
                  <a:schemeClr val="accent5">
                    <a:lumMod val="75000"/>
                  </a:schemeClr>
                </a:solidFill>
                <a:cs typeface="Arial" charset="0"/>
              </a:rPr>
              <a:t>Biocides…</a:t>
            </a:r>
          </a:p>
        </p:txBody>
      </p:sp>
      <p:cxnSp>
        <p:nvCxnSpPr>
          <p:cNvPr id="29" name="flèche 2">
            <a:extLst>
              <a:ext uri="{FF2B5EF4-FFF2-40B4-BE49-F238E27FC236}">
                <a16:creationId xmlns:a16="http://schemas.microsoft.com/office/drawing/2014/main" id="{40863A36-7C29-85E7-DA48-84B29B115B97}"/>
              </a:ext>
            </a:extLst>
          </p:cNvPr>
          <p:cNvCxnSpPr>
            <a:cxnSpLocks/>
          </p:cNvCxnSpPr>
          <p:nvPr/>
        </p:nvCxnSpPr>
        <p:spPr>
          <a:xfrm>
            <a:off x="3294237" y="2034566"/>
            <a:ext cx="465138" cy="319088"/>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 5">
            <a:extLst>
              <a:ext uri="{FF2B5EF4-FFF2-40B4-BE49-F238E27FC236}">
                <a16:creationId xmlns:a16="http://schemas.microsoft.com/office/drawing/2014/main" id="{111D4AD8-15F3-F182-3D15-A86D3022D768}"/>
              </a:ext>
            </a:extLst>
          </p:cNvPr>
          <p:cNvSpPr txBox="1">
            <a:spLocks noChangeArrowheads="1"/>
          </p:cNvSpPr>
          <p:nvPr/>
        </p:nvSpPr>
        <p:spPr bwMode="auto">
          <a:xfrm>
            <a:off x="6997875" y="1393216"/>
            <a:ext cx="2038350" cy="565150"/>
          </a:xfrm>
          <a:prstGeom prst="rect">
            <a:avLst/>
          </a:prstGeom>
          <a:noFill/>
          <a:ln w="9525">
            <a:noFill/>
            <a:miter lim="800000"/>
            <a:headEnd/>
            <a:tailEnd/>
          </a:ln>
        </p:spPr>
        <p:txBody>
          <a:bodyPr>
            <a:spAutoFit/>
          </a:bodyPr>
          <a:lstStyle/>
          <a:p>
            <a:pPr marL="0" lvl="1" fontAlgn="auto">
              <a:lnSpc>
                <a:spcPct val="80000"/>
              </a:lnSpc>
              <a:spcBef>
                <a:spcPct val="20000"/>
              </a:spcBef>
              <a:spcAft>
                <a:spcPts val="0"/>
              </a:spcAft>
              <a:defRPr/>
            </a:pPr>
            <a:r>
              <a:rPr lang="fr-FR" b="1" dirty="0">
                <a:solidFill>
                  <a:schemeClr val="accent5">
                    <a:lumMod val="50000"/>
                  </a:schemeClr>
                </a:solidFill>
                <a:ea typeface="+mj-ea"/>
                <a:cs typeface="Arial" charset="0"/>
              </a:rPr>
              <a:t>Humidité</a:t>
            </a:r>
          </a:p>
          <a:p>
            <a:pPr marL="0" lvl="1" fontAlgn="auto">
              <a:lnSpc>
                <a:spcPct val="80000"/>
              </a:lnSpc>
              <a:spcBef>
                <a:spcPct val="20000"/>
              </a:spcBef>
              <a:spcAft>
                <a:spcPts val="0"/>
              </a:spcAft>
              <a:defRPr/>
            </a:pPr>
            <a:r>
              <a:rPr lang="fr-FR" sz="1600" dirty="0">
                <a:solidFill>
                  <a:schemeClr val="accent5">
                    <a:lumMod val="75000"/>
                  </a:schemeClr>
                </a:solidFill>
                <a:ea typeface="+mj-ea"/>
                <a:cs typeface="Arial" charset="0"/>
              </a:rPr>
              <a:t>Moisissures</a:t>
            </a:r>
            <a:endParaRPr lang="fr-FR" sz="1600" dirty="0">
              <a:solidFill>
                <a:schemeClr val="accent5">
                  <a:lumMod val="75000"/>
                </a:schemeClr>
              </a:solidFill>
              <a:cs typeface="Arial" charset="0"/>
            </a:endParaRPr>
          </a:p>
        </p:txBody>
      </p:sp>
      <p:cxnSp>
        <p:nvCxnSpPr>
          <p:cNvPr id="31" name="flèche 5">
            <a:extLst>
              <a:ext uri="{FF2B5EF4-FFF2-40B4-BE49-F238E27FC236}">
                <a16:creationId xmlns:a16="http://schemas.microsoft.com/office/drawing/2014/main" id="{6FBBD201-89DB-7657-9231-5C03B3183ECA}"/>
              </a:ext>
            </a:extLst>
          </p:cNvPr>
          <p:cNvCxnSpPr>
            <a:cxnSpLocks/>
          </p:cNvCxnSpPr>
          <p:nvPr/>
        </p:nvCxnSpPr>
        <p:spPr>
          <a:xfrm>
            <a:off x="7993237" y="1566254"/>
            <a:ext cx="325438" cy="487362"/>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xt 10">
            <a:extLst>
              <a:ext uri="{FF2B5EF4-FFF2-40B4-BE49-F238E27FC236}">
                <a16:creationId xmlns:a16="http://schemas.microsoft.com/office/drawing/2014/main" id="{CB1EE9A7-3DFD-08C1-2022-7ED1C35C150F}"/>
              </a:ext>
            </a:extLst>
          </p:cNvPr>
          <p:cNvSpPr txBox="1">
            <a:spLocks noChangeArrowheads="1"/>
          </p:cNvSpPr>
          <p:nvPr/>
        </p:nvSpPr>
        <p:spPr bwMode="auto">
          <a:xfrm>
            <a:off x="7805912" y="5506429"/>
            <a:ext cx="2157413" cy="1204912"/>
          </a:xfrm>
          <a:prstGeom prst="rect">
            <a:avLst/>
          </a:prstGeom>
          <a:noFill/>
          <a:ln w="9525">
            <a:noFill/>
            <a:miter lim="800000"/>
            <a:headEnd/>
            <a:tailEnd/>
          </a:ln>
        </p:spPr>
        <p:txBody>
          <a:bodyPr>
            <a:spAutoFit/>
          </a:bodyPr>
          <a:lstStyle/>
          <a:p>
            <a:pPr marL="0" lvl="1" eaLnBrk="1" fontAlgn="auto" hangingPunct="1">
              <a:lnSpc>
                <a:spcPct val="80000"/>
              </a:lnSpc>
              <a:spcBef>
                <a:spcPct val="20000"/>
              </a:spcBef>
              <a:spcAft>
                <a:spcPts val="0"/>
              </a:spcAft>
              <a:defRPr/>
            </a:pPr>
            <a:r>
              <a:rPr lang="fr-FR" sz="1797" b="1" dirty="0">
                <a:solidFill>
                  <a:schemeClr val="accent5">
                    <a:lumMod val="50000"/>
                  </a:schemeClr>
                </a:solidFill>
              </a:rPr>
              <a:t>Plantes</a:t>
            </a:r>
          </a:p>
          <a:p>
            <a:pPr marL="0" lvl="1" eaLnBrk="1" fontAlgn="auto" hangingPunct="1">
              <a:lnSpc>
                <a:spcPct val="80000"/>
              </a:lnSpc>
              <a:spcBef>
                <a:spcPct val="20000"/>
              </a:spcBef>
              <a:spcAft>
                <a:spcPts val="0"/>
              </a:spcAft>
              <a:defRPr/>
            </a:pPr>
            <a:r>
              <a:rPr lang="fr-FR" sz="1600" dirty="0">
                <a:solidFill>
                  <a:schemeClr val="accent5">
                    <a:lumMod val="75000"/>
                  </a:schemeClr>
                </a:solidFill>
              </a:rPr>
              <a:t>Micro-organismes, pesticides, pollens…</a:t>
            </a:r>
          </a:p>
          <a:p>
            <a:pPr marL="0" lvl="1" eaLnBrk="1" fontAlgn="auto" hangingPunct="1">
              <a:lnSpc>
                <a:spcPct val="80000"/>
              </a:lnSpc>
              <a:spcBef>
                <a:spcPct val="20000"/>
              </a:spcBef>
              <a:spcAft>
                <a:spcPts val="0"/>
              </a:spcAft>
              <a:defRPr/>
            </a:pPr>
            <a:r>
              <a:rPr lang="fr-FR" sz="1600" dirty="0">
                <a:solidFill>
                  <a:schemeClr val="accent5">
                    <a:lumMod val="75000"/>
                  </a:schemeClr>
                </a:solidFill>
              </a:rPr>
              <a:t>Les plantes ne dépolluent pas.</a:t>
            </a:r>
          </a:p>
        </p:txBody>
      </p:sp>
      <p:sp>
        <p:nvSpPr>
          <p:cNvPr id="34" name="Txt 15">
            <a:extLst>
              <a:ext uri="{FF2B5EF4-FFF2-40B4-BE49-F238E27FC236}">
                <a16:creationId xmlns:a16="http://schemas.microsoft.com/office/drawing/2014/main" id="{4F88569E-2F41-5DAA-353D-512BDE4116BF}"/>
              </a:ext>
            </a:extLst>
          </p:cNvPr>
          <p:cNvSpPr txBox="1">
            <a:spLocks noChangeArrowheads="1"/>
          </p:cNvSpPr>
          <p:nvPr/>
        </p:nvSpPr>
        <p:spPr bwMode="auto">
          <a:xfrm>
            <a:off x="6788325" y="3776054"/>
            <a:ext cx="1062037" cy="595312"/>
          </a:xfrm>
          <a:prstGeom prst="rect">
            <a:avLst/>
          </a:prstGeom>
          <a:solidFill>
            <a:schemeClr val="bg1"/>
          </a:solidFill>
          <a:ln w="9525">
            <a:noFill/>
            <a:miter lim="800000"/>
            <a:headEnd/>
            <a:tailEnd/>
          </a:ln>
        </p:spPr>
        <p:txBody>
          <a:bodyPr>
            <a:spAutoFit/>
          </a:bodyPr>
          <a:lstStyle/>
          <a:p>
            <a:pPr marL="0" lvl="1" eaLnBrk="1" fontAlgn="auto" hangingPunct="1">
              <a:lnSpc>
                <a:spcPct val="80000"/>
              </a:lnSpc>
              <a:spcBef>
                <a:spcPct val="20000"/>
              </a:spcBef>
              <a:spcAft>
                <a:spcPts val="0"/>
              </a:spcAft>
              <a:defRPr/>
            </a:pPr>
            <a:r>
              <a:rPr lang="fr-FR" sz="1797" b="1" dirty="0">
                <a:solidFill>
                  <a:schemeClr val="accent5">
                    <a:lumMod val="50000"/>
                  </a:schemeClr>
                </a:solidFill>
              </a:rPr>
              <a:t>Animaux </a:t>
            </a:r>
          </a:p>
          <a:p>
            <a:pPr marL="0" lvl="1" eaLnBrk="1" fontAlgn="auto" hangingPunct="1">
              <a:lnSpc>
                <a:spcPct val="80000"/>
              </a:lnSpc>
              <a:spcBef>
                <a:spcPct val="20000"/>
              </a:spcBef>
              <a:spcAft>
                <a:spcPts val="0"/>
              </a:spcAft>
              <a:defRPr/>
            </a:pPr>
            <a:r>
              <a:rPr lang="fr-FR" sz="1600" dirty="0">
                <a:solidFill>
                  <a:schemeClr val="accent5">
                    <a:lumMod val="75000"/>
                  </a:schemeClr>
                </a:solidFill>
              </a:rPr>
              <a:t>Allergènes</a:t>
            </a:r>
            <a:r>
              <a:rPr lang="fr-FR" sz="1797" dirty="0">
                <a:solidFill>
                  <a:schemeClr val="accent5">
                    <a:lumMod val="75000"/>
                  </a:schemeClr>
                </a:solidFill>
              </a:rPr>
              <a:t> </a:t>
            </a:r>
          </a:p>
        </p:txBody>
      </p:sp>
      <p:sp>
        <p:nvSpPr>
          <p:cNvPr id="35" name="texte 14">
            <a:extLst>
              <a:ext uri="{FF2B5EF4-FFF2-40B4-BE49-F238E27FC236}">
                <a16:creationId xmlns:a16="http://schemas.microsoft.com/office/drawing/2014/main" id="{E9B32F43-662B-2F9D-3F37-69FF064E1B16}"/>
              </a:ext>
            </a:extLst>
          </p:cNvPr>
          <p:cNvSpPr txBox="1">
            <a:spLocks noChangeArrowheads="1"/>
          </p:cNvSpPr>
          <p:nvPr/>
        </p:nvSpPr>
        <p:spPr bwMode="auto">
          <a:xfrm>
            <a:off x="1727375" y="3415691"/>
            <a:ext cx="1416050" cy="565150"/>
          </a:xfrm>
          <a:prstGeom prst="rect">
            <a:avLst/>
          </a:prstGeom>
          <a:noFill/>
          <a:ln w="9525">
            <a:noFill/>
            <a:miter lim="800000"/>
            <a:headEnd/>
            <a:tailEnd/>
          </a:ln>
        </p:spPr>
        <p:txBody>
          <a:bodyPr>
            <a:spAutoFit/>
          </a:bodyPr>
          <a:lstStyle/>
          <a:p>
            <a:pPr marL="0" lvl="1" eaLnBrk="1" fontAlgn="auto" hangingPunct="1">
              <a:lnSpc>
                <a:spcPct val="80000"/>
              </a:lnSpc>
              <a:spcBef>
                <a:spcPct val="20000"/>
              </a:spcBef>
              <a:spcAft>
                <a:spcPts val="0"/>
              </a:spcAft>
              <a:defRPr/>
            </a:pPr>
            <a:r>
              <a:rPr lang="fr-FR" sz="1797" b="1" dirty="0">
                <a:solidFill>
                  <a:schemeClr val="accent5">
                    <a:lumMod val="50000"/>
                  </a:schemeClr>
                </a:solidFill>
              </a:rPr>
              <a:t>Points d’eau</a:t>
            </a:r>
          </a:p>
          <a:p>
            <a:pPr marL="0" lvl="1" eaLnBrk="1" fontAlgn="auto" hangingPunct="1">
              <a:lnSpc>
                <a:spcPct val="80000"/>
              </a:lnSpc>
              <a:spcBef>
                <a:spcPct val="20000"/>
              </a:spcBef>
              <a:spcAft>
                <a:spcPts val="0"/>
              </a:spcAft>
              <a:defRPr/>
            </a:pPr>
            <a:r>
              <a:rPr lang="fr-FR" sz="1600" dirty="0">
                <a:solidFill>
                  <a:schemeClr val="accent5">
                    <a:lumMod val="75000"/>
                  </a:schemeClr>
                </a:solidFill>
              </a:rPr>
              <a:t>Humidité</a:t>
            </a:r>
          </a:p>
        </p:txBody>
      </p:sp>
      <p:sp>
        <p:nvSpPr>
          <p:cNvPr id="37" name="txt 13">
            <a:extLst>
              <a:ext uri="{FF2B5EF4-FFF2-40B4-BE49-F238E27FC236}">
                <a16:creationId xmlns:a16="http://schemas.microsoft.com/office/drawing/2014/main" id="{9F24957F-EFED-1582-FF99-4682EE33C51F}"/>
              </a:ext>
            </a:extLst>
          </p:cNvPr>
          <p:cNvSpPr/>
          <p:nvPr/>
        </p:nvSpPr>
        <p:spPr>
          <a:xfrm>
            <a:off x="1636887" y="4149116"/>
            <a:ext cx="2112963" cy="958850"/>
          </a:xfrm>
          <a:prstGeom prst="rect">
            <a:avLst/>
          </a:prstGeom>
        </p:spPr>
        <p:txBody>
          <a:bodyPr>
            <a:spAutoFit/>
          </a:bodyPr>
          <a:lstStyle/>
          <a:p>
            <a:pPr marL="0" lvl="1">
              <a:lnSpc>
                <a:spcPct val="80000"/>
              </a:lnSpc>
              <a:spcBef>
                <a:spcPct val="20000"/>
              </a:spcBef>
              <a:defRPr/>
            </a:pPr>
            <a:r>
              <a:rPr lang="fr-FR" sz="1797" b="1" dirty="0">
                <a:solidFill>
                  <a:schemeClr val="accent5">
                    <a:lumMod val="50000"/>
                  </a:schemeClr>
                </a:solidFill>
              </a:rPr>
              <a:t>Cuisson </a:t>
            </a:r>
          </a:p>
          <a:p>
            <a:pPr marL="0" lvl="1">
              <a:lnSpc>
                <a:spcPct val="80000"/>
              </a:lnSpc>
              <a:spcBef>
                <a:spcPct val="20000"/>
              </a:spcBef>
              <a:defRPr/>
            </a:pPr>
            <a:r>
              <a:rPr lang="fr-FR" sz="1600" dirty="0">
                <a:solidFill>
                  <a:schemeClr val="accent5">
                    <a:lumMod val="75000"/>
                  </a:schemeClr>
                </a:solidFill>
              </a:rPr>
              <a:t>Monoxyde de carbone, oxydes d’azote, particules fines, COV…</a:t>
            </a:r>
          </a:p>
        </p:txBody>
      </p:sp>
      <p:sp>
        <p:nvSpPr>
          <p:cNvPr id="38" name="txt 3">
            <a:extLst>
              <a:ext uri="{FF2B5EF4-FFF2-40B4-BE49-F238E27FC236}">
                <a16:creationId xmlns:a16="http://schemas.microsoft.com/office/drawing/2014/main" id="{2AB52777-4282-784D-C095-933E9BBB63EE}"/>
              </a:ext>
            </a:extLst>
          </p:cNvPr>
          <p:cNvSpPr/>
          <p:nvPr/>
        </p:nvSpPr>
        <p:spPr>
          <a:xfrm>
            <a:off x="4138787" y="1488466"/>
            <a:ext cx="1511300" cy="565150"/>
          </a:xfrm>
          <a:prstGeom prst="rect">
            <a:avLst/>
          </a:prstGeom>
        </p:spPr>
        <p:txBody>
          <a:bodyPr>
            <a:spAutoFit/>
          </a:bodyPr>
          <a:lstStyle/>
          <a:p>
            <a:pPr marL="0" lvl="1">
              <a:lnSpc>
                <a:spcPct val="80000"/>
              </a:lnSpc>
              <a:spcBef>
                <a:spcPct val="20000"/>
              </a:spcBef>
              <a:defRPr/>
            </a:pPr>
            <a:r>
              <a:rPr lang="fr-FR" sz="1797" b="1" dirty="0">
                <a:solidFill>
                  <a:schemeClr val="accent5">
                    <a:lumMod val="50000"/>
                  </a:schemeClr>
                </a:solidFill>
              </a:rPr>
              <a:t>Lit (matelas)  </a:t>
            </a:r>
          </a:p>
          <a:p>
            <a:pPr marL="0" lvl="1">
              <a:lnSpc>
                <a:spcPct val="80000"/>
              </a:lnSpc>
              <a:spcBef>
                <a:spcPct val="20000"/>
              </a:spcBef>
              <a:defRPr/>
            </a:pPr>
            <a:r>
              <a:rPr lang="fr-FR" sz="1600" dirty="0">
                <a:solidFill>
                  <a:schemeClr val="accent5">
                    <a:lumMod val="75000"/>
                  </a:schemeClr>
                </a:solidFill>
              </a:rPr>
              <a:t>Acariens</a:t>
            </a:r>
          </a:p>
        </p:txBody>
      </p:sp>
      <p:cxnSp>
        <p:nvCxnSpPr>
          <p:cNvPr id="39" name="flèche 14">
            <a:extLst>
              <a:ext uri="{FF2B5EF4-FFF2-40B4-BE49-F238E27FC236}">
                <a16:creationId xmlns:a16="http://schemas.microsoft.com/office/drawing/2014/main" id="{D904EEF4-4E95-B894-158B-B251A85E69AA}"/>
              </a:ext>
            </a:extLst>
          </p:cNvPr>
          <p:cNvCxnSpPr>
            <a:cxnSpLocks/>
          </p:cNvCxnSpPr>
          <p:nvPr/>
        </p:nvCxnSpPr>
        <p:spPr>
          <a:xfrm flipV="1">
            <a:off x="2975150" y="3129941"/>
            <a:ext cx="1485900" cy="422275"/>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flèche 1">
            <a:extLst>
              <a:ext uri="{FF2B5EF4-FFF2-40B4-BE49-F238E27FC236}">
                <a16:creationId xmlns:a16="http://schemas.microsoft.com/office/drawing/2014/main" id="{F80DBD4B-1FB7-4505-3EBD-30532CDA278C}"/>
              </a:ext>
            </a:extLst>
          </p:cNvPr>
          <p:cNvCxnSpPr>
            <a:cxnSpLocks/>
          </p:cNvCxnSpPr>
          <p:nvPr/>
        </p:nvCxnSpPr>
        <p:spPr>
          <a:xfrm flipV="1">
            <a:off x="2716387" y="2834666"/>
            <a:ext cx="1033463" cy="34925"/>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flèche 3">
            <a:extLst>
              <a:ext uri="{FF2B5EF4-FFF2-40B4-BE49-F238E27FC236}">
                <a16:creationId xmlns:a16="http://schemas.microsoft.com/office/drawing/2014/main" id="{AD3C5322-C4CA-FB64-10EA-B73C029AC792}"/>
              </a:ext>
            </a:extLst>
          </p:cNvPr>
          <p:cNvCxnSpPr>
            <a:cxnSpLocks/>
          </p:cNvCxnSpPr>
          <p:nvPr/>
        </p:nvCxnSpPr>
        <p:spPr>
          <a:xfrm>
            <a:off x="5035725" y="1950429"/>
            <a:ext cx="1281112" cy="1479550"/>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flèche 11">
            <a:extLst>
              <a:ext uri="{FF2B5EF4-FFF2-40B4-BE49-F238E27FC236}">
                <a16:creationId xmlns:a16="http://schemas.microsoft.com/office/drawing/2014/main" id="{913D04CA-E6EE-15D4-7A35-31861C488C58}"/>
              </a:ext>
            </a:extLst>
          </p:cNvPr>
          <p:cNvCxnSpPr>
            <a:cxnSpLocks/>
          </p:cNvCxnSpPr>
          <p:nvPr/>
        </p:nvCxnSpPr>
        <p:spPr>
          <a:xfrm flipV="1">
            <a:off x="5035725" y="4677754"/>
            <a:ext cx="484187" cy="1323975"/>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flèche 13">
            <a:extLst>
              <a:ext uri="{FF2B5EF4-FFF2-40B4-BE49-F238E27FC236}">
                <a16:creationId xmlns:a16="http://schemas.microsoft.com/office/drawing/2014/main" id="{4F075A17-5264-1C2D-31B0-3A174BF6BC93}"/>
              </a:ext>
            </a:extLst>
          </p:cNvPr>
          <p:cNvCxnSpPr>
            <a:cxnSpLocks/>
          </p:cNvCxnSpPr>
          <p:nvPr/>
        </p:nvCxnSpPr>
        <p:spPr>
          <a:xfrm>
            <a:off x="2521125" y="4225316"/>
            <a:ext cx="1341437" cy="290513"/>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7" name="flèche 1">
            <a:extLst>
              <a:ext uri="{FF2B5EF4-FFF2-40B4-BE49-F238E27FC236}">
                <a16:creationId xmlns:a16="http://schemas.microsoft.com/office/drawing/2014/main" id="{E239212B-42B5-4FCB-7D51-FDFF70515157}"/>
              </a:ext>
            </a:extLst>
          </p:cNvPr>
          <p:cNvCxnSpPr>
            <a:cxnSpLocks/>
          </p:cNvCxnSpPr>
          <p:nvPr/>
        </p:nvCxnSpPr>
        <p:spPr>
          <a:xfrm flipH="1">
            <a:off x="6710537" y="4331679"/>
            <a:ext cx="334963" cy="422275"/>
          </a:xfrm>
          <a:prstGeom prst="straightConnector1">
            <a:avLst/>
          </a:prstGeom>
          <a:ln w="4127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1">
            <a:extLst>
              <a:ext uri="{FF2B5EF4-FFF2-40B4-BE49-F238E27FC236}">
                <a16:creationId xmlns:a16="http://schemas.microsoft.com/office/drawing/2014/main" id="{79FE41CE-C1B1-C89D-CA6E-A2BFB0F66D39}"/>
              </a:ext>
            </a:extLst>
          </p:cNvPr>
          <p:cNvSpPr/>
          <p:nvPr/>
        </p:nvSpPr>
        <p:spPr bwMode="auto">
          <a:xfrm>
            <a:off x="2065512" y="2617179"/>
            <a:ext cx="601663" cy="5476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a:t>
            </a:r>
          </a:p>
        </p:txBody>
      </p:sp>
      <p:sp>
        <p:nvSpPr>
          <p:cNvPr id="66" name="15">
            <a:extLst>
              <a:ext uri="{FF2B5EF4-FFF2-40B4-BE49-F238E27FC236}">
                <a16:creationId xmlns:a16="http://schemas.microsoft.com/office/drawing/2014/main" id="{03688C99-B43E-986C-7CF5-6D1558896625}"/>
              </a:ext>
            </a:extLst>
          </p:cNvPr>
          <p:cNvSpPr/>
          <p:nvPr/>
        </p:nvSpPr>
        <p:spPr bwMode="auto">
          <a:xfrm>
            <a:off x="7031212" y="3785579"/>
            <a:ext cx="603250" cy="5476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15</a:t>
            </a:r>
          </a:p>
        </p:txBody>
      </p:sp>
      <p:sp>
        <p:nvSpPr>
          <p:cNvPr id="79" name="14">
            <a:extLst>
              <a:ext uri="{FF2B5EF4-FFF2-40B4-BE49-F238E27FC236}">
                <a16:creationId xmlns:a16="http://schemas.microsoft.com/office/drawing/2014/main" id="{1DA89489-CAEC-9BC2-7140-84F1E35731AB}"/>
              </a:ext>
            </a:extLst>
          </p:cNvPr>
          <p:cNvSpPr/>
          <p:nvPr/>
        </p:nvSpPr>
        <p:spPr bwMode="auto">
          <a:xfrm>
            <a:off x="2192512" y="3341079"/>
            <a:ext cx="601663" cy="5476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14</a:t>
            </a:r>
          </a:p>
        </p:txBody>
      </p:sp>
      <p:sp>
        <p:nvSpPr>
          <p:cNvPr id="80" name="13">
            <a:extLst>
              <a:ext uri="{FF2B5EF4-FFF2-40B4-BE49-F238E27FC236}">
                <a16:creationId xmlns:a16="http://schemas.microsoft.com/office/drawing/2014/main" id="{6DB4779E-A8FF-5722-08FD-092E316981F5}"/>
              </a:ext>
            </a:extLst>
          </p:cNvPr>
          <p:cNvSpPr/>
          <p:nvPr/>
        </p:nvSpPr>
        <p:spPr bwMode="auto">
          <a:xfrm>
            <a:off x="1849612" y="3999891"/>
            <a:ext cx="603250" cy="5492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13</a:t>
            </a:r>
          </a:p>
        </p:txBody>
      </p:sp>
      <p:sp>
        <p:nvSpPr>
          <p:cNvPr id="81" name="12">
            <a:extLst>
              <a:ext uri="{FF2B5EF4-FFF2-40B4-BE49-F238E27FC236}">
                <a16:creationId xmlns:a16="http://schemas.microsoft.com/office/drawing/2014/main" id="{DF408E27-FF18-E6CB-BE6E-C37B2CD94A3B}"/>
              </a:ext>
            </a:extLst>
          </p:cNvPr>
          <p:cNvSpPr/>
          <p:nvPr/>
        </p:nvSpPr>
        <p:spPr bwMode="auto">
          <a:xfrm>
            <a:off x="2443337" y="5781066"/>
            <a:ext cx="603250" cy="547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12</a:t>
            </a:r>
          </a:p>
        </p:txBody>
      </p:sp>
      <p:sp>
        <p:nvSpPr>
          <p:cNvPr id="83" name="11">
            <a:extLst>
              <a:ext uri="{FF2B5EF4-FFF2-40B4-BE49-F238E27FC236}">
                <a16:creationId xmlns:a16="http://schemas.microsoft.com/office/drawing/2014/main" id="{4EC0F250-8789-BFDF-700F-007836AFD815}"/>
              </a:ext>
            </a:extLst>
          </p:cNvPr>
          <p:cNvSpPr/>
          <p:nvPr/>
        </p:nvSpPr>
        <p:spPr bwMode="auto">
          <a:xfrm>
            <a:off x="4580112" y="6019191"/>
            <a:ext cx="603250" cy="547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11</a:t>
            </a:r>
          </a:p>
        </p:txBody>
      </p:sp>
      <p:sp>
        <p:nvSpPr>
          <p:cNvPr id="84" name="10">
            <a:extLst>
              <a:ext uri="{FF2B5EF4-FFF2-40B4-BE49-F238E27FC236}">
                <a16:creationId xmlns:a16="http://schemas.microsoft.com/office/drawing/2014/main" id="{8DFAA53F-D339-82CE-3EC3-80A6C565D5A5}"/>
              </a:ext>
            </a:extLst>
          </p:cNvPr>
          <p:cNvSpPr/>
          <p:nvPr/>
        </p:nvSpPr>
        <p:spPr bwMode="auto">
          <a:xfrm>
            <a:off x="7956725" y="5414354"/>
            <a:ext cx="603250" cy="5476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10</a:t>
            </a:r>
          </a:p>
        </p:txBody>
      </p:sp>
      <p:sp>
        <p:nvSpPr>
          <p:cNvPr id="88" name="9">
            <a:extLst>
              <a:ext uri="{FF2B5EF4-FFF2-40B4-BE49-F238E27FC236}">
                <a16:creationId xmlns:a16="http://schemas.microsoft.com/office/drawing/2014/main" id="{D7215A0B-83F4-0EAD-F633-93CC9CD5E9ED}"/>
              </a:ext>
            </a:extLst>
          </p:cNvPr>
          <p:cNvSpPr/>
          <p:nvPr/>
        </p:nvSpPr>
        <p:spPr bwMode="auto">
          <a:xfrm>
            <a:off x="9598200" y="4799991"/>
            <a:ext cx="603250" cy="547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9</a:t>
            </a:r>
          </a:p>
        </p:txBody>
      </p:sp>
      <p:sp>
        <p:nvSpPr>
          <p:cNvPr id="89" name="8">
            <a:extLst>
              <a:ext uri="{FF2B5EF4-FFF2-40B4-BE49-F238E27FC236}">
                <a16:creationId xmlns:a16="http://schemas.microsoft.com/office/drawing/2014/main" id="{5AEBF37B-1D1F-2E91-C3AD-73A137B8CAEF}"/>
              </a:ext>
            </a:extLst>
          </p:cNvPr>
          <p:cNvSpPr/>
          <p:nvPr/>
        </p:nvSpPr>
        <p:spPr bwMode="auto">
          <a:xfrm>
            <a:off x="10414175" y="3495066"/>
            <a:ext cx="601662" cy="547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8</a:t>
            </a:r>
          </a:p>
        </p:txBody>
      </p:sp>
      <p:sp>
        <p:nvSpPr>
          <p:cNvPr id="90" name="7">
            <a:extLst>
              <a:ext uri="{FF2B5EF4-FFF2-40B4-BE49-F238E27FC236}">
                <a16:creationId xmlns:a16="http://schemas.microsoft.com/office/drawing/2014/main" id="{770C95A9-9B18-AB7A-9BD3-31C25E57C5F6}"/>
              </a:ext>
            </a:extLst>
          </p:cNvPr>
          <p:cNvSpPr/>
          <p:nvPr/>
        </p:nvSpPr>
        <p:spPr bwMode="auto">
          <a:xfrm>
            <a:off x="10649125" y="2383816"/>
            <a:ext cx="603250" cy="547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7</a:t>
            </a:r>
          </a:p>
        </p:txBody>
      </p:sp>
      <p:sp>
        <p:nvSpPr>
          <p:cNvPr id="91" name="6">
            <a:extLst>
              <a:ext uri="{FF2B5EF4-FFF2-40B4-BE49-F238E27FC236}">
                <a16:creationId xmlns:a16="http://schemas.microsoft.com/office/drawing/2014/main" id="{F68521EF-3AE1-20FE-FB60-FA53ED8B3352}"/>
              </a:ext>
            </a:extLst>
          </p:cNvPr>
          <p:cNvSpPr/>
          <p:nvPr/>
        </p:nvSpPr>
        <p:spPr bwMode="auto">
          <a:xfrm>
            <a:off x="10545937" y="1358291"/>
            <a:ext cx="603250" cy="5492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6</a:t>
            </a:r>
          </a:p>
        </p:txBody>
      </p:sp>
      <p:sp>
        <p:nvSpPr>
          <p:cNvPr id="92" name="5">
            <a:extLst>
              <a:ext uri="{FF2B5EF4-FFF2-40B4-BE49-F238E27FC236}">
                <a16:creationId xmlns:a16="http://schemas.microsoft.com/office/drawing/2014/main" id="{610992AC-651B-DE27-1AD4-CFD7B763CF57}"/>
              </a:ext>
            </a:extLst>
          </p:cNvPr>
          <p:cNvSpPr/>
          <p:nvPr/>
        </p:nvSpPr>
        <p:spPr bwMode="auto">
          <a:xfrm>
            <a:off x="7294737" y="1270979"/>
            <a:ext cx="603250" cy="5476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5</a:t>
            </a:r>
          </a:p>
        </p:txBody>
      </p:sp>
      <p:sp>
        <p:nvSpPr>
          <p:cNvPr id="93" name="4">
            <a:extLst>
              <a:ext uri="{FF2B5EF4-FFF2-40B4-BE49-F238E27FC236}">
                <a16:creationId xmlns:a16="http://schemas.microsoft.com/office/drawing/2014/main" id="{BB568BC2-2EF2-2171-6B7F-EF8A2CE60B16}"/>
              </a:ext>
            </a:extLst>
          </p:cNvPr>
          <p:cNvSpPr/>
          <p:nvPr/>
        </p:nvSpPr>
        <p:spPr bwMode="auto">
          <a:xfrm>
            <a:off x="5992987" y="1418616"/>
            <a:ext cx="603250" cy="5492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4</a:t>
            </a:r>
          </a:p>
        </p:txBody>
      </p:sp>
      <p:sp>
        <p:nvSpPr>
          <p:cNvPr id="94" name="3">
            <a:extLst>
              <a:ext uri="{FF2B5EF4-FFF2-40B4-BE49-F238E27FC236}">
                <a16:creationId xmlns:a16="http://schemas.microsoft.com/office/drawing/2014/main" id="{CC9B2E78-CC6B-FDDA-B182-1DFB2EC76C7C}"/>
              </a:ext>
            </a:extLst>
          </p:cNvPr>
          <p:cNvSpPr/>
          <p:nvPr/>
        </p:nvSpPr>
        <p:spPr bwMode="auto">
          <a:xfrm>
            <a:off x="4397550" y="1396391"/>
            <a:ext cx="603250" cy="547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3</a:t>
            </a:r>
          </a:p>
        </p:txBody>
      </p:sp>
      <p:sp>
        <p:nvSpPr>
          <p:cNvPr id="95" name="2">
            <a:extLst>
              <a:ext uri="{FF2B5EF4-FFF2-40B4-BE49-F238E27FC236}">
                <a16:creationId xmlns:a16="http://schemas.microsoft.com/office/drawing/2014/main" id="{4EF0938A-3FF3-5035-66BF-62A81F0187CA}"/>
              </a:ext>
            </a:extLst>
          </p:cNvPr>
          <p:cNvSpPr/>
          <p:nvPr/>
        </p:nvSpPr>
        <p:spPr bwMode="auto">
          <a:xfrm>
            <a:off x="2722737" y="1486879"/>
            <a:ext cx="601663" cy="5476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3200" b="1" dirty="0"/>
              <a:t>2</a:t>
            </a:r>
          </a:p>
        </p:txBody>
      </p:sp>
    </p:spTree>
    <p:extLst>
      <p:ext uri="{BB962C8B-B14F-4D97-AF65-F5344CB8AC3E}">
        <p14:creationId xmlns:p14="http://schemas.microsoft.com/office/powerpoint/2010/main" val="509544041"/>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7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1" restart="whenNotActive" fill="hold" evtFilter="cancelBubble" nodeType="interactiveSeq">
                <p:stCondLst>
                  <p:cond evt="onClick" delay="0">
                    <p:tgtEl>
                      <p:spTgt spid="5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8" restart="whenNotActive" fill="hold" evtFilter="cancelBubble" nodeType="interactiveSeq">
                <p:stCondLst>
                  <p:cond evt="onClick" delay="0">
                    <p:tgtEl>
                      <p:spTgt spid="95"/>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25" restart="whenNotActive" fill="hold" evtFilter="cancelBubble" nodeType="interactiveSeq">
                <p:stCondLst>
                  <p:cond evt="onClick" delay="0">
                    <p:tgtEl>
                      <p:spTgt spid="94"/>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32" restart="whenNotActive" fill="hold" evtFilter="cancelBubble" nodeType="interactiveSeq">
                <p:stCondLst>
                  <p:cond evt="onClick" delay="0">
                    <p:tgtEl>
                      <p:spTgt spid="93"/>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39" restart="whenNotActive" fill="hold" evtFilter="cancelBubble" nodeType="interactiveSeq">
                <p:stCondLst>
                  <p:cond evt="onClick" delay="0">
                    <p:tgtEl>
                      <p:spTgt spid="92"/>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childTnLst>
                                </p:cTn>
                              </p:par>
                              <p:par>
                                <p:cTn id="44" presetID="1" presetClass="exit" presetSubtype="0" fill="hold" grpId="0" nodeType="withEffect">
                                  <p:stCondLst>
                                    <p:cond delay="0"/>
                                  </p:stCondLst>
                                  <p:childTnLst>
                                    <p:set>
                                      <p:cBhvr>
                                        <p:cTn id="45" dur="1" fill="hold">
                                          <p:stCondLst>
                                            <p:cond delay="0"/>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46" restart="whenNotActive" fill="hold" evtFilter="cancelBubble" nodeType="interactiveSeq">
                <p:stCondLst>
                  <p:cond evt="onClick" delay="0">
                    <p:tgtEl>
                      <p:spTgt spid="91"/>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53" restart="whenNotActive" fill="hold" evtFilter="cancelBubble" nodeType="interactiveSeq">
                <p:stCondLst>
                  <p:cond evt="onClick" delay="0">
                    <p:tgtEl>
                      <p:spTgt spid="90"/>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childTnLst>
                                </p:cTn>
                              </p:par>
                              <p:par>
                                <p:cTn id="58" presetID="1" presetClass="exit" presetSubtype="0" fill="hold" grpId="0" nodeType="withEffect">
                                  <p:stCondLst>
                                    <p:cond delay="0"/>
                                  </p:stCondLst>
                                  <p:childTnLst>
                                    <p:set>
                                      <p:cBhvr>
                                        <p:cTn id="59" dur="1" fill="hold">
                                          <p:stCondLst>
                                            <p:cond delay="0"/>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seq concurrent="1" nextAc="seek">
              <p:cTn id="60" restart="whenNotActive" fill="hold" evtFilter="cancelBubble" nodeType="interactiveSeq">
                <p:stCondLst>
                  <p:cond evt="onClick" delay="0">
                    <p:tgtEl>
                      <p:spTgt spid="81"/>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childTnLst>
                                </p:cTn>
                              </p:par>
                              <p:par>
                                <p:cTn id="65" presetID="1" presetClass="exit" presetSubtype="0" fill="hold" grpId="0" nodeType="withEffect">
                                  <p:stCondLst>
                                    <p:cond delay="0"/>
                                  </p:stCondLst>
                                  <p:childTnLst>
                                    <p:set>
                                      <p:cBhvr>
                                        <p:cTn id="66" dur="1" fill="hold">
                                          <p:stCondLst>
                                            <p:cond delay="0"/>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67" restart="whenNotActive" fill="hold" evtFilter="cancelBubble" nodeType="interactiveSeq">
                <p:stCondLst>
                  <p:cond evt="onClick" delay="0">
                    <p:tgtEl>
                      <p:spTgt spid="89"/>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childTnLst>
                                </p:cTn>
                              </p:par>
                              <p:par>
                                <p:cTn id="72" presetID="1" presetClass="exit" presetSubtype="0" fill="hold" grpId="0" nodeType="withEffect">
                                  <p:stCondLst>
                                    <p:cond delay="0"/>
                                  </p:stCondLst>
                                  <p:childTnLst>
                                    <p:set>
                                      <p:cBhvr>
                                        <p:cTn id="73" dur="1" fill="hold">
                                          <p:stCondLst>
                                            <p:cond delay="0"/>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74" restart="whenNotActive" fill="hold" evtFilter="cancelBubble" nodeType="interactiveSeq">
                <p:stCondLst>
                  <p:cond evt="onClick" delay="0">
                    <p:tgtEl>
                      <p:spTgt spid="88"/>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
                                        </p:tgtEl>
                                        <p:attrNameLst>
                                          <p:attrName>style.visibility</p:attrName>
                                        </p:attrNameLst>
                                      </p:cBhvr>
                                      <p:to>
                                        <p:strVal val="visible"/>
                                      </p:to>
                                    </p:set>
                                  </p:childTnLst>
                                </p:cTn>
                              </p:par>
                              <p:par>
                                <p:cTn id="79" presetID="1" presetClass="exit" presetSubtype="0" fill="hold" grpId="0" nodeType="withEffect">
                                  <p:stCondLst>
                                    <p:cond delay="0"/>
                                  </p:stCondLst>
                                  <p:childTnLst>
                                    <p:set>
                                      <p:cBhvr>
                                        <p:cTn id="80" dur="1" fill="hold">
                                          <p:stCondLst>
                                            <p:cond delay="0"/>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81" restart="whenNotActive" fill="hold" evtFilter="cancelBubble" nodeType="interactiveSeq">
                <p:stCondLst>
                  <p:cond evt="onClick" delay="0">
                    <p:tgtEl>
                      <p:spTgt spid="84"/>
                    </p:tgtEl>
                  </p:cond>
                </p:stCondLst>
                <p:endSync evt="end" delay="0">
                  <p:rtn val="all"/>
                </p:endSync>
                <p:childTnLst>
                  <p:par>
                    <p:cTn id="82" fill="hold">
                      <p:stCondLst>
                        <p:cond delay="0"/>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32"/>
                                        </p:tgtEl>
                                        <p:attrNameLst>
                                          <p:attrName>style.visibility</p:attrName>
                                        </p:attrNameLst>
                                      </p:cBhvr>
                                      <p:to>
                                        <p:strVal val="visible"/>
                                      </p:to>
                                    </p:set>
                                  </p:childTnLst>
                                </p:cTn>
                              </p:par>
                              <p:par>
                                <p:cTn id="86" presetID="1" presetClass="exit" presetSubtype="0" fill="hold" grpId="0" nodeType="withEffect">
                                  <p:stCondLst>
                                    <p:cond delay="0"/>
                                  </p:stCondLst>
                                  <p:childTnLst>
                                    <p:set>
                                      <p:cBhvr>
                                        <p:cTn id="87"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88" restart="whenNotActive" fill="hold" evtFilter="cancelBubble" nodeType="interactiveSeq">
                <p:stCondLst>
                  <p:cond evt="onClick" delay="0">
                    <p:tgtEl>
                      <p:spTgt spid="83"/>
                    </p:tgtEl>
                  </p:cond>
                </p:stCondLst>
                <p:endSync evt="end" delay="0">
                  <p:rtn val="all"/>
                </p:endSync>
                <p:childTnLst>
                  <p:par>
                    <p:cTn id="89" fill="hold">
                      <p:stCondLst>
                        <p:cond delay="0"/>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childTnLst>
                                </p:cTn>
                              </p:par>
                              <p:par>
                                <p:cTn id="93" presetID="1" presetClass="exit" presetSubtype="0" fill="hold" grpId="0" nodeType="withEffect">
                                  <p:stCondLst>
                                    <p:cond delay="0"/>
                                  </p:stCondLst>
                                  <p:childTnLst>
                                    <p:set>
                                      <p:cBhvr>
                                        <p:cTn id="94" dur="1" fill="hold">
                                          <p:stCondLst>
                                            <p:cond delay="0"/>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95" restart="whenNotActive" fill="hold" evtFilter="cancelBubble" nodeType="interactiveSeq">
                <p:stCondLst>
                  <p:cond evt="onClick" delay="0">
                    <p:tgtEl>
                      <p:spTgt spid="66"/>
                    </p:tgtEl>
                  </p:cond>
                </p:stCondLst>
                <p:endSync evt="end" delay="0">
                  <p:rtn val="all"/>
                </p:endSync>
                <p:childTnLst>
                  <p:par>
                    <p:cTn id="96" fill="hold">
                      <p:stCondLst>
                        <p:cond delay="0"/>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34"/>
                                        </p:tgtEl>
                                        <p:attrNameLst>
                                          <p:attrName>style.visibility</p:attrName>
                                        </p:attrNameLst>
                                      </p:cBhvr>
                                      <p:to>
                                        <p:strVal val="visible"/>
                                      </p:to>
                                    </p:set>
                                  </p:childTnLst>
                                </p:cTn>
                              </p:par>
                              <p:par>
                                <p:cTn id="100" presetID="1" presetClass="exit" presetSubtype="0" fill="hold" grpId="0"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02" restart="whenNotActive" fill="hold" evtFilter="cancelBubble" nodeType="interactiveSeq">
                <p:stCondLst>
                  <p:cond evt="onClick" delay="0">
                    <p:tgtEl>
                      <p:spTgt spid="80"/>
                    </p:tgtEl>
                  </p:cond>
                </p:stCondLst>
                <p:endSync evt="end" delay="0">
                  <p:rtn val="all"/>
                </p:endSync>
                <p:childTnLst>
                  <p:par>
                    <p:cTn id="103" fill="hold">
                      <p:stCondLst>
                        <p:cond delay="0"/>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7"/>
                                        </p:tgtEl>
                                        <p:attrNameLst>
                                          <p:attrName>style.visibility</p:attrName>
                                        </p:attrNameLst>
                                      </p:cBhvr>
                                      <p:to>
                                        <p:strVal val="visible"/>
                                      </p:to>
                                    </p:set>
                                  </p:childTnLst>
                                </p:cTn>
                              </p:par>
                              <p:par>
                                <p:cTn id="107" presetID="1" presetClass="exit" presetSubtype="0" fill="hold" grpId="0" nodeType="withEffect">
                                  <p:stCondLst>
                                    <p:cond delay="0"/>
                                  </p:stCondLst>
                                  <p:childTnLst>
                                    <p:set>
                                      <p:cBhvr>
                                        <p:cTn id="108" dur="1" fill="hold">
                                          <p:stCondLst>
                                            <p:cond delay="0"/>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109" restart="whenNotActive" fill="hold" evtFilter="cancelBubble" nodeType="interactiveSeq">
                <p:stCondLst>
                  <p:cond evt="onClick" delay="0">
                    <p:tgtEl>
                      <p:spTgt spid="79"/>
                    </p:tgtEl>
                  </p:cond>
                </p:stCondLst>
                <p:endSync evt="end" delay="0">
                  <p:rtn val="all"/>
                </p:endSync>
                <p:childTnLst>
                  <p:par>
                    <p:cTn id="110" fill="hold">
                      <p:stCondLst>
                        <p:cond delay="0"/>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35"/>
                                        </p:tgtEl>
                                        <p:attrNameLst>
                                          <p:attrName>style.visibility</p:attrName>
                                        </p:attrNameLst>
                                      </p:cBhvr>
                                      <p:to>
                                        <p:strVal val="visible"/>
                                      </p:to>
                                    </p:set>
                                  </p:childTnLst>
                                </p:cTn>
                              </p:par>
                              <p:par>
                                <p:cTn id="114" presetID="1" presetClass="exit" presetSubtype="0" fill="hold" grpId="0" nodeType="withEffect">
                                  <p:stCondLst>
                                    <p:cond delay="0"/>
                                  </p:stCondLst>
                                  <p:childTnLst>
                                    <p:set>
                                      <p:cBhvr>
                                        <p:cTn id="115" dur="1" fill="hold">
                                          <p:stCondLst>
                                            <p:cond delay="0"/>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childTnLst>
        </p:cTn>
      </p:par>
    </p:tnLst>
    <p:bldLst>
      <p:bldP spid="74" grpId="0" animBg="1"/>
      <p:bldP spid="74" grpId="1" animBg="1"/>
      <p:bldP spid="2" grpId="0"/>
      <p:bldP spid="4" grpId="0"/>
      <p:bldP spid="5" grpId="0"/>
      <p:bldP spid="6" grpId="0"/>
      <p:bldP spid="7" grpId="0"/>
      <p:bldP spid="9" grpId="0"/>
      <p:bldP spid="10" grpId="0"/>
      <p:bldP spid="11" grpId="0"/>
      <p:bldP spid="20" grpId="0"/>
      <p:bldP spid="30" grpId="0"/>
      <p:bldP spid="32" grpId="0"/>
      <p:bldP spid="34" grpId="0" animBg="1"/>
      <p:bldP spid="35" grpId="0"/>
      <p:bldP spid="37" grpId="0"/>
      <p:bldP spid="38" grpId="0"/>
      <p:bldP spid="51" grpId="0" animBg="1"/>
      <p:bldP spid="66" grpId="0" animBg="1"/>
      <p:bldP spid="79" grpId="0" animBg="1"/>
      <p:bldP spid="80" grpId="0" animBg="1"/>
      <p:bldP spid="81" grpId="0" animBg="1"/>
      <p:bldP spid="83" grpId="0" animBg="1"/>
      <p:bldP spid="84" grpId="0" animBg="1"/>
      <p:bldP spid="88" grpId="0" animBg="1"/>
      <p:bldP spid="89" grpId="0" animBg="1"/>
      <p:bldP spid="90" grpId="0" animBg="1"/>
      <p:bldP spid="91" grpId="0" animBg="1"/>
      <p:bldP spid="92" grpId="0" animBg="1"/>
      <p:bldP spid="93" grpId="0" animBg="1"/>
      <p:bldP spid="94" grpId="0" animBg="1"/>
      <p:bldP spid="9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Classe vide im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663588" y="781311"/>
            <a:ext cx="10542608" cy="612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éponse 9"/>
          <p:cNvSpPr/>
          <p:nvPr/>
        </p:nvSpPr>
        <p:spPr>
          <a:xfrm rot="656930">
            <a:off x="3429387" y="4825603"/>
            <a:ext cx="1585657" cy="408623"/>
          </a:xfrm>
          <a:prstGeom prst="roundRect">
            <a:avLst/>
          </a:prstGeom>
          <a:noFill/>
          <a:ln w="38100">
            <a:noFill/>
            <a:miter lim="800000"/>
            <a:headEnd/>
            <a:tailEnd/>
          </a:ln>
        </p:spPr>
        <p:txBody>
          <a:bodyPr wrap="square">
            <a:spAutoFit/>
          </a:bodyPr>
          <a:lstStyle/>
          <a:p>
            <a:r>
              <a:rPr lang="fr-FR" b="1" dirty="0">
                <a:solidFill>
                  <a:srgbClr val="002060"/>
                </a:solidFill>
              </a:rPr>
              <a:t>Ameublement</a:t>
            </a:r>
          </a:p>
        </p:txBody>
      </p:sp>
      <p:sp>
        <p:nvSpPr>
          <p:cNvPr id="51" name="Réponse 8"/>
          <p:cNvSpPr/>
          <p:nvPr/>
        </p:nvSpPr>
        <p:spPr>
          <a:xfrm rot="685286">
            <a:off x="6583583" y="4955407"/>
            <a:ext cx="1392827" cy="715089"/>
          </a:xfrm>
          <a:prstGeom prst="roundRect">
            <a:avLst/>
          </a:prstGeom>
          <a:noFill/>
          <a:ln w="38100">
            <a:noFill/>
            <a:miter lim="800000"/>
            <a:headEnd/>
            <a:tailEnd/>
          </a:ln>
        </p:spPr>
        <p:txBody>
          <a:bodyPr wrap="square">
            <a:spAutoFit/>
          </a:bodyPr>
          <a:lstStyle/>
          <a:p>
            <a:pPr algn="ctr"/>
            <a:r>
              <a:rPr lang="fr-FR" b="1" dirty="0">
                <a:solidFill>
                  <a:srgbClr val="002060"/>
                </a:solidFill>
              </a:rPr>
              <a:t>Contenu de la trousse</a:t>
            </a:r>
          </a:p>
        </p:txBody>
      </p:sp>
      <p:sp>
        <p:nvSpPr>
          <p:cNvPr id="44" name="Numéro 8"/>
          <p:cNvSpPr/>
          <p:nvPr/>
        </p:nvSpPr>
        <p:spPr>
          <a:xfrm>
            <a:off x="6757735" y="4837468"/>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8</a:t>
            </a:r>
          </a:p>
        </p:txBody>
      </p:sp>
      <p:sp>
        <p:nvSpPr>
          <p:cNvPr id="50" name="Réponse 7"/>
          <p:cNvSpPr/>
          <p:nvPr/>
        </p:nvSpPr>
        <p:spPr>
          <a:xfrm rot="374839">
            <a:off x="10032304" y="5935315"/>
            <a:ext cx="642219" cy="408623"/>
          </a:xfrm>
          <a:prstGeom prst="roundRect">
            <a:avLst/>
          </a:prstGeom>
          <a:noFill/>
          <a:ln w="38100">
            <a:noFill/>
            <a:miter lim="800000"/>
            <a:headEnd/>
            <a:tailEnd/>
          </a:ln>
        </p:spPr>
        <p:txBody>
          <a:bodyPr wrap="square">
            <a:spAutoFit/>
          </a:bodyPr>
          <a:lstStyle/>
          <a:p>
            <a:r>
              <a:rPr lang="fr-FR" b="1" dirty="0">
                <a:solidFill>
                  <a:srgbClr val="002060"/>
                </a:solidFill>
              </a:rPr>
              <a:t>Sols</a:t>
            </a:r>
          </a:p>
        </p:txBody>
      </p:sp>
      <p:sp>
        <p:nvSpPr>
          <p:cNvPr id="49" name="Réponse 6"/>
          <p:cNvSpPr/>
          <p:nvPr/>
        </p:nvSpPr>
        <p:spPr>
          <a:xfrm>
            <a:off x="8070294" y="3519892"/>
            <a:ext cx="980946" cy="408623"/>
          </a:xfrm>
          <a:prstGeom prst="roundRect">
            <a:avLst/>
          </a:prstGeom>
          <a:noFill/>
          <a:ln w="38100">
            <a:noFill/>
            <a:miter lim="800000"/>
            <a:headEnd/>
            <a:tailEnd/>
          </a:ln>
        </p:spPr>
        <p:txBody>
          <a:bodyPr wrap="square">
            <a:spAutoFit/>
          </a:bodyPr>
          <a:lstStyle/>
          <a:p>
            <a:r>
              <a:rPr lang="fr-FR" b="1" dirty="0">
                <a:solidFill>
                  <a:srgbClr val="002060"/>
                </a:solidFill>
              </a:rPr>
              <a:t>Feutres</a:t>
            </a:r>
          </a:p>
        </p:txBody>
      </p:sp>
      <p:sp>
        <p:nvSpPr>
          <p:cNvPr id="41" name="Numéro 6"/>
          <p:cNvSpPr/>
          <p:nvPr/>
        </p:nvSpPr>
        <p:spPr>
          <a:xfrm>
            <a:off x="8023939" y="3254032"/>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6</a:t>
            </a:r>
          </a:p>
        </p:txBody>
      </p:sp>
      <p:sp>
        <p:nvSpPr>
          <p:cNvPr id="48" name="Réponse 5"/>
          <p:cNvSpPr/>
          <p:nvPr/>
        </p:nvSpPr>
        <p:spPr>
          <a:xfrm rot="20978868">
            <a:off x="8626644" y="1459033"/>
            <a:ext cx="849192" cy="408623"/>
          </a:xfrm>
          <a:prstGeom prst="roundRect">
            <a:avLst/>
          </a:prstGeom>
          <a:noFill/>
          <a:ln w="38100">
            <a:noFill/>
            <a:miter lim="800000"/>
            <a:headEnd/>
            <a:tailEnd/>
          </a:ln>
        </p:spPr>
        <p:txBody>
          <a:bodyPr wrap="square">
            <a:spAutoFit/>
          </a:bodyPr>
          <a:lstStyle/>
          <a:p>
            <a:r>
              <a:rPr lang="fr-FR" b="1" dirty="0">
                <a:solidFill>
                  <a:srgbClr val="002060"/>
                </a:solidFill>
              </a:rPr>
              <a:t>Murs</a:t>
            </a:r>
          </a:p>
        </p:txBody>
      </p:sp>
      <p:sp>
        <p:nvSpPr>
          <p:cNvPr id="47" name="Réponse 4"/>
          <p:cNvSpPr/>
          <p:nvPr/>
        </p:nvSpPr>
        <p:spPr>
          <a:xfrm rot="20776500">
            <a:off x="5885444" y="1231404"/>
            <a:ext cx="1083960" cy="408623"/>
          </a:xfrm>
          <a:prstGeom prst="roundRect">
            <a:avLst/>
          </a:prstGeom>
          <a:noFill/>
          <a:ln w="38100">
            <a:noFill/>
            <a:miter lim="800000"/>
            <a:headEnd/>
            <a:tailEnd/>
          </a:ln>
        </p:spPr>
        <p:txBody>
          <a:bodyPr wrap="square">
            <a:spAutoFit/>
          </a:bodyPr>
          <a:lstStyle/>
          <a:p>
            <a:r>
              <a:rPr lang="fr-FR" b="1" dirty="0">
                <a:solidFill>
                  <a:srgbClr val="002060"/>
                </a:solidFill>
              </a:rPr>
              <a:t>Plafond</a:t>
            </a:r>
          </a:p>
        </p:txBody>
      </p:sp>
      <p:sp>
        <p:nvSpPr>
          <p:cNvPr id="39" name="Numéro 4"/>
          <p:cNvSpPr/>
          <p:nvPr/>
        </p:nvSpPr>
        <p:spPr>
          <a:xfrm>
            <a:off x="5874762" y="1096725"/>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4</a:t>
            </a:r>
          </a:p>
        </p:txBody>
      </p:sp>
      <p:sp>
        <p:nvSpPr>
          <p:cNvPr id="36" name="Réponse 3"/>
          <p:cNvSpPr/>
          <p:nvPr/>
        </p:nvSpPr>
        <p:spPr>
          <a:xfrm>
            <a:off x="6427424" y="2275457"/>
            <a:ext cx="1201504" cy="715089"/>
          </a:xfrm>
          <a:prstGeom prst="roundRect">
            <a:avLst/>
          </a:prstGeom>
          <a:noFill/>
          <a:ln w="38100">
            <a:noFill/>
            <a:miter lim="800000"/>
            <a:headEnd/>
            <a:tailEnd/>
          </a:ln>
        </p:spPr>
        <p:txBody>
          <a:bodyPr wrap="square">
            <a:spAutoFit/>
          </a:bodyPr>
          <a:lstStyle/>
          <a:p>
            <a:pPr algn="ctr"/>
            <a:r>
              <a:rPr lang="fr-FR" b="1" dirty="0">
                <a:solidFill>
                  <a:srgbClr val="002060"/>
                </a:solidFill>
              </a:rPr>
              <a:t>Produits ménagers</a:t>
            </a:r>
          </a:p>
        </p:txBody>
      </p:sp>
      <p:sp>
        <p:nvSpPr>
          <p:cNvPr id="35" name="Numéro 3"/>
          <p:cNvSpPr/>
          <p:nvPr/>
        </p:nvSpPr>
        <p:spPr>
          <a:xfrm>
            <a:off x="6599336" y="2291782"/>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3</a:t>
            </a:r>
          </a:p>
        </p:txBody>
      </p:sp>
      <p:sp>
        <p:nvSpPr>
          <p:cNvPr id="34" name="Réponse 2"/>
          <p:cNvSpPr/>
          <p:nvPr/>
        </p:nvSpPr>
        <p:spPr>
          <a:xfrm rot="790096">
            <a:off x="4453088" y="1715589"/>
            <a:ext cx="1147094" cy="408623"/>
          </a:xfrm>
          <a:prstGeom prst="roundRect">
            <a:avLst/>
          </a:prstGeom>
          <a:noFill/>
          <a:ln w="38100">
            <a:noFill/>
            <a:miter lim="800000"/>
            <a:headEnd/>
            <a:tailEnd/>
          </a:ln>
        </p:spPr>
        <p:txBody>
          <a:bodyPr wrap="square">
            <a:spAutoFit/>
          </a:bodyPr>
          <a:lstStyle/>
          <a:p>
            <a:r>
              <a:rPr lang="fr-FR" b="1" dirty="0">
                <a:solidFill>
                  <a:srgbClr val="002060"/>
                </a:solidFill>
              </a:rPr>
              <a:t>Humidité</a:t>
            </a:r>
          </a:p>
        </p:txBody>
      </p:sp>
      <p:sp>
        <p:nvSpPr>
          <p:cNvPr id="33" name="Numéro 2"/>
          <p:cNvSpPr/>
          <p:nvPr/>
        </p:nvSpPr>
        <p:spPr>
          <a:xfrm>
            <a:off x="4444203" y="1548317"/>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2</a:t>
            </a:r>
          </a:p>
        </p:txBody>
      </p:sp>
      <p:sp>
        <p:nvSpPr>
          <p:cNvPr id="38" name="Réponse 1"/>
          <p:cNvSpPr/>
          <p:nvPr/>
        </p:nvSpPr>
        <p:spPr>
          <a:xfrm>
            <a:off x="2318632" y="1385445"/>
            <a:ext cx="1578773" cy="715089"/>
          </a:xfrm>
          <a:prstGeom prst="roundRect">
            <a:avLst/>
          </a:prstGeom>
          <a:noFill/>
          <a:ln w="38100">
            <a:noFill/>
            <a:miter lim="800000"/>
            <a:headEnd/>
            <a:tailEnd/>
          </a:ln>
        </p:spPr>
        <p:txBody>
          <a:bodyPr wrap="square">
            <a:spAutoFit/>
          </a:bodyPr>
          <a:lstStyle/>
          <a:p>
            <a:r>
              <a:rPr lang="fr-FR" b="1" dirty="0">
                <a:solidFill>
                  <a:srgbClr val="002060"/>
                </a:solidFill>
              </a:rPr>
              <a:t>Pollution de l’air extérieur</a:t>
            </a:r>
          </a:p>
        </p:txBody>
      </p:sp>
      <p:sp>
        <p:nvSpPr>
          <p:cNvPr id="37" name="Numéro 1"/>
          <p:cNvSpPr/>
          <p:nvPr/>
        </p:nvSpPr>
        <p:spPr>
          <a:xfrm>
            <a:off x="2630656" y="1283263"/>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1</a:t>
            </a:r>
          </a:p>
        </p:txBody>
      </p:sp>
      <p:sp>
        <p:nvSpPr>
          <p:cNvPr id="5" name="Titre"/>
          <p:cNvSpPr/>
          <p:nvPr/>
        </p:nvSpPr>
        <p:spPr>
          <a:xfrm>
            <a:off x="1681674" y="-3512"/>
            <a:ext cx="10544535" cy="1170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Qu’est-ce qui pollue</a:t>
            </a:r>
            <a:br>
              <a:rPr lang="fr-FR" sz="4000" b="1" dirty="0">
                <a:solidFill>
                  <a:srgbClr val="002060"/>
                </a:solidFill>
                <a:latin typeface="Century Gothic" panose="020B0502020202020204" pitchFamily="34" charset="0"/>
              </a:rPr>
            </a:br>
            <a:r>
              <a:rPr lang="fr-FR" sz="4000" b="1" dirty="0">
                <a:solidFill>
                  <a:srgbClr val="002060"/>
                </a:solidFill>
                <a:latin typeface="Century Gothic" panose="020B0502020202020204" pitchFamily="34" charset="0"/>
              </a:rPr>
              <a:t>l’air intérieur de ta classe ? </a:t>
            </a:r>
          </a:p>
        </p:txBody>
      </p:sp>
      <p:sp>
        <p:nvSpPr>
          <p:cNvPr id="31" name="Fond Blanc">
            <a:extLst>
              <a:ext uri="{FF2B5EF4-FFF2-40B4-BE49-F238E27FC236}">
                <a16:creationId xmlns:a16="http://schemas.microsoft.com/office/drawing/2014/main" id="{0EF59909-8E7F-4744-AC55-EF2B732D1426}"/>
              </a:ext>
            </a:extLst>
          </p:cNvPr>
          <p:cNvSpPr/>
          <p:nvPr/>
        </p:nvSpPr>
        <p:spPr>
          <a:xfrm>
            <a:off x="0" y="-9994"/>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Logo AtmoSud">
            <a:hlinkClick r:id="rId3"/>
            <a:extLst>
              <a:ext uri="{FF2B5EF4-FFF2-40B4-BE49-F238E27FC236}">
                <a16:creationId xmlns:a16="http://schemas.microsoft.com/office/drawing/2014/main" id="{41443AFF-FF24-45B9-A2E1-5A201FAB4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46" name="TP">
            <a:extLst>
              <a:ext uri="{FF2B5EF4-FFF2-40B4-BE49-F238E27FC236}">
                <a16:creationId xmlns:a16="http://schemas.microsoft.com/office/drawing/2014/main" id="{C5E3519D-BB54-428F-AA85-781230144097}"/>
              </a:ext>
            </a:extLst>
          </p:cNvPr>
          <p:cNvGrpSpPr/>
          <p:nvPr/>
        </p:nvGrpSpPr>
        <p:grpSpPr>
          <a:xfrm>
            <a:off x="330442" y="5258668"/>
            <a:ext cx="1084263" cy="830356"/>
            <a:chOff x="330442" y="5254806"/>
            <a:chExt cx="1084263" cy="830356"/>
          </a:xfrm>
        </p:grpSpPr>
        <p:sp>
          <p:nvSpPr>
            <p:cNvPr id="53" name="Txt tp">
              <a:extLst>
                <a:ext uri="{FF2B5EF4-FFF2-40B4-BE49-F238E27FC236}">
                  <a16:creationId xmlns:a16="http://schemas.microsoft.com/office/drawing/2014/main" id="{0B638410-5807-4886-9D0B-3EE3A9F271D4}"/>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54" name="Picto">
              <a:extLst>
                <a:ext uri="{FF2B5EF4-FFF2-40B4-BE49-F238E27FC236}">
                  <a16:creationId xmlns:a16="http://schemas.microsoft.com/office/drawing/2014/main" id="{99E65B2A-9F5C-4F60-8252-068C91D363C1}"/>
                </a:ext>
              </a:extLst>
            </p:cNvPr>
            <p:cNvPicPr>
              <a:picLocks noChangeAspect="1"/>
            </p:cNvPicPr>
            <p:nvPr/>
          </p:nvPicPr>
          <p:blipFill rotWithShape="1">
            <a:blip r:embed="rId5">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 name="Video">
            <a:extLst>
              <a:ext uri="{FF2B5EF4-FFF2-40B4-BE49-F238E27FC236}">
                <a16:creationId xmlns:a16="http://schemas.microsoft.com/office/drawing/2014/main" id="{A1EEB1DB-1BEF-475B-B212-ABA5BCD9277E}"/>
              </a:ext>
            </a:extLst>
          </p:cNvPr>
          <p:cNvGrpSpPr/>
          <p:nvPr/>
        </p:nvGrpSpPr>
        <p:grpSpPr>
          <a:xfrm>
            <a:off x="330443" y="4186380"/>
            <a:ext cx="1084263" cy="874441"/>
            <a:chOff x="330443" y="4182518"/>
            <a:chExt cx="1084263" cy="874441"/>
          </a:xfrm>
        </p:grpSpPr>
        <p:sp>
          <p:nvSpPr>
            <p:cNvPr id="56" name="Txt video">
              <a:extLst>
                <a:ext uri="{FF2B5EF4-FFF2-40B4-BE49-F238E27FC236}">
                  <a16:creationId xmlns:a16="http://schemas.microsoft.com/office/drawing/2014/main" id="{7579C92C-0696-4201-A031-969E6C49BF7C}"/>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7" name="Picto guide">
              <a:extLst>
                <a:ext uri="{FF2B5EF4-FFF2-40B4-BE49-F238E27FC236}">
                  <a16:creationId xmlns:a16="http://schemas.microsoft.com/office/drawing/2014/main" id="{CABE6807-1290-4BFC-8222-CF35D61C4DEF}"/>
                </a:ext>
              </a:extLst>
            </p:cNvPr>
            <p:cNvPicPr>
              <a:picLocks noChangeAspect="1"/>
            </p:cNvPicPr>
            <p:nvPr/>
          </p:nvPicPr>
          <p:blipFill rotWithShape="1">
            <a:blip r:embed="rId6">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5" name="Guide">
            <a:extLst>
              <a:ext uri="{FF2B5EF4-FFF2-40B4-BE49-F238E27FC236}">
                <a16:creationId xmlns:a16="http://schemas.microsoft.com/office/drawing/2014/main" id="{97AC9AF5-93CC-4ED3-94F4-6C61475443B3}"/>
              </a:ext>
            </a:extLst>
          </p:cNvPr>
          <p:cNvGrpSpPr/>
          <p:nvPr/>
        </p:nvGrpSpPr>
        <p:grpSpPr>
          <a:xfrm>
            <a:off x="330444" y="3123586"/>
            <a:ext cx="1084262" cy="891371"/>
            <a:chOff x="330444" y="3119724"/>
            <a:chExt cx="1084262" cy="891371"/>
          </a:xfrm>
        </p:grpSpPr>
        <p:sp>
          <p:nvSpPr>
            <p:cNvPr id="66" name="Txt guide">
              <a:extLst>
                <a:ext uri="{FF2B5EF4-FFF2-40B4-BE49-F238E27FC236}">
                  <a16:creationId xmlns:a16="http://schemas.microsoft.com/office/drawing/2014/main" id="{FBED0FA6-21C8-4A53-9E31-F6BBC7C2F50D}"/>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21A887CA-B661-4C6E-B430-9C5F3427EC1F}"/>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Txt info">
            <a:extLst>
              <a:ext uri="{FF2B5EF4-FFF2-40B4-BE49-F238E27FC236}">
                <a16:creationId xmlns:a16="http://schemas.microsoft.com/office/drawing/2014/main" id="{BD1863AE-1892-4797-A8F1-CFF7A4D3EF64}"/>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9" name="Module CO2">
            <a:extLst>
              <a:ext uri="{FF2B5EF4-FFF2-40B4-BE49-F238E27FC236}">
                <a16:creationId xmlns:a16="http://schemas.microsoft.com/office/drawing/2014/main" id="{15A94AAC-3528-4530-B64E-2842DDBCA02D}"/>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70" name="Logo AEM">
            <a:extLst>
              <a:ext uri="{FF2B5EF4-FFF2-40B4-BE49-F238E27FC236}">
                <a16:creationId xmlns:a16="http://schemas.microsoft.com/office/drawing/2014/main" id="{2EEF0707-1BBA-4276-A0A5-0EB8CA7531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71" name="Picto info active">
            <a:extLst>
              <a:ext uri="{FF2B5EF4-FFF2-40B4-BE49-F238E27FC236}">
                <a16:creationId xmlns:a16="http://schemas.microsoft.com/office/drawing/2014/main" id="{53989C06-4C9A-4B45-B963-F852EE7786B9}"/>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Carré corné Info">
            <a:extLst>
              <a:ext uri="{FF2B5EF4-FFF2-40B4-BE49-F238E27FC236}">
                <a16:creationId xmlns:a16="http://schemas.microsoft.com/office/drawing/2014/main" id="{BDB3C67E-0C61-432E-B476-20D24AE008EE}"/>
              </a:ext>
            </a:extLst>
          </p:cNvPr>
          <p:cNvSpPr/>
          <p:nvPr/>
        </p:nvSpPr>
        <p:spPr>
          <a:xfrm>
            <a:off x="46379" y="4566604"/>
            <a:ext cx="1609401" cy="2258372"/>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 Pollution de l’air extérieur</a:t>
            </a:r>
          </a:p>
          <a:p>
            <a:pPr>
              <a:defRPr/>
            </a:pPr>
            <a:r>
              <a:rPr lang="fr-FR" sz="1200" b="1" dirty="0">
                <a:solidFill>
                  <a:srgbClr val="FFFFFF"/>
                </a:solidFill>
              </a:rPr>
              <a:t>2 : Humidité</a:t>
            </a:r>
          </a:p>
          <a:p>
            <a:pPr>
              <a:defRPr/>
            </a:pPr>
            <a:r>
              <a:rPr lang="fr-FR" sz="1200" b="1" dirty="0">
                <a:solidFill>
                  <a:srgbClr val="FFFFFF"/>
                </a:solidFill>
              </a:rPr>
              <a:t>3 : Produits ménagers</a:t>
            </a:r>
          </a:p>
          <a:p>
            <a:pPr>
              <a:defRPr/>
            </a:pPr>
            <a:r>
              <a:rPr lang="fr-FR" sz="1200" b="1" dirty="0">
                <a:solidFill>
                  <a:srgbClr val="FFFFFF"/>
                </a:solidFill>
              </a:rPr>
              <a:t>4 : Plafond</a:t>
            </a:r>
          </a:p>
          <a:p>
            <a:pPr>
              <a:defRPr/>
            </a:pPr>
            <a:r>
              <a:rPr lang="fr-FR" sz="1200" b="1" dirty="0">
                <a:solidFill>
                  <a:srgbClr val="FFFFFF"/>
                </a:solidFill>
              </a:rPr>
              <a:t>5 : Murs</a:t>
            </a:r>
          </a:p>
          <a:p>
            <a:pPr>
              <a:defRPr/>
            </a:pPr>
            <a:r>
              <a:rPr lang="fr-FR" sz="1200" b="1" dirty="0">
                <a:solidFill>
                  <a:srgbClr val="FFFFFF"/>
                </a:solidFill>
              </a:rPr>
              <a:t>6 : Feutres</a:t>
            </a:r>
          </a:p>
          <a:p>
            <a:pPr>
              <a:defRPr/>
            </a:pPr>
            <a:r>
              <a:rPr lang="fr-FR" sz="1200" b="1" dirty="0">
                <a:solidFill>
                  <a:srgbClr val="FFFFFF"/>
                </a:solidFill>
              </a:rPr>
              <a:t>7 : Sols</a:t>
            </a:r>
          </a:p>
          <a:p>
            <a:pPr>
              <a:defRPr/>
            </a:pPr>
            <a:r>
              <a:rPr lang="fr-FR" sz="1200" b="1" dirty="0">
                <a:solidFill>
                  <a:srgbClr val="FFFFFF"/>
                </a:solidFill>
              </a:rPr>
              <a:t>8 : Contenu de la trousse</a:t>
            </a:r>
          </a:p>
          <a:p>
            <a:pPr>
              <a:defRPr/>
            </a:pPr>
            <a:r>
              <a:rPr lang="fr-FR" sz="1200" b="1" dirty="0">
                <a:solidFill>
                  <a:srgbClr val="FFFFFF"/>
                </a:solidFill>
              </a:rPr>
              <a:t>9 : Ameublement</a:t>
            </a:r>
          </a:p>
        </p:txBody>
      </p:sp>
      <p:sp>
        <p:nvSpPr>
          <p:cNvPr id="58" name="Espace réservé du numéro de diapositive 1">
            <a:extLst>
              <a:ext uri="{FF2B5EF4-FFF2-40B4-BE49-F238E27FC236}">
                <a16:creationId xmlns:a16="http://schemas.microsoft.com/office/drawing/2014/main" id="{E905B2F2-69AF-4477-BD25-5F94681BFE04}"/>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21</a:t>
            </a:fld>
            <a:endParaRPr lang="fr-FR" altLang="fr-FR" sz="1800" b="1" dirty="0">
              <a:solidFill>
                <a:schemeClr val="bg1"/>
              </a:solidFill>
            </a:endParaRPr>
          </a:p>
        </p:txBody>
      </p:sp>
      <p:cxnSp>
        <p:nvCxnSpPr>
          <p:cNvPr id="3" name="Connecteur en arc 2"/>
          <p:cNvCxnSpPr/>
          <p:nvPr/>
        </p:nvCxnSpPr>
        <p:spPr>
          <a:xfrm rot="16200000" flipH="1">
            <a:off x="3002093" y="2228274"/>
            <a:ext cx="993034" cy="797589"/>
          </a:xfrm>
          <a:prstGeom prst="curvedConnector3">
            <a:avLst>
              <a:gd name="adj1" fmla="val 9880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en arc 8"/>
          <p:cNvCxnSpPr/>
          <p:nvPr/>
        </p:nvCxnSpPr>
        <p:spPr>
          <a:xfrm flipV="1">
            <a:off x="5460255" y="1859533"/>
            <a:ext cx="295752" cy="219968"/>
          </a:xfrm>
          <a:prstGeom prst="curvedConnector3">
            <a:avLst>
              <a:gd name="adj1" fmla="val 92469"/>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en arc 14"/>
          <p:cNvCxnSpPr/>
          <p:nvPr/>
        </p:nvCxnSpPr>
        <p:spPr>
          <a:xfrm flipV="1">
            <a:off x="6752492" y="1283264"/>
            <a:ext cx="821202" cy="97507"/>
          </a:xfrm>
          <a:prstGeom prst="curvedConnector3">
            <a:avLst>
              <a:gd name="adj1" fmla="val 93438"/>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en arc 19"/>
          <p:cNvCxnSpPr>
            <a:stCxn id="36" idx="0"/>
          </p:cNvCxnSpPr>
          <p:nvPr/>
        </p:nvCxnSpPr>
        <p:spPr>
          <a:xfrm rot="16200000" flipH="1" flipV="1">
            <a:off x="6604438" y="1966981"/>
            <a:ext cx="115262" cy="732214"/>
          </a:xfrm>
          <a:prstGeom prst="curvedConnector4">
            <a:avLst>
              <a:gd name="adj1" fmla="val -198331"/>
              <a:gd name="adj2" fmla="val 91023"/>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en arc 24"/>
          <p:cNvCxnSpPr/>
          <p:nvPr/>
        </p:nvCxnSpPr>
        <p:spPr>
          <a:xfrm flipV="1">
            <a:off x="9314300" y="1517926"/>
            <a:ext cx="749124" cy="129776"/>
          </a:xfrm>
          <a:prstGeom prst="curvedConnector3">
            <a:avLst>
              <a:gd name="adj1" fmla="val 92252"/>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en arc 29"/>
          <p:cNvCxnSpPr/>
          <p:nvPr/>
        </p:nvCxnSpPr>
        <p:spPr>
          <a:xfrm rot="16200000" flipH="1">
            <a:off x="8848780" y="3802205"/>
            <a:ext cx="421200" cy="225566"/>
          </a:xfrm>
          <a:prstGeom prst="curvedConnector3">
            <a:avLst>
              <a:gd name="adj1" fmla="val -7255"/>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eur en arc 3"/>
          <p:cNvCxnSpPr/>
          <p:nvPr/>
        </p:nvCxnSpPr>
        <p:spPr>
          <a:xfrm rot="5400000">
            <a:off x="3909065" y="5303628"/>
            <a:ext cx="370784" cy="154926"/>
          </a:xfrm>
          <a:prstGeom prst="curvedConnector3">
            <a:avLst>
              <a:gd name="adj1" fmla="val 5610"/>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en arc 12"/>
          <p:cNvCxnSpPr/>
          <p:nvPr/>
        </p:nvCxnSpPr>
        <p:spPr>
          <a:xfrm rot="16200000" flipH="1">
            <a:off x="7816158" y="5390333"/>
            <a:ext cx="434529" cy="324274"/>
          </a:xfrm>
          <a:prstGeom prst="curvedConnector3">
            <a:avLst>
              <a:gd name="adj1" fmla="val 271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en arc 16"/>
          <p:cNvCxnSpPr/>
          <p:nvPr/>
        </p:nvCxnSpPr>
        <p:spPr>
          <a:xfrm rot="16200000" flipH="1">
            <a:off x="10531718" y="6300897"/>
            <a:ext cx="574331" cy="348929"/>
          </a:xfrm>
          <a:prstGeom prst="curvedConnector3">
            <a:avLst>
              <a:gd name="adj1" fmla="val 1700"/>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2" name="Numéro 7"/>
          <p:cNvSpPr/>
          <p:nvPr/>
        </p:nvSpPr>
        <p:spPr>
          <a:xfrm>
            <a:off x="9932213" y="5608861"/>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7</a:t>
            </a:r>
          </a:p>
        </p:txBody>
      </p:sp>
      <p:sp>
        <p:nvSpPr>
          <p:cNvPr id="45" name="Numéro 9"/>
          <p:cNvSpPr/>
          <p:nvPr/>
        </p:nvSpPr>
        <p:spPr>
          <a:xfrm>
            <a:off x="3823430" y="4470552"/>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9</a:t>
            </a:r>
          </a:p>
        </p:txBody>
      </p:sp>
      <p:sp>
        <p:nvSpPr>
          <p:cNvPr id="40" name="Numéro 5"/>
          <p:cNvSpPr/>
          <p:nvPr/>
        </p:nvSpPr>
        <p:spPr>
          <a:xfrm>
            <a:off x="8493246" y="1270802"/>
            <a:ext cx="842400" cy="842400"/>
          </a:xfrm>
          <a:prstGeom prst="ellipse">
            <a:avLst/>
          </a:prstGeom>
          <a:solidFill>
            <a:srgbClr val="0C99BC"/>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5</a:t>
            </a:r>
          </a:p>
        </p:txBody>
      </p:sp>
    </p:spTree>
    <p:extLst>
      <p:ext uri="{BB962C8B-B14F-4D97-AF65-F5344CB8AC3E}">
        <p14:creationId xmlns:p14="http://schemas.microsoft.com/office/powerpoint/2010/main" val="5667276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xit" presetSubtype="0" fill="hold" grpId="0" nodeType="with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4" restart="whenNotActive" fill="hold" evtFilter="cancelBubble" nodeType="interactiveSeq">
                <p:stCondLst>
                  <p:cond evt="onClick" delay="0">
                    <p:tgtEl>
                      <p:spTgt spid="3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xit" presetSubtype="0" fill="hold" grpId="0" nodeType="withEffect">
                                  <p:stCondLst>
                                    <p:cond delay="0"/>
                                  </p:stCondLst>
                                  <p:childTnLst>
                                    <p:animEffect transition="out" filter="fade">
                                      <p:cBhvr>
                                        <p:cTn id="24" dur="500"/>
                                        <p:tgtEl>
                                          <p:spTgt spid="35"/>
                                        </p:tgtEl>
                                      </p:cBhvr>
                                    </p:animEffect>
                                    <p:set>
                                      <p:cBhvr>
                                        <p:cTn id="2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26" restart="whenNotActive" fill="hold" evtFilter="cancelBubble" nodeType="interactiveSeq">
                <p:stCondLst>
                  <p:cond evt="onClick" delay="0">
                    <p:tgtEl>
                      <p:spTgt spid="3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xit" presetSubtype="0" fill="hold" grpId="0" nodeType="withEffect">
                                  <p:stCondLst>
                                    <p:cond delay="0"/>
                                  </p:stCondLst>
                                  <p:childTnLst>
                                    <p:animEffect transition="out" filter="fade">
                                      <p:cBhvr>
                                        <p:cTn id="36" dur="500"/>
                                        <p:tgtEl>
                                          <p:spTgt spid="37"/>
                                        </p:tgtEl>
                                      </p:cBhvr>
                                    </p:animEffect>
                                    <p:set>
                                      <p:cBhvr>
                                        <p:cTn id="37"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38" restart="whenNotActive" fill="hold" evtFilter="cancelBubble" nodeType="interactiveSeq">
                <p:stCondLst>
                  <p:cond evt="onClick" delay="0">
                    <p:tgtEl>
                      <p:spTgt spid="3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xit" presetSubtype="0" fill="hold" grpId="0" nodeType="withEffect">
                                  <p:stCondLst>
                                    <p:cond delay="0"/>
                                  </p:stCondLst>
                                  <p:childTnLst>
                                    <p:animEffect transition="out" filter="fad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50" restart="whenNotActive" fill="hold" evtFilter="cancelBubble" nodeType="interactiveSeq">
                <p:stCondLst>
                  <p:cond evt="onClick" delay="0">
                    <p:tgtEl>
                      <p:spTgt spid="40"/>
                    </p:tgtEl>
                  </p:cond>
                </p:stCondLst>
                <p:endSync evt="end" delay="0">
                  <p:rtn val="all"/>
                </p:endSync>
                <p:childTnLst>
                  <p:par>
                    <p:cTn id="51" fill="hold">
                      <p:stCondLst>
                        <p:cond delay="0"/>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xit" presetSubtype="0" fill="hold" grpId="0" nodeType="withEffect">
                                  <p:stCondLst>
                                    <p:cond delay="0"/>
                                  </p:stCondLst>
                                  <p:childTnLst>
                                    <p:animEffect transition="out" filter="fade">
                                      <p:cBhvr>
                                        <p:cTn id="60" dur="500"/>
                                        <p:tgtEl>
                                          <p:spTgt spid="40"/>
                                        </p:tgtEl>
                                      </p:cBhvr>
                                    </p:animEffect>
                                    <p:set>
                                      <p:cBhvr>
                                        <p:cTn id="61"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62" restart="whenNotActive" fill="hold" evtFilter="cancelBubble" nodeType="interactiveSeq">
                <p:stCondLst>
                  <p:cond evt="onClick" delay="0">
                    <p:tgtEl>
                      <p:spTgt spid="41"/>
                    </p:tgtEl>
                  </p:cond>
                </p:stCondLst>
                <p:endSync evt="end" delay="0">
                  <p:rtn val="all"/>
                </p:endSync>
                <p:childTnLst>
                  <p:par>
                    <p:cTn id="63" fill="hold">
                      <p:stCondLst>
                        <p:cond delay="0"/>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10"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par>
                                <p:cTn id="71" presetID="10" presetClass="exit" presetSubtype="0" fill="hold" grpId="0" nodeType="withEffect">
                                  <p:stCondLst>
                                    <p:cond delay="0"/>
                                  </p:stCondLst>
                                  <p:childTnLst>
                                    <p:animEffect transition="out" filter="fade">
                                      <p:cBhvr>
                                        <p:cTn id="72" dur="500"/>
                                        <p:tgtEl>
                                          <p:spTgt spid="41"/>
                                        </p:tgtEl>
                                      </p:cBhvr>
                                    </p:animEffect>
                                    <p:set>
                                      <p:cBhvr>
                                        <p:cTn id="73"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74" restart="whenNotActive" fill="hold" evtFilter="cancelBubble" nodeType="interactiveSeq">
                <p:stCondLst>
                  <p:cond evt="onClick" delay="0">
                    <p:tgtEl>
                      <p:spTgt spid="42"/>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par>
                                <p:cTn id="83" presetID="10" presetClass="exit" presetSubtype="0" fill="hold" grpId="0" nodeType="withEffect">
                                  <p:stCondLst>
                                    <p:cond delay="0"/>
                                  </p:stCondLst>
                                  <p:childTnLst>
                                    <p:animEffect transition="out" filter="fade">
                                      <p:cBhvr>
                                        <p:cTn id="84" dur="500"/>
                                        <p:tgtEl>
                                          <p:spTgt spid="42"/>
                                        </p:tgtEl>
                                      </p:cBhvr>
                                    </p:animEffect>
                                    <p:set>
                                      <p:cBhvr>
                                        <p:cTn id="85"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86" restart="whenNotActive" fill="hold" evtFilter="cancelBubble" nodeType="interactiveSeq">
                <p:stCondLst>
                  <p:cond evt="onClick" delay="0">
                    <p:tgtEl>
                      <p:spTgt spid="44"/>
                    </p:tgtEl>
                  </p:cond>
                </p:stCondLst>
                <p:endSync evt="end" delay="0">
                  <p:rtn val="all"/>
                </p:endSync>
                <p:childTnLst>
                  <p:par>
                    <p:cTn id="87" fill="hold">
                      <p:stCondLst>
                        <p:cond delay="0"/>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fade">
                                      <p:cBhvr>
                                        <p:cTn id="94" dur="500"/>
                                        <p:tgtEl>
                                          <p:spTgt spid="13"/>
                                        </p:tgtEl>
                                      </p:cBhvr>
                                    </p:animEffect>
                                  </p:childTnLst>
                                </p:cTn>
                              </p:par>
                              <p:par>
                                <p:cTn id="95" presetID="10" presetClass="exit" presetSubtype="0" fill="hold" grpId="0" nodeType="withEffect">
                                  <p:stCondLst>
                                    <p:cond delay="0"/>
                                  </p:stCondLst>
                                  <p:childTnLst>
                                    <p:animEffect transition="out" filter="fade">
                                      <p:cBhvr>
                                        <p:cTn id="96" dur="500"/>
                                        <p:tgtEl>
                                          <p:spTgt spid="44"/>
                                        </p:tgtEl>
                                      </p:cBhvr>
                                    </p:animEffect>
                                    <p:set>
                                      <p:cBhvr>
                                        <p:cTn id="97"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98" restart="whenNotActive" fill="hold" evtFilter="cancelBubble" nodeType="interactiveSeq">
                <p:stCondLst>
                  <p:cond evt="onClick" delay="0">
                    <p:tgtEl>
                      <p:spTgt spid="45"/>
                    </p:tgtEl>
                  </p:cond>
                </p:stCondLst>
                <p:endSync evt="end" delay="0">
                  <p:rtn val="all"/>
                </p:endSync>
                <p:childTnLst>
                  <p:par>
                    <p:cTn id="99" fill="hold">
                      <p:stCondLst>
                        <p:cond delay="0"/>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500"/>
                                        <p:tgtEl>
                                          <p:spTgt spid="52"/>
                                        </p:tgtEl>
                                      </p:cBhvr>
                                    </p:animEffect>
                                  </p:childTnLst>
                                </p:cTn>
                              </p:par>
                              <p:par>
                                <p:cTn id="104" presetID="10" presetClass="entr" presetSubtype="0" fill="hold" nodeType="with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fade">
                                      <p:cBhvr>
                                        <p:cTn id="106" dur="500"/>
                                        <p:tgtEl>
                                          <p:spTgt spid="4"/>
                                        </p:tgtEl>
                                      </p:cBhvr>
                                    </p:animEffect>
                                  </p:childTnLst>
                                </p:cTn>
                              </p:par>
                              <p:par>
                                <p:cTn id="107" presetID="10" presetClass="exit" presetSubtype="0" fill="hold" grpId="0" nodeType="withEffect">
                                  <p:stCondLst>
                                    <p:cond delay="0"/>
                                  </p:stCondLst>
                                  <p:childTnLst>
                                    <p:animEffect transition="out" filter="fade">
                                      <p:cBhvr>
                                        <p:cTn id="108" dur="500"/>
                                        <p:tgtEl>
                                          <p:spTgt spid="45"/>
                                        </p:tgtEl>
                                      </p:cBhvr>
                                    </p:animEffect>
                                    <p:set>
                                      <p:cBhvr>
                                        <p:cTn id="109"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10" restart="whenNotActive" fill="hold" evtFilter="cancelBubble" nodeType="interactiveSeq">
                <p:stCondLst>
                  <p:cond evt="onClick" delay="0">
                    <p:tgtEl>
                      <p:spTgt spid="71"/>
                    </p:tgtEl>
                  </p:cond>
                </p:stCondLst>
                <p:endSync evt="end" delay="0">
                  <p:rtn val="all"/>
                </p:endSync>
                <p:childTnLst>
                  <p:par>
                    <p:cTn id="111" fill="hold">
                      <p:stCondLst>
                        <p:cond delay="0"/>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7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xit" presetSubtype="0" fill="hold" grpId="1" nodeType="clickEffect">
                                  <p:stCondLst>
                                    <p:cond delay="0"/>
                                  </p:stCondLst>
                                  <p:childTnLst>
                                    <p:set>
                                      <p:cBhvr>
                                        <p:cTn id="118"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1"/>
                  </p:tgtEl>
                </p:cond>
              </p:nextCondLst>
            </p:seq>
          </p:childTnLst>
        </p:cTn>
      </p:par>
    </p:tnLst>
    <p:bldLst>
      <p:bldP spid="52" grpId="0"/>
      <p:bldP spid="51" grpId="0"/>
      <p:bldP spid="44" grpId="0" animBg="1"/>
      <p:bldP spid="50" grpId="0"/>
      <p:bldP spid="49" grpId="0"/>
      <p:bldP spid="41" grpId="0" animBg="1"/>
      <p:bldP spid="48" grpId="0"/>
      <p:bldP spid="47" grpId="0"/>
      <p:bldP spid="39" grpId="0" animBg="1"/>
      <p:bldP spid="36" grpId="0"/>
      <p:bldP spid="35" grpId="0" animBg="1"/>
      <p:bldP spid="34" grpId="0"/>
      <p:bldP spid="33" grpId="0" animBg="1"/>
      <p:bldP spid="38" grpId="0"/>
      <p:bldP spid="37" grpId="0" animBg="1"/>
      <p:bldP spid="72" grpId="0" animBg="1"/>
      <p:bldP spid="72" grpId="1" animBg="1"/>
      <p:bldP spid="42" grpId="0" animBg="1"/>
      <p:bldP spid="45" grpId="0" animBg="1"/>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e 2"/>
          <p:cNvSpPr txBox="1">
            <a:spLocks noChangeArrowheads="1"/>
          </p:cNvSpPr>
          <p:nvPr/>
        </p:nvSpPr>
        <p:spPr bwMode="auto">
          <a:xfrm>
            <a:off x="1670130" y="5052608"/>
            <a:ext cx="7539942" cy="72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000" b="1" dirty="0">
                <a:solidFill>
                  <a:srgbClr val="0098BC"/>
                </a:solidFill>
                <a:latin typeface="+mn-lt"/>
                <a:cs typeface="Arial" panose="020B0604020202020204" pitchFamily="34" charset="0"/>
              </a:rPr>
              <a:t>En hiver, aérer sur des périodes de 5 à 10 minutes pour éviter les pertes de chaleur trop importantes.</a:t>
            </a:r>
          </a:p>
        </p:txBody>
      </p:sp>
      <p:sp>
        <p:nvSpPr>
          <p:cNvPr id="21" name="Titre">
            <a:extLst>
              <a:ext uri="{FF2B5EF4-FFF2-40B4-BE49-F238E27FC236}">
                <a16:creationId xmlns:a16="http://schemas.microsoft.com/office/drawing/2014/main" id="{7260F89E-F337-4C84-9AC6-1281E54995BC}"/>
              </a:ext>
            </a:extLst>
          </p:cNvPr>
          <p:cNvSpPr/>
          <p:nvPr/>
        </p:nvSpPr>
        <p:spPr>
          <a:xfrm>
            <a:off x="1670130" y="3056"/>
            <a:ext cx="10521870" cy="786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Aérer les classes oui, mais comment ?</a:t>
            </a:r>
          </a:p>
        </p:txBody>
      </p:sp>
      <p:grpSp>
        <p:nvGrpSpPr>
          <p:cNvPr id="4" name="Bandeau gauche"/>
          <p:cNvGrpSpPr/>
          <p:nvPr/>
        </p:nvGrpSpPr>
        <p:grpSpPr>
          <a:xfrm>
            <a:off x="0" y="3861"/>
            <a:ext cx="1670132" cy="6858001"/>
            <a:chOff x="0" y="-1"/>
            <a:chExt cx="1670132" cy="6858001"/>
          </a:xfrm>
        </p:grpSpPr>
        <p:sp>
          <p:nvSpPr>
            <p:cNvPr id="5"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Logo AtmoSud">
              <a:hlinkClick r:id="rId2"/>
              <a:extLst>
                <a:ext uri="{FF2B5EF4-FFF2-40B4-BE49-F238E27FC236}">
                  <a16:creationId xmlns:a16="http://schemas.microsoft.com/office/drawing/2014/main" id="{06C206BF-02A7-4FFF-9DF6-746E34FC1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4335"/>
              <a:ext cx="1440000" cy="574331"/>
            </a:xfrm>
            <a:prstGeom prst="rect">
              <a:avLst/>
            </a:prstGeom>
          </p:spPr>
        </p:pic>
        <p:grpSp>
          <p:nvGrpSpPr>
            <p:cNvPr id="7" name="TP"/>
            <p:cNvGrpSpPr/>
            <p:nvPr/>
          </p:nvGrpSpPr>
          <p:grpSpPr>
            <a:xfrm>
              <a:off x="330442" y="5254806"/>
              <a:ext cx="1084263" cy="830356"/>
              <a:chOff x="330442" y="5254806"/>
              <a:chExt cx="1084263" cy="830356"/>
            </a:xfrm>
          </p:grpSpPr>
          <p:sp>
            <p:nvSpPr>
              <p:cNvPr id="19"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0"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Video"/>
            <p:cNvGrpSpPr/>
            <p:nvPr/>
          </p:nvGrpSpPr>
          <p:grpSpPr>
            <a:xfrm>
              <a:off x="330443" y="4182518"/>
              <a:ext cx="1084263" cy="874441"/>
              <a:chOff x="330443" y="4182518"/>
              <a:chExt cx="1084263" cy="874441"/>
            </a:xfrm>
          </p:grpSpPr>
          <p:sp>
            <p:nvSpPr>
              <p:cNvPr id="17"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uide"/>
            <p:cNvGrpSpPr/>
            <p:nvPr/>
          </p:nvGrpSpPr>
          <p:grpSpPr>
            <a:xfrm>
              <a:off x="330444" y="3119724"/>
              <a:ext cx="1084262" cy="891371"/>
              <a:chOff x="330444" y="3119724"/>
              <a:chExt cx="1084262" cy="891371"/>
            </a:xfrm>
          </p:grpSpPr>
          <p:sp>
            <p:nvSpPr>
              <p:cNvPr id="15"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6"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Info"/>
            <p:cNvGrpSpPr/>
            <p:nvPr/>
          </p:nvGrpSpPr>
          <p:grpSpPr>
            <a:xfrm>
              <a:off x="314816" y="1997134"/>
              <a:ext cx="1084262" cy="867427"/>
              <a:chOff x="314816" y="1997134"/>
              <a:chExt cx="1084262" cy="867427"/>
            </a:xfrm>
          </p:grpSpPr>
          <p:sp>
            <p:nvSpPr>
              <p:cNvPr id="13"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14"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12" name="Logo AEM">
              <a:extLst>
                <a:ext uri="{FF2B5EF4-FFF2-40B4-BE49-F238E27FC236}">
                  <a16:creationId xmlns:a16="http://schemas.microsoft.com/office/drawing/2014/main" id="{74F59558-1101-451A-ACCC-8D43FF7E32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pic>
        <p:nvPicPr>
          <p:cNvPr id="24" name="Imag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38216" y="1549209"/>
            <a:ext cx="10434637" cy="3186149"/>
          </a:xfrm>
          <a:prstGeom prst="rect">
            <a:avLst/>
          </a:prstGeom>
        </p:spPr>
      </p:pic>
      <p:sp>
        <p:nvSpPr>
          <p:cNvPr id="25" name="Espace réservé du numéro de diapositive 1">
            <a:extLst>
              <a:ext uri="{FF2B5EF4-FFF2-40B4-BE49-F238E27FC236}">
                <a16:creationId xmlns:a16="http://schemas.microsoft.com/office/drawing/2014/main" id="{1B9E3B47-F2BE-46DE-B1E7-3BD95320E1A6}"/>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22</a:t>
            </a:fld>
            <a:endParaRPr lang="fr-FR" altLang="fr-FR" sz="1800" b="1" dirty="0">
              <a:solidFill>
                <a:schemeClr val="bg1"/>
              </a:solidFill>
            </a:endParaRPr>
          </a:p>
        </p:txBody>
      </p:sp>
      <p:pic>
        <p:nvPicPr>
          <p:cNvPr id="29" name="Fenêtre ouverte">
            <a:extLst>
              <a:ext uri="{FF2B5EF4-FFF2-40B4-BE49-F238E27FC236}">
                <a16:creationId xmlns:a16="http://schemas.microsoft.com/office/drawing/2014/main" id="{14A1A22B-EB68-4BF1-AC1A-CC540473B0B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769" t="-454" r="3658"/>
          <a:stretch/>
        </p:blipFill>
        <p:spPr>
          <a:xfrm>
            <a:off x="9278156" y="4738296"/>
            <a:ext cx="1848644" cy="2125779"/>
          </a:xfrm>
          <a:prstGeom prst="rect">
            <a:avLst/>
          </a:prstGeom>
        </p:spPr>
      </p:pic>
      <p:sp>
        <p:nvSpPr>
          <p:cNvPr id="26" name="Texte"/>
          <p:cNvSpPr/>
          <p:nvPr/>
        </p:nvSpPr>
        <p:spPr>
          <a:xfrm>
            <a:off x="6669119" y="5995968"/>
            <a:ext cx="2859068" cy="766560"/>
          </a:xfrm>
          <a:prstGeom prst="wedgeRoundRectCallout">
            <a:avLst>
              <a:gd name="adj1" fmla="val 72736"/>
              <a:gd name="adj2" fmla="val -43122"/>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600" dirty="0">
                <a:solidFill>
                  <a:srgbClr val="002060"/>
                </a:solidFill>
                <a:cs typeface="Calibri" panose="020F0502020204030204" pitchFamily="34" charset="0"/>
              </a:rPr>
              <a:t>Il vaut mieux aérer souvent plutôt que longtemps en hiver.</a:t>
            </a:r>
          </a:p>
        </p:txBody>
      </p:sp>
      <p:sp>
        <p:nvSpPr>
          <p:cNvPr id="2" name="Rectangle 1"/>
          <p:cNvSpPr/>
          <p:nvPr/>
        </p:nvSpPr>
        <p:spPr>
          <a:xfrm>
            <a:off x="1735395" y="1093953"/>
            <a:ext cx="8418576" cy="369332"/>
          </a:xfrm>
          <a:prstGeom prst="rect">
            <a:avLst/>
          </a:prstGeom>
        </p:spPr>
        <p:txBody>
          <a:bodyPr wrap="square">
            <a:spAutoFit/>
          </a:bodyPr>
          <a:lstStyle/>
          <a:p>
            <a:pPr>
              <a:lnSpc>
                <a:spcPct val="100000"/>
              </a:lnSpc>
              <a:spcBef>
                <a:spcPct val="0"/>
              </a:spcBef>
              <a:buNone/>
            </a:pPr>
            <a:r>
              <a:rPr lang="fr-FR" altLang="fr-FR" b="1" dirty="0">
                <a:solidFill>
                  <a:srgbClr val="0098BC"/>
                </a:solidFill>
                <a:cs typeface="Arial" panose="020B0604020202020204" pitchFamily="34" charset="0"/>
              </a:rPr>
              <a:t>Aérer plusieurs fois par jour de manière traversante, au moins pendant les pauses.</a:t>
            </a:r>
          </a:p>
        </p:txBody>
      </p:sp>
    </p:spTree>
    <p:extLst>
      <p:ext uri="{BB962C8B-B14F-4D97-AF65-F5344CB8AC3E}">
        <p14:creationId xmlns:p14="http://schemas.microsoft.com/office/powerpoint/2010/main" val="77122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mmaire page">
            <a:hlinkClick r:id="rId2" action="ppaction://hlinksldjump"/>
          </p:cNvPr>
          <p:cNvSpPr/>
          <p:nvPr/>
        </p:nvSpPr>
        <p:spPr>
          <a:xfrm>
            <a:off x="11302730" y="6222333"/>
            <a:ext cx="828000" cy="216000"/>
          </a:xfrm>
          <a:prstGeom prst="roundRect">
            <a:avLst/>
          </a:prstGeom>
          <a:solidFill>
            <a:schemeClr val="bg1"/>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0C99BC"/>
                </a:solidFill>
              </a:rPr>
              <a:t>SOMMAIRE</a:t>
            </a:r>
          </a:p>
        </p:txBody>
      </p:sp>
      <p:sp>
        <p:nvSpPr>
          <p:cNvPr id="8" name="Espace réservé du numéro de diapositive 1">
            <a:extLst>
              <a:ext uri="{FF2B5EF4-FFF2-40B4-BE49-F238E27FC236}">
                <a16:creationId xmlns:a16="http://schemas.microsoft.com/office/drawing/2014/main" id="{9A0041AB-A671-4D1C-8AE4-67E637243ED8}"/>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23</a:t>
            </a:fld>
            <a:endParaRPr lang="fr-FR" altLang="fr-FR" sz="1800" b="1" dirty="0">
              <a:solidFill>
                <a:schemeClr val="bg1"/>
              </a:solidFill>
            </a:endParaRPr>
          </a:p>
        </p:txBody>
      </p:sp>
      <p:sp>
        <p:nvSpPr>
          <p:cNvPr id="15" name="Titre">
            <a:extLst>
              <a:ext uri="{FF2B5EF4-FFF2-40B4-BE49-F238E27FC236}">
                <a16:creationId xmlns:a16="http://schemas.microsoft.com/office/drawing/2014/main" id="{3CF01DA1-FB52-4BB9-ABA5-0EF2A98252F3}"/>
              </a:ext>
            </a:extLst>
          </p:cNvPr>
          <p:cNvSpPr/>
          <p:nvPr/>
        </p:nvSpPr>
        <p:spPr>
          <a:xfrm>
            <a:off x="7859479" y="876509"/>
            <a:ext cx="4320000" cy="2160000"/>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L’importance</a:t>
            </a:r>
            <a:br>
              <a:rPr lang="fr-FR" sz="4800" b="1" dirty="0">
                <a:solidFill>
                  <a:schemeClr val="bg1"/>
                </a:solidFill>
                <a:latin typeface="Century Gothic" panose="020B0502020202020204" pitchFamily="34" charset="0"/>
              </a:rPr>
            </a:br>
            <a:r>
              <a:rPr lang="fr-FR" sz="4800" b="1" dirty="0">
                <a:solidFill>
                  <a:schemeClr val="bg1"/>
                </a:solidFill>
                <a:latin typeface="Century Gothic" panose="020B0502020202020204" pitchFamily="34" charset="0"/>
              </a:rPr>
              <a:t>de la mesure</a:t>
            </a:r>
          </a:p>
        </p:txBody>
      </p:sp>
      <p:pic>
        <p:nvPicPr>
          <p:cNvPr id="16" name="Graph im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13" y="1197863"/>
            <a:ext cx="5019025" cy="3735089"/>
          </a:xfrm>
          <a:prstGeom prst="rect">
            <a:avLst/>
          </a:prstGeom>
        </p:spPr>
      </p:pic>
      <p:pic>
        <p:nvPicPr>
          <p:cNvPr id="17" name="MA im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697" y="3317664"/>
            <a:ext cx="2805734" cy="3230577"/>
          </a:xfrm>
          <a:prstGeom prst="rect">
            <a:avLst/>
          </a:prstGeom>
        </p:spPr>
      </p:pic>
    </p:spTree>
    <p:extLst>
      <p:ext uri="{BB962C8B-B14F-4D97-AF65-F5344CB8AC3E}">
        <p14:creationId xmlns:p14="http://schemas.microsoft.com/office/powerpoint/2010/main" val="1628528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e 4"/>
          <p:cNvSpPr txBox="1"/>
          <p:nvPr/>
        </p:nvSpPr>
        <p:spPr>
          <a:xfrm>
            <a:off x="2497602" y="5249858"/>
            <a:ext cx="4933849" cy="1015663"/>
          </a:xfrm>
          <a:prstGeom prst="rect">
            <a:avLst/>
          </a:prstGeom>
          <a:noFill/>
        </p:spPr>
        <p:txBody>
          <a:bodyPr wrap="square" rtlCol="0">
            <a:spAutoFit/>
          </a:bodyPr>
          <a:lstStyle/>
          <a:p>
            <a:pPr algn="ctr"/>
            <a:r>
              <a:rPr lang="fr-FR" sz="2000" dirty="0">
                <a:solidFill>
                  <a:srgbClr val="002060"/>
                </a:solidFill>
              </a:rPr>
              <a:t>Vise à être visible et à sensibiliser, ce capteur porte une idée plus large : </a:t>
            </a:r>
          </a:p>
          <a:p>
            <a:pPr algn="ctr"/>
            <a:r>
              <a:rPr lang="fr-FR" sz="2000" b="1" dirty="0">
                <a:solidFill>
                  <a:srgbClr val="002060"/>
                </a:solidFill>
              </a:rPr>
              <a:t>Favoriser un changement de comportement</a:t>
            </a:r>
          </a:p>
        </p:txBody>
      </p:sp>
      <p:sp>
        <p:nvSpPr>
          <p:cNvPr id="29" name="Texte 3"/>
          <p:cNvSpPr txBox="1"/>
          <p:nvPr/>
        </p:nvSpPr>
        <p:spPr>
          <a:xfrm>
            <a:off x="6136036" y="2369016"/>
            <a:ext cx="4933849" cy="1015663"/>
          </a:xfrm>
          <a:prstGeom prst="rect">
            <a:avLst/>
          </a:prstGeom>
          <a:noFill/>
        </p:spPr>
        <p:txBody>
          <a:bodyPr wrap="square" rtlCol="0">
            <a:spAutoFit/>
          </a:bodyPr>
          <a:lstStyle/>
          <a:p>
            <a:pPr algn="ctr"/>
            <a:r>
              <a:rPr lang="fr-FR" sz="2000" dirty="0">
                <a:solidFill>
                  <a:srgbClr val="002060"/>
                </a:solidFill>
              </a:rPr>
              <a:t>Vise à être simple et efficace, ce capteur se focalise sur sa tâche principale : </a:t>
            </a:r>
          </a:p>
          <a:p>
            <a:pPr algn="ctr"/>
            <a:r>
              <a:rPr lang="fr-FR" sz="2000" b="1" dirty="0">
                <a:solidFill>
                  <a:srgbClr val="002060"/>
                </a:solidFill>
              </a:rPr>
              <a:t>Mesurer et afficher</a:t>
            </a:r>
          </a:p>
        </p:txBody>
      </p:sp>
      <p:pic>
        <p:nvPicPr>
          <p:cNvPr id="21" name="MA 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0486" y="4091353"/>
            <a:ext cx="2232371" cy="2570395"/>
          </a:xfrm>
          <a:prstGeom prst="rect">
            <a:avLst/>
          </a:prstGeom>
        </p:spPr>
      </p:pic>
      <p:pic>
        <p:nvPicPr>
          <p:cNvPr id="3" name="Fléch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7540" y="4333432"/>
            <a:ext cx="2569321" cy="674347"/>
          </a:xfrm>
          <a:prstGeom prst="rect">
            <a:avLst/>
          </a:prstGeom>
        </p:spPr>
      </p:pic>
      <p:sp>
        <p:nvSpPr>
          <p:cNvPr id="31" name="Sous-titre 2"/>
          <p:cNvSpPr txBox="1">
            <a:spLocks noChangeArrowheads="1"/>
          </p:cNvSpPr>
          <p:nvPr/>
        </p:nvSpPr>
        <p:spPr bwMode="auto">
          <a:xfrm>
            <a:off x="3475405" y="4279399"/>
            <a:ext cx="30205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b="1" dirty="0">
                <a:solidFill>
                  <a:srgbClr val="0098BC"/>
                </a:solidFill>
                <a:latin typeface="+mn-lt"/>
                <a:cs typeface="Arial" panose="020B0604020202020204" pitchFamily="34" charset="0"/>
              </a:rPr>
              <a:t>Capteur Instructif</a:t>
            </a:r>
          </a:p>
          <a:p>
            <a:pPr algn="ctr" eaLnBrk="1" hangingPunct="1">
              <a:lnSpc>
                <a:spcPct val="100000"/>
              </a:lnSpc>
              <a:spcBef>
                <a:spcPct val="0"/>
              </a:spcBef>
              <a:buFontTx/>
              <a:buNone/>
            </a:pPr>
            <a:endParaRPr lang="fr-FR" altLang="fr-FR" sz="2000" b="1" dirty="0">
              <a:solidFill>
                <a:srgbClr val="0098BC"/>
              </a:solidFill>
              <a:latin typeface="+mn-lt"/>
              <a:cs typeface="Arial" panose="020B0604020202020204" pitchFamily="34" charset="0"/>
            </a:endParaRPr>
          </a:p>
        </p:txBody>
      </p:sp>
      <p:pic>
        <p:nvPicPr>
          <p:cNvPr id="22" name="CA 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8631" y="1918866"/>
            <a:ext cx="2227043" cy="2037699"/>
          </a:xfrm>
          <a:prstGeom prst="rect">
            <a:avLst/>
          </a:prstGeom>
        </p:spPr>
      </p:pic>
      <p:pic>
        <p:nvPicPr>
          <p:cNvPr id="2" name="Fléch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3078" y="1221463"/>
            <a:ext cx="3327253" cy="700474"/>
          </a:xfrm>
          <a:prstGeom prst="rect">
            <a:avLst/>
          </a:prstGeom>
        </p:spPr>
      </p:pic>
      <p:sp>
        <p:nvSpPr>
          <p:cNvPr id="30" name="Sous-titre 1"/>
          <p:cNvSpPr txBox="1">
            <a:spLocks noChangeArrowheads="1"/>
          </p:cNvSpPr>
          <p:nvPr/>
        </p:nvSpPr>
        <p:spPr bwMode="auto">
          <a:xfrm>
            <a:off x="7247889" y="1309831"/>
            <a:ext cx="27101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b="1" dirty="0">
                <a:solidFill>
                  <a:srgbClr val="0098BC"/>
                </a:solidFill>
                <a:latin typeface="+mn-lt"/>
                <a:cs typeface="Arial" panose="020B0604020202020204" pitchFamily="34" charset="0"/>
              </a:rPr>
              <a:t>Capteur Discret</a:t>
            </a:r>
          </a:p>
          <a:p>
            <a:pPr algn="ctr" eaLnBrk="1" hangingPunct="1">
              <a:lnSpc>
                <a:spcPct val="100000"/>
              </a:lnSpc>
              <a:spcBef>
                <a:spcPct val="0"/>
              </a:spcBef>
              <a:buFontTx/>
              <a:buNone/>
            </a:pPr>
            <a:endParaRPr lang="fr-FR" altLang="fr-FR" sz="2000" b="1" dirty="0">
              <a:solidFill>
                <a:srgbClr val="0098BC"/>
              </a:solidFill>
              <a:latin typeface="+mn-lt"/>
              <a:cs typeface="Arial" panose="020B0604020202020204" pitchFamily="34" charset="0"/>
            </a:endParaRPr>
          </a:p>
        </p:txBody>
      </p:sp>
      <p:sp>
        <p:nvSpPr>
          <p:cNvPr id="23" name="Titre">
            <a:extLst>
              <a:ext uri="{FF2B5EF4-FFF2-40B4-BE49-F238E27FC236}">
                <a16:creationId xmlns:a16="http://schemas.microsoft.com/office/drawing/2014/main" id="{9502F96F-F415-4295-814B-372B30F06531}"/>
              </a:ext>
            </a:extLst>
          </p:cNvPr>
          <p:cNvSpPr txBox="1"/>
          <p:nvPr/>
        </p:nvSpPr>
        <p:spPr>
          <a:xfrm>
            <a:off x="1670130" y="3198"/>
            <a:ext cx="10521870" cy="10644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Capteur discret et capteur instructif</a:t>
            </a:r>
          </a:p>
        </p:txBody>
      </p:sp>
      <p:sp>
        <p:nvSpPr>
          <p:cNvPr id="51"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3" name="TP"/>
          <p:cNvGrpSpPr/>
          <p:nvPr/>
        </p:nvGrpSpPr>
        <p:grpSpPr>
          <a:xfrm>
            <a:off x="330442" y="5258668"/>
            <a:ext cx="1084263" cy="830356"/>
            <a:chOff x="330442" y="5254806"/>
            <a:chExt cx="1084263" cy="830356"/>
          </a:xfrm>
        </p:grpSpPr>
        <p:sp>
          <p:nvSpPr>
            <p:cNvPr id="65"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6"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Video"/>
          <p:cNvGrpSpPr/>
          <p:nvPr/>
        </p:nvGrpSpPr>
        <p:grpSpPr>
          <a:xfrm>
            <a:off x="330443" y="4186380"/>
            <a:ext cx="1084263" cy="874441"/>
            <a:chOff x="330443" y="4182518"/>
            <a:chExt cx="1084263" cy="874441"/>
          </a:xfrm>
        </p:grpSpPr>
        <p:sp>
          <p:nvSpPr>
            <p:cNvPr id="63"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4"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 name="Guide"/>
          <p:cNvGrpSpPr/>
          <p:nvPr/>
        </p:nvGrpSpPr>
        <p:grpSpPr>
          <a:xfrm>
            <a:off x="330444" y="3123586"/>
            <a:ext cx="1084262" cy="891371"/>
            <a:chOff x="330444" y="3119724"/>
            <a:chExt cx="1084262" cy="891371"/>
          </a:xfrm>
        </p:grpSpPr>
        <p:sp>
          <p:nvSpPr>
            <p:cNvPr id="61"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2"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Info"/>
          <p:cNvGrpSpPr/>
          <p:nvPr/>
        </p:nvGrpSpPr>
        <p:grpSpPr>
          <a:xfrm>
            <a:off x="314816" y="2000996"/>
            <a:ext cx="1084262" cy="867427"/>
            <a:chOff x="314816" y="1997134"/>
            <a:chExt cx="1084262" cy="867427"/>
          </a:xfrm>
        </p:grpSpPr>
        <p:sp>
          <p:nvSpPr>
            <p:cNvPr id="59"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0"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58" name="Logo AEM">
            <a:extLst>
              <a:ext uri="{FF2B5EF4-FFF2-40B4-BE49-F238E27FC236}">
                <a16:creationId xmlns:a16="http://schemas.microsoft.com/office/drawing/2014/main" id="{74F59558-1101-451A-ACCC-8D43FF7E327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33" name="Espace réservé du numéro de diapositive 1">
            <a:extLst>
              <a:ext uri="{FF2B5EF4-FFF2-40B4-BE49-F238E27FC236}">
                <a16:creationId xmlns:a16="http://schemas.microsoft.com/office/drawing/2014/main" id="{AFDA59F4-E91F-44D0-95CF-63C272D6E59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24</a:t>
            </a:fld>
            <a:endParaRPr lang="fr-FR" altLang="fr-FR" sz="1800" b="1" dirty="0">
              <a:solidFill>
                <a:schemeClr val="bg1"/>
              </a:solidFill>
            </a:endParaRPr>
          </a:p>
        </p:txBody>
      </p:sp>
      <p:pic>
        <p:nvPicPr>
          <p:cNvPr id="4" name="Google Shape;263;p41">
            <a:extLst>
              <a:ext uri="{FF2B5EF4-FFF2-40B4-BE49-F238E27FC236}">
                <a16:creationId xmlns:a16="http://schemas.microsoft.com/office/drawing/2014/main" id="{665953D4-3363-B611-395A-14340C0C22ED}"/>
              </a:ext>
            </a:extLst>
          </p:cNvPr>
          <p:cNvPicPr preferRelativeResize="0"/>
          <p:nvPr/>
        </p:nvPicPr>
        <p:blipFill rotWithShape="1">
          <a:blip r:embed="rId11">
            <a:alphaModFix/>
          </a:blip>
          <a:srcRect/>
          <a:stretch/>
        </p:blipFill>
        <p:spPr>
          <a:xfrm>
            <a:off x="10407117" y="1057608"/>
            <a:ext cx="1504224" cy="1589653"/>
          </a:xfrm>
          <a:prstGeom prst="rect">
            <a:avLst/>
          </a:prstGeom>
          <a:noFill/>
          <a:ln>
            <a:noFill/>
          </a:ln>
        </p:spPr>
      </p:pic>
    </p:spTree>
    <p:extLst>
      <p:ext uri="{BB962C8B-B14F-4D97-AF65-F5344CB8AC3E}">
        <p14:creationId xmlns:p14="http://schemas.microsoft.com/office/powerpoint/2010/main" val="14121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500"/>
                                        <p:tgtEl>
                                          <p:spTgt spid="3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1000" fill="hold"/>
                                        <p:tgtEl>
                                          <p:spTgt spid="22"/>
                                        </p:tgtEl>
                                        <p:attrNameLst>
                                          <p:attrName>ppt_w</p:attrName>
                                        </p:attrNameLst>
                                      </p:cBhvr>
                                      <p:tavLst>
                                        <p:tav tm="0">
                                          <p:val>
                                            <p:fltVal val="0"/>
                                          </p:val>
                                        </p:tav>
                                        <p:tav tm="100000">
                                          <p:val>
                                            <p:strVal val="#ppt_w"/>
                                          </p:val>
                                        </p:tav>
                                      </p:tavLst>
                                    </p:anim>
                                    <p:anim calcmode="lin" valueType="num">
                                      <p:cBhvr>
                                        <p:cTn id="16" dur="1000" fill="hold"/>
                                        <p:tgtEl>
                                          <p:spTgt spid="22"/>
                                        </p:tgtEl>
                                        <p:attrNameLst>
                                          <p:attrName>ppt_h</p:attrName>
                                        </p:attrNameLst>
                                      </p:cBhvr>
                                      <p:tavLst>
                                        <p:tav tm="0">
                                          <p:val>
                                            <p:fltVal val="0"/>
                                          </p:val>
                                        </p:tav>
                                        <p:tav tm="100000">
                                          <p:val>
                                            <p:strVal val="#ppt_h"/>
                                          </p:val>
                                        </p:tav>
                                      </p:tavLst>
                                    </p:anim>
                                    <p:anim calcmode="lin" valueType="num">
                                      <p:cBhvr>
                                        <p:cTn id="17" dur="1000" fill="hold"/>
                                        <p:tgtEl>
                                          <p:spTgt spid="22"/>
                                        </p:tgtEl>
                                        <p:attrNameLst>
                                          <p:attrName>style.rotation</p:attrName>
                                        </p:attrNameLst>
                                      </p:cBhvr>
                                      <p:tavLst>
                                        <p:tav tm="0">
                                          <p:val>
                                            <p:fltVal val="90"/>
                                          </p:val>
                                        </p:tav>
                                        <p:tav tm="100000">
                                          <p:val>
                                            <p:fltVal val="0"/>
                                          </p:val>
                                        </p:tav>
                                      </p:tavLst>
                                    </p:anim>
                                    <p:animEffect transition="in" filter="fade">
                                      <p:cBhvr>
                                        <p:cTn id="18" dur="10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1000"/>
                            </p:stCondLst>
                            <p:childTnLst>
                              <p:par>
                                <p:cTn id="34" presetID="31"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1000" fill="hold"/>
                                        <p:tgtEl>
                                          <p:spTgt spid="21"/>
                                        </p:tgtEl>
                                        <p:attrNameLst>
                                          <p:attrName>ppt_w</p:attrName>
                                        </p:attrNameLst>
                                      </p:cBhvr>
                                      <p:tavLst>
                                        <p:tav tm="0">
                                          <p:val>
                                            <p:fltVal val="0"/>
                                          </p:val>
                                        </p:tav>
                                        <p:tav tm="100000">
                                          <p:val>
                                            <p:strVal val="#ppt_w"/>
                                          </p:val>
                                        </p:tav>
                                      </p:tavLst>
                                    </p:anim>
                                    <p:anim calcmode="lin" valueType="num">
                                      <p:cBhvr>
                                        <p:cTn id="37" dur="1000" fill="hold"/>
                                        <p:tgtEl>
                                          <p:spTgt spid="21"/>
                                        </p:tgtEl>
                                        <p:attrNameLst>
                                          <p:attrName>ppt_h</p:attrName>
                                        </p:attrNameLst>
                                      </p:cBhvr>
                                      <p:tavLst>
                                        <p:tav tm="0">
                                          <p:val>
                                            <p:fltVal val="0"/>
                                          </p:val>
                                        </p:tav>
                                        <p:tav tm="100000">
                                          <p:val>
                                            <p:strVal val="#ppt_h"/>
                                          </p:val>
                                        </p:tav>
                                      </p:tavLst>
                                    </p:anim>
                                    <p:anim calcmode="lin" valueType="num">
                                      <p:cBhvr>
                                        <p:cTn id="38" dur="1000" fill="hold"/>
                                        <p:tgtEl>
                                          <p:spTgt spid="21"/>
                                        </p:tgtEl>
                                        <p:attrNameLst>
                                          <p:attrName>style.rotation</p:attrName>
                                        </p:attrNameLst>
                                      </p:cBhvr>
                                      <p:tavLst>
                                        <p:tav tm="0">
                                          <p:val>
                                            <p:fltVal val="90"/>
                                          </p:val>
                                        </p:tav>
                                        <p:tav tm="100000">
                                          <p:val>
                                            <p:fltVal val="0"/>
                                          </p:val>
                                        </p:tav>
                                      </p:tavLst>
                                    </p:anim>
                                    <p:animEffect transition="in" filter="fade">
                                      <p:cBhvr>
                                        <p:cTn id="39" dur="10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9" grpId="0"/>
      <p:bldP spid="31"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odul classe img">
            <a:extLst>
              <a:ext uri="{FF2B5EF4-FFF2-40B4-BE49-F238E27FC236}">
                <a16:creationId xmlns:a16="http://schemas.microsoft.com/office/drawing/2014/main" id="{86D28684-3622-43DC-B8E7-EED4C1DEB8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667" t="13709"/>
          <a:stretch/>
        </p:blipFill>
        <p:spPr>
          <a:xfrm>
            <a:off x="1811936" y="1623220"/>
            <a:ext cx="6065832" cy="4571447"/>
          </a:xfrm>
          <a:prstGeom prst="rect">
            <a:avLst/>
          </a:prstGeom>
        </p:spPr>
      </p:pic>
      <p:graphicFrame>
        <p:nvGraphicFramePr>
          <p:cNvPr id="17" name="Tableau">
            <a:extLst>
              <a:ext uri="{FF2B5EF4-FFF2-40B4-BE49-F238E27FC236}">
                <a16:creationId xmlns:a16="http://schemas.microsoft.com/office/drawing/2014/main" id="{4AF7148F-F707-4181-BDFA-85C1204ACEA1}"/>
              </a:ext>
            </a:extLst>
          </p:cNvPr>
          <p:cNvGraphicFramePr>
            <a:graphicFrameLocks noGrp="1"/>
          </p:cNvGraphicFramePr>
          <p:nvPr>
            <p:extLst>
              <p:ext uri="{D42A27DB-BD31-4B8C-83A1-F6EECF244321}">
                <p14:modId xmlns:p14="http://schemas.microsoft.com/office/powerpoint/2010/main" val="80277725"/>
              </p:ext>
            </p:extLst>
          </p:nvPr>
        </p:nvGraphicFramePr>
        <p:xfrm>
          <a:off x="7881257" y="1647702"/>
          <a:ext cx="4222870" cy="5161430"/>
        </p:xfrm>
        <a:graphic>
          <a:graphicData uri="http://schemas.openxmlformats.org/drawingml/2006/table">
            <a:tbl>
              <a:tblPr firstRow="1" bandRow="1">
                <a:tableStyleId>{7DF18680-E054-41AD-8BC1-D1AEF772440D}</a:tableStyleId>
              </a:tblPr>
              <a:tblGrid>
                <a:gridCol w="1066800">
                  <a:extLst>
                    <a:ext uri="{9D8B030D-6E8A-4147-A177-3AD203B41FA5}">
                      <a16:colId xmlns:a16="http://schemas.microsoft.com/office/drawing/2014/main" val="1843528395"/>
                    </a:ext>
                  </a:extLst>
                </a:gridCol>
                <a:gridCol w="1905000">
                  <a:extLst>
                    <a:ext uri="{9D8B030D-6E8A-4147-A177-3AD203B41FA5}">
                      <a16:colId xmlns:a16="http://schemas.microsoft.com/office/drawing/2014/main" val="3900628580"/>
                    </a:ext>
                  </a:extLst>
                </a:gridCol>
                <a:gridCol w="1251070">
                  <a:extLst>
                    <a:ext uri="{9D8B030D-6E8A-4147-A177-3AD203B41FA5}">
                      <a16:colId xmlns:a16="http://schemas.microsoft.com/office/drawing/2014/main" val="2239341288"/>
                    </a:ext>
                  </a:extLst>
                </a:gridCol>
              </a:tblGrid>
              <a:tr h="483646">
                <a:tc>
                  <a:txBody>
                    <a:bodyPr/>
                    <a:lstStyle/>
                    <a:p>
                      <a:r>
                        <a:rPr lang="fr-FR" dirty="0"/>
                        <a:t>Heure</a:t>
                      </a:r>
                    </a:p>
                  </a:txBody>
                  <a:tcPr>
                    <a:solidFill>
                      <a:srgbClr val="0098BC"/>
                    </a:solidFill>
                  </a:tcPr>
                </a:tc>
                <a:tc>
                  <a:txBody>
                    <a:bodyPr/>
                    <a:lstStyle/>
                    <a:p>
                      <a:r>
                        <a:rPr lang="fr-FR" dirty="0"/>
                        <a:t>Exemple de mesures possibles du CO</a:t>
                      </a:r>
                      <a:r>
                        <a:rPr lang="fr-FR" baseline="-25000" dirty="0"/>
                        <a:t>2  </a:t>
                      </a:r>
                      <a:r>
                        <a:rPr lang="fr-FR" sz="1400" dirty="0"/>
                        <a:t>(en ppm) </a:t>
                      </a:r>
                      <a:endParaRPr lang="fr-FR" baseline="-25000" dirty="0"/>
                    </a:p>
                  </a:txBody>
                  <a:tcPr>
                    <a:solidFill>
                      <a:srgbClr val="0098BC"/>
                    </a:solidFill>
                  </a:tcPr>
                </a:tc>
                <a:tc>
                  <a:txBody>
                    <a:bodyPr/>
                    <a:lstStyle/>
                    <a:p>
                      <a:r>
                        <a:rPr lang="fr-FR" dirty="0"/>
                        <a:t>Actions</a:t>
                      </a:r>
                    </a:p>
                  </a:txBody>
                  <a:tcPr>
                    <a:solidFill>
                      <a:srgbClr val="0098BC"/>
                    </a:solidFill>
                  </a:tcPr>
                </a:tc>
                <a:extLst>
                  <a:ext uri="{0D108BD9-81ED-4DB2-BD59-A6C34878D82A}">
                    <a16:rowId xmlns:a16="http://schemas.microsoft.com/office/drawing/2014/main" val="915834374"/>
                  </a:ext>
                </a:extLst>
              </a:tr>
              <a:tr h="834786">
                <a:tc>
                  <a:txBody>
                    <a:bodyPr/>
                    <a:lstStyle/>
                    <a:p>
                      <a:pPr algn="ctr"/>
                      <a:r>
                        <a:rPr lang="fr-FR" dirty="0"/>
                        <a:t>8h40</a:t>
                      </a:r>
                    </a:p>
                  </a:txBody>
                  <a:tcPr/>
                </a:tc>
                <a:tc>
                  <a:txBody>
                    <a:bodyPr/>
                    <a:lstStyle/>
                    <a:p>
                      <a:pPr algn="ctr"/>
                      <a:r>
                        <a:rPr lang="fr-FR" dirty="0"/>
                        <a:t>800</a:t>
                      </a:r>
                    </a:p>
                  </a:txBody>
                  <a:tcPr/>
                </a:tc>
                <a:tc>
                  <a:txBody>
                    <a:bodyPr/>
                    <a:lstStyle/>
                    <a:p>
                      <a:r>
                        <a:rPr lang="fr-FR" dirty="0"/>
                        <a:t>Fermeture des fenêtres</a:t>
                      </a:r>
                    </a:p>
                  </a:txBody>
                  <a:tcPr/>
                </a:tc>
                <a:extLst>
                  <a:ext uri="{0D108BD9-81ED-4DB2-BD59-A6C34878D82A}">
                    <a16:rowId xmlns:a16="http://schemas.microsoft.com/office/drawing/2014/main" val="3810279488"/>
                  </a:ext>
                </a:extLst>
              </a:tr>
              <a:tr h="483646">
                <a:tc>
                  <a:txBody>
                    <a:bodyPr/>
                    <a:lstStyle/>
                    <a:p>
                      <a:pPr algn="ctr"/>
                      <a:r>
                        <a:rPr lang="fr-FR" dirty="0"/>
                        <a:t>8h50</a:t>
                      </a:r>
                    </a:p>
                  </a:txBody>
                  <a:tcPr/>
                </a:tc>
                <a:tc>
                  <a:txBody>
                    <a:bodyPr/>
                    <a:lstStyle/>
                    <a:p>
                      <a:pPr algn="ctr"/>
                      <a:r>
                        <a:rPr lang="fr-FR" dirty="0"/>
                        <a:t>950</a:t>
                      </a:r>
                    </a:p>
                  </a:txBody>
                  <a:tcPr/>
                </a:tc>
                <a:tc>
                  <a:txBody>
                    <a:bodyPr/>
                    <a:lstStyle/>
                    <a:p>
                      <a:endParaRPr lang="fr-FR" dirty="0"/>
                    </a:p>
                  </a:txBody>
                  <a:tcPr/>
                </a:tc>
                <a:extLst>
                  <a:ext uri="{0D108BD9-81ED-4DB2-BD59-A6C34878D82A}">
                    <a16:rowId xmlns:a16="http://schemas.microsoft.com/office/drawing/2014/main" val="1640908701"/>
                  </a:ext>
                </a:extLst>
              </a:tr>
              <a:tr h="483646">
                <a:tc>
                  <a:txBody>
                    <a:bodyPr/>
                    <a:lstStyle/>
                    <a:p>
                      <a:pPr algn="ctr"/>
                      <a:r>
                        <a:rPr lang="fr-FR" dirty="0"/>
                        <a:t>9h00</a:t>
                      </a:r>
                    </a:p>
                  </a:txBody>
                  <a:tcPr/>
                </a:tc>
                <a:tc>
                  <a:txBody>
                    <a:bodyPr/>
                    <a:lstStyle/>
                    <a:p>
                      <a:pPr algn="ctr"/>
                      <a:r>
                        <a:rPr lang="fr-FR" dirty="0"/>
                        <a:t>1100</a:t>
                      </a:r>
                    </a:p>
                  </a:txBody>
                  <a:tcPr/>
                </a:tc>
                <a:tc>
                  <a:txBody>
                    <a:bodyPr/>
                    <a:lstStyle/>
                    <a:p>
                      <a:endParaRPr lang="fr-FR"/>
                    </a:p>
                  </a:txBody>
                  <a:tcPr/>
                </a:tc>
                <a:extLst>
                  <a:ext uri="{0D108BD9-81ED-4DB2-BD59-A6C34878D82A}">
                    <a16:rowId xmlns:a16="http://schemas.microsoft.com/office/drawing/2014/main" val="4047134887"/>
                  </a:ext>
                </a:extLst>
              </a:tr>
              <a:tr h="483646">
                <a:tc>
                  <a:txBody>
                    <a:bodyPr/>
                    <a:lstStyle/>
                    <a:p>
                      <a:pPr algn="ctr"/>
                      <a:r>
                        <a:rPr lang="fr-FR" dirty="0"/>
                        <a:t>9h10</a:t>
                      </a:r>
                    </a:p>
                  </a:txBody>
                  <a:tcPr/>
                </a:tc>
                <a:tc>
                  <a:txBody>
                    <a:bodyPr/>
                    <a:lstStyle/>
                    <a:p>
                      <a:pPr algn="ctr"/>
                      <a:r>
                        <a:rPr lang="fr-FR" dirty="0"/>
                        <a:t>1500</a:t>
                      </a:r>
                    </a:p>
                  </a:txBody>
                  <a:tcPr/>
                </a:tc>
                <a:tc>
                  <a:txBody>
                    <a:bodyPr/>
                    <a:lstStyle/>
                    <a:p>
                      <a:endParaRPr lang="fr-FR" dirty="0"/>
                    </a:p>
                  </a:txBody>
                  <a:tcPr/>
                </a:tc>
                <a:extLst>
                  <a:ext uri="{0D108BD9-81ED-4DB2-BD59-A6C34878D82A}">
                    <a16:rowId xmlns:a16="http://schemas.microsoft.com/office/drawing/2014/main" val="1805008932"/>
                  </a:ext>
                </a:extLst>
              </a:tr>
              <a:tr h="834786">
                <a:tc>
                  <a:txBody>
                    <a:bodyPr/>
                    <a:lstStyle/>
                    <a:p>
                      <a:pPr algn="ctr"/>
                      <a:r>
                        <a:rPr lang="fr-FR" dirty="0"/>
                        <a:t>9h20</a:t>
                      </a:r>
                    </a:p>
                  </a:txBody>
                  <a:tcPr/>
                </a:tc>
                <a:tc>
                  <a:txBody>
                    <a:bodyPr/>
                    <a:lstStyle/>
                    <a:p>
                      <a:pPr algn="ctr"/>
                      <a:r>
                        <a:rPr lang="fr-FR" dirty="0"/>
                        <a:t>2000</a:t>
                      </a:r>
                    </a:p>
                  </a:txBody>
                  <a:tcPr/>
                </a:tc>
                <a:tc>
                  <a:txBody>
                    <a:bodyPr/>
                    <a:lstStyle/>
                    <a:p>
                      <a:r>
                        <a:rPr lang="fr-FR" dirty="0"/>
                        <a:t>Ouverture</a:t>
                      </a:r>
                      <a:br>
                        <a:rPr lang="fr-FR" dirty="0"/>
                      </a:br>
                      <a:r>
                        <a:rPr lang="fr-FR" dirty="0"/>
                        <a:t>des fenêtres</a:t>
                      </a:r>
                    </a:p>
                  </a:txBody>
                  <a:tcPr/>
                </a:tc>
                <a:extLst>
                  <a:ext uri="{0D108BD9-81ED-4DB2-BD59-A6C34878D82A}">
                    <a16:rowId xmlns:a16="http://schemas.microsoft.com/office/drawing/2014/main" val="3762481649"/>
                  </a:ext>
                </a:extLst>
              </a:tr>
              <a:tr h="483646">
                <a:tc>
                  <a:txBody>
                    <a:bodyPr/>
                    <a:lstStyle/>
                    <a:p>
                      <a:pPr algn="ctr"/>
                      <a:r>
                        <a:rPr lang="fr-FR" dirty="0"/>
                        <a:t>9h30</a:t>
                      </a:r>
                    </a:p>
                  </a:txBody>
                  <a:tcPr/>
                </a:tc>
                <a:tc>
                  <a:txBody>
                    <a:bodyPr/>
                    <a:lstStyle/>
                    <a:p>
                      <a:pPr algn="ctr"/>
                      <a:r>
                        <a:rPr lang="fr-FR" dirty="0"/>
                        <a:t>1400</a:t>
                      </a:r>
                    </a:p>
                  </a:txBody>
                  <a:tcPr/>
                </a:tc>
                <a:tc>
                  <a:txBody>
                    <a:bodyPr/>
                    <a:lstStyle/>
                    <a:p>
                      <a:endParaRPr lang="fr-FR" dirty="0"/>
                    </a:p>
                  </a:txBody>
                  <a:tcPr/>
                </a:tc>
                <a:extLst>
                  <a:ext uri="{0D108BD9-81ED-4DB2-BD59-A6C34878D82A}">
                    <a16:rowId xmlns:a16="http://schemas.microsoft.com/office/drawing/2014/main" val="359185808"/>
                  </a:ext>
                </a:extLst>
              </a:tr>
              <a:tr h="483646">
                <a:tc>
                  <a:txBody>
                    <a:bodyPr/>
                    <a:lstStyle/>
                    <a:p>
                      <a:pPr algn="ctr"/>
                      <a:r>
                        <a:rPr lang="fr-FR" dirty="0"/>
                        <a:t>9h50</a:t>
                      </a:r>
                    </a:p>
                  </a:txBody>
                  <a:tcPr/>
                </a:tc>
                <a:tc>
                  <a:txBody>
                    <a:bodyPr/>
                    <a:lstStyle/>
                    <a:p>
                      <a:pPr algn="ctr"/>
                      <a:r>
                        <a:rPr lang="fr-FR" dirty="0"/>
                        <a:t>950</a:t>
                      </a:r>
                    </a:p>
                  </a:txBody>
                  <a:tcPr/>
                </a:tc>
                <a:tc>
                  <a:txBody>
                    <a:bodyPr/>
                    <a:lstStyle/>
                    <a:p>
                      <a:endParaRPr lang="fr-FR" dirty="0"/>
                    </a:p>
                  </a:txBody>
                  <a:tcPr/>
                </a:tc>
                <a:extLst>
                  <a:ext uri="{0D108BD9-81ED-4DB2-BD59-A6C34878D82A}">
                    <a16:rowId xmlns:a16="http://schemas.microsoft.com/office/drawing/2014/main" val="3195997709"/>
                  </a:ext>
                </a:extLst>
              </a:tr>
            </a:tbl>
          </a:graphicData>
        </a:graphic>
      </p:graphicFrame>
      <p:sp>
        <p:nvSpPr>
          <p:cNvPr id="13" name="Titre">
            <a:extLst>
              <a:ext uri="{FF2B5EF4-FFF2-40B4-BE49-F238E27FC236}">
                <a16:creationId xmlns:a16="http://schemas.microsoft.com/office/drawing/2014/main" id="{FC558581-C7F7-429E-A3CE-C21D6D45AEA5}"/>
              </a:ext>
            </a:extLst>
          </p:cNvPr>
          <p:cNvSpPr txBox="1">
            <a:spLocks/>
          </p:cNvSpPr>
          <p:nvPr/>
        </p:nvSpPr>
        <p:spPr>
          <a:xfrm>
            <a:off x="1670130" y="-9994"/>
            <a:ext cx="10521870" cy="13255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Exercice à réaliser avec un capteur : note les mesures de CO</a:t>
            </a:r>
            <a:r>
              <a:rPr lang="fr-FR" altLang="fr-FR" baseline="-25000" dirty="0">
                <a:solidFill>
                  <a:srgbClr val="002060"/>
                </a:solidFill>
              </a:rPr>
              <a:t>2</a:t>
            </a:r>
            <a:r>
              <a:rPr lang="fr-FR" altLang="fr-FR" dirty="0">
                <a:solidFill>
                  <a:srgbClr val="002060"/>
                </a:solidFill>
              </a:rPr>
              <a:t> toutes les 10 minutes.</a:t>
            </a:r>
            <a:endParaRPr lang="fr-FR" dirty="0">
              <a:solidFill>
                <a:srgbClr val="002060"/>
              </a:solidFill>
            </a:endParaRPr>
          </a:p>
        </p:txBody>
      </p:sp>
      <p:sp>
        <p:nvSpPr>
          <p:cNvPr id="22" name="Espace réservé du numéro de diapositive 1">
            <a:extLst>
              <a:ext uri="{FF2B5EF4-FFF2-40B4-BE49-F238E27FC236}">
                <a16:creationId xmlns:a16="http://schemas.microsoft.com/office/drawing/2014/main" id="{EC06FD52-3B2D-4ABF-8FE4-2F456D12E928}"/>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25</a:t>
            </a:fld>
            <a:endParaRPr lang="fr-FR" altLang="fr-FR" sz="1800" b="1" dirty="0">
              <a:solidFill>
                <a:schemeClr val="bg1"/>
              </a:solidFill>
            </a:endParaRPr>
          </a:p>
        </p:txBody>
      </p:sp>
      <p:sp>
        <p:nvSpPr>
          <p:cNvPr id="23" name="Fond Blanc">
            <a:extLst>
              <a:ext uri="{FF2B5EF4-FFF2-40B4-BE49-F238E27FC236}">
                <a16:creationId xmlns:a16="http://schemas.microsoft.com/office/drawing/2014/main" id="{4E477B39-881D-4F1F-B81B-BFF47832ECEF}"/>
              </a:ext>
            </a:extLst>
          </p:cNvPr>
          <p:cNvSpPr/>
          <p:nvPr/>
        </p:nvSpPr>
        <p:spPr>
          <a:xfrm>
            <a:off x="0" y="-9994"/>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Logo AtmoSud">
            <a:hlinkClick r:id="rId3"/>
            <a:extLst>
              <a:ext uri="{FF2B5EF4-FFF2-40B4-BE49-F238E27FC236}">
                <a16:creationId xmlns:a16="http://schemas.microsoft.com/office/drawing/2014/main" id="{CBEEBD64-91D4-44F9-AB98-7DA762DDAC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2" name="Groupe 1">
            <a:extLst>
              <a:ext uri="{FF2B5EF4-FFF2-40B4-BE49-F238E27FC236}">
                <a16:creationId xmlns:a16="http://schemas.microsoft.com/office/drawing/2014/main" id="{9858293C-6273-46E8-A3E9-7AE319736F04}"/>
              </a:ext>
            </a:extLst>
          </p:cNvPr>
          <p:cNvGrpSpPr/>
          <p:nvPr/>
        </p:nvGrpSpPr>
        <p:grpSpPr>
          <a:xfrm>
            <a:off x="330442" y="5258668"/>
            <a:ext cx="1084263" cy="830356"/>
            <a:chOff x="330442" y="5258668"/>
            <a:chExt cx="1084263" cy="830356"/>
          </a:xfrm>
        </p:grpSpPr>
        <p:sp>
          <p:nvSpPr>
            <p:cNvPr id="26" name="Txt tp">
              <a:extLst>
                <a:ext uri="{FF2B5EF4-FFF2-40B4-BE49-F238E27FC236}">
                  <a16:creationId xmlns:a16="http://schemas.microsoft.com/office/drawing/2014/main" id="{394B3361-326A-4725-928A-2538F6CC0C39}"/>
                </a:ext>
              </a:extLst>
            </p:cNvPr>
            <p:cNvSpPr txBox="1">
              <a:spLocks noChangeArrowheads="1"/>
            </p:cNvSpPr>
            <p:nvPr/>
          </p:nvSpPr>
          <p:spPr bwMode="auto">
            <a:xfrm>
              <a:off x="330442" y="5750887"/>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7" name="Picto">
              <a:extLst>
                <a:ext uri="{FF2B5EF4-FFF2-40B4-BE49-F238E27FC236}">
                  <a16:creationId xmlns:a16="http://schemas.microsoft.com/office/drawing/2014/main" id="{7DBB6B07-CB00-476A-9090-B319E9A50A2E}"/>
                </a:ext>
              </a:extLst>
            </p:cNvPr>
            <p:cNvPicPr>
              <a:picLocks noChangeAspect="1"/>
            </p:cNvPicPr>
            <p:nvPr/>
          </p:nvPicPr>
          <p:blipFill rotWithShape="1">
            <a:blip r:embed="rId5">
              <a:extLst>
                <a:ext uri="{28A0092B-C50C-407E-A947-70E740481C1C}">
                  <a14:useLocalDpi xmlns:a14="http://schemas.microsoft.com/office/drawing/2010/main" val="0"/>
                </a:ext>
              </a:extLst>
            </a:blip>
            <a:srcRect l="2040" t="2673" r="2116" b="5000"/>
            <a:stretch/>
          </p:blipFill>
          <p:spPr bwMode="auto">
            <a:xfrm>
              <a:off x="550102" y="5258668"/>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Video">
            <a:extLst>
              <a:ext uri="{FF2B5EF4-FFF2-40B4-BE49-F238E27FC236}">
                <a16:creationId xmlns:a16="http://schemas.microsoft.com/office/drawing/2014/main" id="{868786B1-3F92-4D7A-8E7A-7EE83FB6C479}"/>
              </a:ext>
            </a:extLst>
          </p:cNvPr>
          <p:cNvGrpSpPr/>
          <p:nvPr/>
        </p:nvGrpSpPr>
        <p:grpSpPr>
          <a:xfrm>
            <a:off x="330443" y="4186380"/>
            <a:ext cx="1084263" cy="874441"/>
            <a:chOff x="330443" y="4182518"/>
            <a:chExt cx="1084263" cy="874441"/>
          </a:xfrm>
        </p:grpSpPr>
        <p:sp>
          <p:nvSpPr>
            <p:cNvPr id="29" name="Txt video">
              <a:extLst>
                <a:ext uri="{FF2B5EF4-FFF2-40B4-BE49-F238E27FC236}">
                  <a16:creationId xmlns:a16="http://schemas.microsoft.com/office/drawing/2014/main" id="{4273B285-CEC6-4D39-A779-EEC12EF8F120}"/>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0" name="Picto guide">
              <a:extLst>
                <a:ext uri="{FF2B5EF4-FFF2-40B4-BE49-F238E27FC236}">
                  <a16:creationId xmlns:a16="http://schemas.microsoft.com/office/drawing/2014/main" id="{5A99D7ED-AB7B-4455-9BA8-791CD20D4DEC}"/>
                </a:ext>
              </a:extLst>
            </p:cNvPr>
            <p:cNvPicPr>
              <a:picLocks noChangeAspect="1"/>
            </p:cNvPicPr>
            <p:nvPr/>
          </p:nvPicPr>
          <p:blipFill rotWithShape="1">
            <a:blip r:embed="rId6">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 name="Guide">
            <a:extLst>
              <a:ext uri="{FF2B5EF4-FFF2-40B4-BE49-F238E27FC236}">
                <a16:creationId xmlns:a16="http://schemas.microsoft.com/office/drawing/2014/main" id="{9A45CC75-0D99-4DE8-8F6F-42958F7613B1}"/>
              </a:ext>
            </a:extLst>
          </p:cNvPr>
          <p:cNvGrpSpPr/>
          <p:nvPr/>
        </p:nvGrpSpPr>
        <p:grpSpPr>
          <a:xfrm>
            <a:off x="330444" y="3123586"/>
            <a:ext cx="1084262" cy="891371"/>
            <a:chOff x="330444" y="3119724"/>
            <a:chExt cx="1084262" cy="891371"/>
          </a:xfrm>
        </p:grpSpPr>
        <p:sp>
          <p:nvSpPr>
            <p:cNvPr id="32" name="Txt guide">
              <a:extLst>
                <a:ext uri="{FF2B5EF4-FFF2-40B4-BE49-F238E27FC236}">
                  <a16:creationId xmlns:a16="http://schemas.microsoft.com/office/drawing/2014/main" id="{5B8C8D62-9402-490B-BCD5-EE7048D655F3}"/>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3" name="Picto guide">
              <a:extLst>
                <a:ext uri="{FF2B5EF4-FFF2-40B4-BE49-F238E27FC236}">
                  <a16:creationId xmlns:a16="http://schemas.microsoft.com/office/drawing/2014/main" id="{7295A508-6A17-4A61-A4EA-893474B83839}"/>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xt info">
            <a:extLst>
              <a:ext uri="{FF2B5EF4-FFF2-40B4-BE49-F238E27FC236}">
                <a16:creationId xmlns:a16="http://schemas.microsoft.com/office/drawing/2014/main" id="{C8087B89-A9C8-4DE2-B473-EBEF843D2BE5}"/>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5" name="Module CO2">
            <a:extLst>
              <a:ext uri="{FF2B5EF4-FFF2-40B4-BE49-F238E27FC236}">
                <a16:creationId xmlns:a16="http://schemas.microsoft.com/office/drawing/2014/main" id="{681032B0-2D14-4D57-B587-44294FA82BB8}"/>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36" name="Logo AEM">
            <a:extLst>
              <a:ext uri="{FF2B5EF4-FFF2-40B4-BE49-F238E27FC236}">
                <a16:creationId xmlns:a16="http://schemas.microsoft.com/office/drawing/2014/main" id="{701EC89F-10CF-4398-B460-6E5343C4DE5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37" name="Picto info active">
            <a:extLst>
              <a:ext uri="{FF2B5EF4-FFF2-40B4-BE49-F238E27FC236}">
                <a16:creationId xmlns:a16="http://schemas.microsoft.com/office/drawing/2014/main" id="{9DB2F728-C693-4A81-9CD0-66C077A588E3}"/>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Carré corné Info">
            <a:extLst>
              <a:ext uri="{FF2B5EF4-FFF2-40B4-BE49-F238E27FC236}">
                <a16:creationId xmlns:a16="http://schemas.microsoft.com/office/drawing/2014/main" id="{84664385-A1CE-48D8-A7D7-988DB303860E}"/>
              </a:ext>
            </a:extLst>
          </p:cNvPr>
          <p:cNvSpPr/>
          <p:nvPr/>
        </p:nvSpPr>
        <p:spPr>
          <a:xfrm>
            <a:off x="46308" y="3842657"/>
            <a:ext cx="1609401" cy="294559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lgn="ctr">
              <a:defRPr/>
            </a:pPr>
            <a:r>
              <a:rPr lang="fr-FR" sz="1400" b="1" dirty="0">
                <a:solidFill>
                  <a:srgbClr val="FFFFFF"/>
                </a:solidFill>
              </a:rPr>
              <a:t>CONSEIL PÉDAGOGIQUE</a:t>
            </a:r>
          </a:p>
          <a:p>
            <a:pPr>
              <a:defRPr/>
            </a:pPr>
            <a:r>
              <a:rPr lang="fr-FR" sz="1200" b="1" dirty="0">
                <a:solidFill>
                  <a:srgbClr val="FFFFFF"/>
                </a:solidFill>
              </a:rPr>
              <a:t>Fermez les fenêtres au début de la séance. Demandez à un enfant de noter les mesures de CO</a:t>
            </a:r>
            <a:r>
              <a:rPr lang="fr-FR" sz="1200" b="1" baseline="-25000" dirty="0">
                <a:solidFill>
                  <a:srgbClr val="FFFFFF"/>
                </a:solidFill>
              </a:rPr>
              <a:t>2</a:t>
            </a:r>
            <a:r>
              <a:rPr lang="fr-FR" sz="1200" b="1" dirty="0">
                <a:solidFill>
                  <a:srgbClr val="FFFFFF"/>
                </a:solidFill>
              </a:rPr>
              <a:t>  toutes les 10 minutes. A la moitié de la séance, ouvrez les fenêtres. En fin de séance, l’enseignant pourrait faire un graphique (voir diapositive suivante). </a:t>
            </a:r>
          </a:p>
        </p:txBody>
      </p:sp>
    </p:spTree>
    <p:extLst>
      <p:ext uri="{BB962C8B-B14F-4D97-AF65-F5344CB8AC3E}">
        <p14:creationId xmlns:p14="http://schemas.microsoft.com/office/powerpoint/2010/main" val="14211323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7"/>
                  </p:tgtEl>
                </p:cond>
              </p:nextCondLst>
            </p:seq>
          </p:childTnLst>
        </p:cTn>
      </p:par>
    </p:tnLst>
    <p:bldLst>
      <p:bldP spid="38" grpId="0" animBg="1"/>
      <p:bldP spid="3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1433" y="374777"/>
            <a:ext cx="8153428" cy="6079507"/>
          </a:xfrm>
          <a:prstGeom prst="rect">
            <a:avLst/>
          </a:prstGeom>
        </p:spPr>
      </p:pic>
      <p:grpSp>
        <p:nvGrpSpPr>
          <p:cNvPr id="23" name="Bandeau gauche"/>
          <p:cNvGrpSpPr/>
          <p:nvPr/>
        </p:nvGrpSpPr>
        <p:grpSpPr>
          <a:xfrm>
            <a:off x="0" y="3861"/>
            <a:ext cx="1670132" cy="6858001"/>
            <a:chOff x="0" y="-1"/>
            <a:chExt cx="1670132" cy="6858001"/>
          </a:xfrm>
        </p:grpSpPr>
        <p:sp>
          <p:nvSpPr>
            <p:cNvPr id="25"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Logo AtmoSud">
              <a:hlinkClick r:id="rId3"/>
              <a:extLst>
                <a:ext uri="{FF2B5EF4-FFF2-40B4-BE49-F238E27FC236}">
                  <a16:creationId xmlns:a16="http://schemas.microsoft.com/office/drawing/2014/main" id="{06C206BF-02A7-4FFF-9DF6-746E34FC12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73" y="6184335"/>
              <a:ext cx="1440000" cy="574331"/>
            </a:xfrm>
            <a:prstGeom prst="rect">
              <a:avLst/>
            </a:prstGeom>
          </p:spPr>
        </p:pic>
        <p:sp>
          <p:nvSpPr>
            <p:cNvPr id="41"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grpSp>
          <p:nvGrpSpPr>
            <p:cNvPr id="29" name="Video"/>
            <p:cNvGrpSpPr/>
            <p:nvPr/>
          </p:nvGrpSpPr>
          <p:grpSpPr>
            <a:xfrm>
              <a:off x="330443" y="4182518"/>
              <a:ext cx="1084263" cy="874441"/>
              <a:chOff x="330443" y="4182518"/>
              <a:chExt cx="1084263" cy="874441"/>
            </a:xfrm>
          </p:grpSpPr>
          <p:sp>
            <p:nvSpPr>
              <p:cNvPr id="38"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9"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uide"/>
            <p:cNvGrpSpPr/>
            <p:nvPr/>
          </p:nvGrpSpPr>
          <p:grpSpPr>
            <a:xfrm>
              <a:off x="330444" y="3119724"/>
              <a:ext cx="1084262" cy="891371"/>
              <a:chOff x="330444" y="3119724"/>
              <a:chExt cx="1084262" cy="891371"/>
            </a:xfrm>
          </p:grpSpPr>
          <p:sp>
            <p:nvSpPr>
              <p:cNvPr id="36"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7"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 name="Info"/>
            <p:cNvGrpSpPr/>
            <p:nvPr/>
          </p:nvGrpSpPr>
          <p:grpSpPr>
            <a:xfrm>
              <a:off x="314816" y="1997134"/>
              <a:ext cx="1084262" cy="867427"/>
              <a:chOff x="314816" y="1997134"/>
              <a:chExt cx="1084262" cy="867427"/>
            </a:xfrm>
          </p:grpSpPr>
          <p:sp>
            <p:nvSpPr>
              <p:cNvPr id="34"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35"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33" name="Logo AEM">
              <a:extLst>
                <a:ext uri="{FF2B5EF4-FFF2-40B4-BE49-F238E27FC236}">
                  <a16:creationId xmlns:a16="http://schemas.microsoft.com/office/drawing/2014/main" id="{74F59558-1101-451A-ACCC-8D43FF7E32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pic>
        <p:nvPicPr>
          <p:cNvPr id="21" name="Picto TP">
            <a:hlinkClick r:id="rId9" action="ppaction://hlinksldjump"/>
            <a:extLst>
              <a:ext uri="{FF2B5EF4-FFF2-40B4-BE49-F238E27FC236}">
                <a16:creationId xmlns:a16="http://schemas.microsoft.com/office/drawing/2014/main" id="{7E62CC33-77B1-401C-AB39-8FBA4D5565E0}"/>
              </a:ext>
            </a:extLst>
          </p:cNvPr>
          <p:cNvPicPr>
            <a:picLocks noChangeAspect="1"/>
          </p:cNvPicPr>
          <p:nvPr/>
        </p:nvPicPr>
        <p:blipFill>
          <a:blip r:embed="rId10">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5220" y="5233736"/>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Espace réservé du numéro de diapositive 1">
            <a:extLst>
              <a:ext uri="{FF2B5EF4-FFF2-40B4-BE49-F238E27FC236}">
                <a16:creationId xmlns:a16="http://schemas.microsoft.com/office/drawing/2014/main" id="{1430D9AA-1B20-4429-A7DB-91DB418B7017}"/>
              </a:ext>
            </a:extLst>
          </p:cNvPr>
          <p:cNvSpPr txBox="1">
            <a:spLocks/>
          </p:cNvSpPr>
          <p:nvPr/>
        </p:nvSpPr>
        <p:spPr bwMode="auto">
          <a:xfrm>
            <a:off x="11173179" y="6397403"/>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26</a:t>
            </a:fld>
            <a:endParaRPr lang="fr-FR" altLang="fr-FR" sz="1800" b="1" dirty="0">
              <a:solidFill>
                <a:schemeClr val="bg1"/>
              </a:solidFill>
            </a:endParaRPr>
          </a:p>
        </p:txBody>
      </p:sp>
      <p:pic>
        <p:nvPicPr>
          <p:cNvPr id="24" name="Picto photo">
            <a:hlinkClick r:id="rId9" action="ppaction://hlinksldjump"/>
            <a:extLst>
              <a:ext uri="{FF2B5EF4-FFF2-40B4-BE49-F238E27FC236}">
                <a16:creationId xmlns:a16="http://schemas.microsoft.com/office/drawing/2014/main" id="{8A6D7546-7180-41E6-8DB1-F94A58210A97}"/>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140" t="11069" r="10647" b="8232"/>
          <a:stretch/>
        </p:blipFill>
        <p:spPr bwMode="auto">
          <a:xfrm>
            <a:off x="8407725" y="6095165"/>
            <a:ext cx="642049" cy="56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MA im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31075" y="3979602"/>
            <a:ext cx="2081537" cy="2396723"/>
          </a:xfrm>
          <a:prstGeom prst="rect">
            <a:avLst/>
          </a:prstGeom>
        </p:spPr>
      </p:pic>
    </p:spTree>
    <p:extLst>
      <p:ext uri="{BB962C8B-B14F-4D97-AF65-F5344CB8AC3E}">
        <p14:creationId xmlns:p14="http://schemas.microsoft.com/office/powerpoint/2010/main" val="510856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Enfants 1"/>
          <p:cNvPicPr>
            <a:picLocks noChangeAspect="1"/>
          </p:cNvPicPr>
          <p:nvPr/>
        </p:nvPicPr>
        <p:blipFill rotWithShape="1">
          <a:blip r:embed="rId3" cstate="print">
            <a:extLst>
              <a:ext uri="{28A0092B-C50C-407E-A947-70E740481C1C}">
                <a14:useLocalDpi xmlns:a14="http://schemas.microsoft.com/office/drawing/2010/main" val="0"/>
              </a:ext>
            </a:extLst>
          </a:blip>
          <a:srcRect l="2644" t="2408" r="4261" b="305"/>
          <a:stretch/>
        </p:blipFill>
        <p:spPr>
          <a:xfrm>
            <a:off x="1938265" y="2162202"/>
            <a:ext cx="4112945" cy="3588685"/>
          </a:xfrm>
          <a:prstGeom prst="rect">
            <a:avLst/>
          </a:prstGeom>
        </p:spPr>
      </p:pic>
      <p:sp>
        <p:nvSpPr>
          <p:cNvPr id="3" name="Texte">
            <a:extLst>
              <a:ext uri="{FF2B5EF4-FFF2-40B4-BE49-F238E27FC236}">
                <a16:creationId xmlns:a16="http://schemas.microsoft.com/office/drawing/2014/main" id="{AD8447C5-CE01-4232-A2A8-14F27854A0FD}"/>
              </a:ext>
            </a:extLst>
          </p:cNvPr>
          <p:cNvSpPr txBox="1"/>
          <p:nvPr/>
        </p:nvSpPr>
        <p:spPr>
          <a:xfrm>
            <a:off x="6051211" y="1454710"/>
            <a:ext cx="5785190" cy="4954561"/>
          </a:xfrm>
          <a:prstGeom prst="rect">
            <a:avLst/>
          </a:prstGeom>
          <a:noFill/>
        </p:spPr>
        <p:txBody>
          <a:bodyPr wrap="square" rtlCol="0">
            <a:spAutoFit/>
          </a:bodyPr>
          <a:lstStyle/>
          <a:p>
            <a:pPr lvl="0">
              <a:lnSpc>
                <a:spcPct val="120000"/>
              </a:lnSpc>
              <a:spcBef>
                <a:spcPct val="0"/>
              </a:spcBef>
              <a:spcAft>
                <a:spcPts val="600"/>
              </a:spcAf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Le principal objectif du module « L’air de ma classe » est de </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sensibiliser les enfants à l’importance de la qualité de l’air, notamment dans la classe, d’expliquer comme le renouvellement d’air est important, notamment </a:t>
            </a:r>
            <a:r>
              <a:rPr lang="fr-FR" b="1" dirty="0">
                <a:solidFill>
                  <a:prstClr val="black"/>
                </a:solidFill>
                <a:cs typeface="Calibri" panose="020F0502020204030204" pitchFamily="34" charset="0"/>
              </a:rPr>
              <a:t>à travers le cas particulier du CO</a:t>
            </a:r>
            <a:r>
              <a:rPr lang="fr-FR" b="1" baseline="-25000" dirty="0">
                <a:solidFill>
                  <a:prstClr val="black"/>
                </a:solidFill>
                <a:cs typeface="Calibri" panose="020F0502020204030204" pitchFamily="34" charset="0"/>
              </a:rPr>
              <a:t>2</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914400" rtl="0" eaLnBrk="1" fontAlgn="auto" latinLnBrk="0" hangingPunct="1">
              <a:lnSpc>
                <a:spcPct val="120000"/>
              </a:lnSpc>
              <a:spcBef>
                <a:spcPct val="0"/>
              </a:spcBef>
              <a:spcAft>
                <a:spcPts val="60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Ce diaporama fait partie des outils pédagogiques « L’Air et Moi » qui se construisent de manière coopérative grâce à</a:t>
            </a: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b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3 comités : </a:t>
            </a:r>
          </a:p>
          <a:p>
            <a:pPr marL="342900" marR="0" lvl="0" indent="-342900" algn="l" defTabSz="914400" rtl="0" eaLnBrk="1" fontAlgn="auto" latinLnBrk="0" hangingPunct="1">
              <a:lnSpc>
                <a:spcPct val="120000"/>
              </a:lnSpc>
              <a:spcBef>
                <a:spcPct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pédagogique (élèves, enseignants…)</a:t>
            </a:r>
          </a:p>
          <a:p>
            <a:pPr marL="342900" marR="0" lvl="0" indent="-342900" algn="l" defTabSz="914400" rtl="0" eaLnBrk="1" fontAlgn="auto" latinLnBrk="0" hangingPunct="1">
              <a:lnSpc>
                <a:spcPct val="120000"/>
              </a:lnSpc>
              <a:spcBef>
                <a:spcPct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scientifique (experts…) </a:t>
            </a:r>
          </a:p>
          <a:p>
            <a:pPr marL="342900" marR="0" lvl="0" indent="-342900" algn="l" defTabSz="914400" rtl="0" eaLnBrk="1" fontAlgn="auto" latinLnBrk="0" hangingPunct="1">
              <a:lnSpc>
                <a:spcPct val="120000"/>
              </a:lnSpc>
              <a:spcBef>
                <a:spcPct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utilisateur (animateurs…)</a:t>
            </a:r>
          </a:p>
          <a:p>
            <a:pPr marL="0" marR="0" lvl="0" indent="0" algn="l" defTabSz="914400" rtl="0" eaLnBrk="1" fontAlgn="auto" latinLnBrk="0" hangingPunct="1">
              <a:lnSpc>
                <a:spcPct val="120000"/>
              </a:lnSpc>
              <a:spcBef>
                <a:spcPct val="0"/>
              </a:spcBef>
              <a:spcAft>
                <a:spcPts val="60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Sont ainsi récoltés, tout au long de la construction des outils pédagogiques, des avis précieux. </a:t>
            </a:r>
          </a:p>
          <a:p>
            <a:pPr marL="0" marR="0" lvl="0" indent="0" algn="l" defTabSz="914400" rtl="0" eaLnBrk="1" fontAlgn="auto" latinLnBrk="0" hangingPunct="1">
              <a:lnSpc>
                <a:spcPct val="120000"/>
              </a:lnSpc>
              <a:spcBef>
                <a:spcPct val="0"/>
              </a:spcBef>
              <a:spcAft>
                <a:spcPts val="60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Nous avons besoin de vous pour améliorer ce diaporama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itre"/>
          <p:cNvSpPr>
            <a:spLocks noGrp="1"/>
          </p:cNvSpPr>
          <p:nvPr>
            <p:ph type="title" idx="4294967295"/>
          </p:nvPr>
        </p:nvSpPr>
        <p:spPr>
          <a:xfrm>
            <a:off x="1670130" y="3861"/>
            <a:ext cx="10521870" cy="900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Qu’est-ce que « L’air de ma classe » ? </a:t>
            </a:r>
          </a:p>
        </p:txBody>
      </p:sp>
      <p:sp>
        <p:nvSpPr>
          <p:cNvPr id="24" name="Espace réservé du numéro de diapositive 1">
            <a:extLst>
              <a:ext uri="{FF2B5EF4-FFF2-40B4-BE49-F238E27FC236}">
                <a16:creationId xmlns:a16="http://schemas.microsoft.com/office/drawing/2014/main" id="{CF648CFB-BA69-472A-AD7A-D78AFE0C76CC}"/>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27</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grpSp>
        <p:nvGrpSpPr>
          <p:cNvPr id="49" name="Groupe 48">
            <a:extLst>
              <a:ext uri="{FF2B5EF4-FFF2-40B4-BE49-F238E27FC236}">
                <a16:creationId xmlns:a16="http://schemas.microsoft.com/office/drawing/2014/main" id="{4557197F-F9A8-47DE-9ECC-4470D52B53FE}"/>
              </a:ext>
            </a:extLst>
          </p:cNvPr>
          <p:cNvGrpSpPr/>
          <p:nvPr/>
        </p:nvGrpSpPr>
        <p:grpSpPr>
          <a:xfrm>
            <a:off x="0" y="-1"/>
            <a:ext cx="1768414" cy="6858001"/>
            <a:chOff x="0" y="-1"/>
            <a:chExt cx="1768414" cy="6858001"/>
          </a:xfrm>
        </p:grpSpPr>
        <p:sp>
          <p:nvSpPr>
            <p:cNvPr id="50" name="Fond blanc">
              <a:extLst>
                <a:ext uri="{FF2B5EF4-FFF2-40B4-BE49-F238E27FC236}">
                  <a16:creationId xmlns:a16="http://schemas.microsoft.com/office/drawing/2014/main" id="{9077BF2F-DF3A-4727-9C6C-CD3CFD5A1477}"/>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MEP">
              <a:extLst>
                <a:ext uri="{FF2B5EF4-FFF2-40B4-BE49-F238E27FC236}">
                  <a16:creationId xmlns:a16="http://schemas.microsoft.com/office/drawing/2014/main" id="{0DC5E4CD-AFD3-4F80-BB97-34513FCE34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52" name="AtmoSud">
              <a:hlinkClick r:id="rId5"/>
              <a:extLst>
                <a:ext uri="{FF2B5EF4-FFF2-40B4-BE49-F238E27FC236}">
                  <a16:creationId xmlns:a16="http://schemas.microsoft.com/office/drawing/2014/main" id="{0FCBA1C0-C9D5-4BDB-A102-2178FCFE58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53" name="FAEM">
              <a:hlinkClick r:id="rId7"/>
              <a:extLst>
                <a:ext uri="{FF2B5EF4-FFF2-40B4-BE49-F238E27FC236}">
                  <a16:creationId xmlns:a16="http://schemas.microsoft.com/office/drawing/2014/main" id="{86CF6A6A-9E72-45FF-9799-714D124C3E5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54" name="AEM">
              <a:extLst>
                <a:ext uri="{FF2B5EF4-FFF2-40B4-BE49-F238E27FC236}">
                  <a16:creationId xmlns:a16="http://schemas.microsoft.com/office/drawing/2014/main" id="{0FD359DA-8126-49BC-857F-6596E288203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55" name="Module CO2">
              <a:extLst>
                <a:ext uri="{FF2B5EF4-FFF2-40B4-BE49-F238E27FC236}">
                  <a16:creationId xmlns:a16="http://schemas.microsoft.com/office/drawing/2014/main" id="{BB2F8C63-1C71-459E-919A-6613AF433B04}"/>
                </a:ext>
              </a:extLst>
            </p:cNvPr>
            <p:cNvSpPr/>
            <p:nvPr/>
          </p:nvSpPr>
          <p:spPr>
            <a:xfrm>
              <a:off x="114404" y="5992223"/>
              <a:ext cx="1539605" cy="707886"/>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43663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xplication"/>
          <p:cNvSpPr/>
          <p:nvPr/>
        </p:nvSpPr>
        <p:spPr>
          <a:xfrm>
            <a:off x="2901280" y="5522807"/>
            <a:ext cx="2871065"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prstClr val="black"/>
                </a:solidFill>
                <a:latin typeface="Calibri" panose="020F0502020204030204"/>
              </a:rPr>
              <a:t>Cliquez</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sur l’une des icônes « numéros » : l’une des réponses à la question posée dans le titre apparaît.</a:t>
            </a:r>
          </a:p>
        </p:txBody>
      </p:sp>
      <p:sp>
        <p:nvSpPr>
          <p:cNvPr id="50" name="Picto patate">
            <a:extLst>
              <a:ext uri="{FF2B5EF4-FFF2-40B4-BE49-F238E27FC236}">
                <a16:creationId xmlns:a16="http://schemas.microsoft.com/office/drawing/2014/main" id="{7587B0AF-15DD-4285-B7D9-1B7CF8175833}"/>
              </a:ext>
            </a:extLst>
          </p:cNvPr>
          <p:cNvSpPr/>
          <p:nvPr/>
        </p:nvSpPr>
        <p:spPr bwMode="auto">
          <a:xfrm>
            <a:off x="2230520" y="5679930"/>
            <a:ext cx="628649" cy="62864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58" name="Explication">
            <a:extLst>
              <a:ext uri="{FF2B5EF4-FFF2-40B4-BE49-F238E27FC236}">
                <a16:creationId xmlns:a16="http://schemas.microsoft.com/office/drawing/2014/main" id="{ACAF8F61-B8F1-4FD5-9E95-20B3E5A5593C}"/>
              </a:ext>
            </a:extLst>
          </p:cNvPr>
          <p:cNvSpPr/>
          <p:nvPr/>
        </p:nvSpPr>
        <p:spPr>
          <a:xfrm>
            <a:off x="6624968" y="4386097"/>
            <a:ext cx="519111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Cliquez sur cette icône pour en savoir plus</a:t>
            </a:r>
            <a:r>
              <a:rPr lang="fr-FR" dirty="0">
                <a:solidFill>
                  <a:prstClr val="black"/>
                </a:solidFill>
                <a:latin typeface="Calibri" panose="020F0502020204030204"/>
              </a:rPr>
              <a:t> : u</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ne nouvelle diapositive apparaît qui enrichit l’information. Pour revenir en arrière, cliquez sur l’icône retour en bas à droite de la diapositive. </a:t>
            </a:r>
          </a:p>
        </p:txBody>
      </p:sp>
      <p:sp>
        <p:nvSpPr>
          <p:cNvPr id="46" name="Explication"/>
          <p:cNvSpPr/>
          <p:nvPr/>
        </p:nvSpPr>
        <p:spPr>
          <a:xfrm>
            <a:off x="6624968" y="5768904"/>
            <a:ext cx="556703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Cliquez sur l’appareil photo : une photo apparaît. </a:t>
            </a: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Pour revenir en arrière, cliquez sur l’icône retour en bas à droite de la diapositive. </a:t>
            </a:r>
          </a:p>
        </p:txBody>
      </p:sp>
      <p:pic>
        <p:nvPicPr>
          <p:cNvPr id="10" name="Clic retour">
            <a:hlinkClick r:id="" action="ppaction://hlinkshowjump?jump=firstslide"/>
            <a:extLst>
              <a:ext uri="{FF2B5EF4-FFF2-40B4-BE49-F238E27FC236}">
                <a16:creationId xmlns:a16="http://schemas.microsoft.com/office/drawing/2014/main" id="{90CA8302-246E-43BC-BFB7-1BCE82F590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51" t="2691" r="7314" b="5618"/>
          <a:stretch/>
        </p:blipFill>
        <p:spPr bwMode="auto">
          <a:xfrm>
            <a:off x="5973117" y="5021747"/>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o photo">
            <a:hlinkClick r:id="" action="ppaction://noaction"/>
            <a:extLst>
              <a:ext uri="{FF2B5EF4-FFF2-40B4-BE49-F238E27FC236}">
                <a16:creationId xmlns:a16="http://schemas.microsoft.com/office/drawing/2014/main" id="{254992C6-8F60-C641-B9CE-15A2527010A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40" t="11069" r="10647" b="8232"/>
          <a:stretch/>
        </p:blipFill>
        <p:spPr bwMode="auto">
          <a:xfrm>
            <a:off x="6022056" y="5851814"/>
            <a:ext cx="538675" cy="47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Explication"/>
          <p:cNvSpPr/>
          <p:nvPr/>
        </p:nvSpPr>
        <p:spPr>
          <a:xfrm>
            <a:off x="6624968" y="3022280"/>
            <a:ext cx="5567031"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Cliquez sur cette icône</a:t>
            </a:r>
            <a:r>
              <a:rPr lang="fr-FR" dirty="0">
                <a:solidFill>
                  <a:prstClr val="black"/>
                </a:solidFill>
                <a:latin typeface="Calibri" panose="020F0502020204030204"/>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un complément d’information apparaît sous forme de bulle ou de diapositive(s) complémentaire(s). Pour faire disparaître la bulle, </a:t>
            </a: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recliquez sur l’icône.</a:t>
            </a:r>
          </a:p>
        </p:txBody>
      </p:sp>
      <p:pic>
        <p:nvPicPr>
          <p:cNvPr id="8" name="Picto +"/>
          <p:cNvPicPr preferRelativeResize="0">
            <a:picLocks/>
          </p:cNvPicPr>
          <p:nvPr/>
        </p:nvPicPr>
        <p:blipFill rotWithShape="1">
          <a:blip r:embed="rId5" cstate="print">
            <a:extLst>
              <a:ext uri="{28A0092B-C50C-407E-A947-70E740481C1C}">
                <a14:useLocalDpi xmlns:a14="http://schemas.microsoft.com/office/drawing/2010/main" val="0"/>
              </a:ext>
            </a:extLst>
          </a:blip>
          <a:srcRect l="14020" t="8583" r="13661" b="6220"/>
          <a:stretch/>
        </p:blipFill>
        <p:spPr bwMode="auto">
          <a:xfrm>
            <a:off x="6022056" y="3376549"/>
            <a:ext cx="509582" cy="509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xplication"/>
          <p:cNvSpPr txBox="1"/>
          <p:nvPr/>
        </p:nvSpPr>
        <p:spPr>
          <a:xfrm>
            <a:off x="6624968" y="1758486"/>
            <a:ext cx="533169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Quand L’Abeille apparaît, elle invite l’enseignant ou l’animateur à questionner les élèves sur le contenu visible de la diapositive… Il ne reste ensuite qu’un clic à effectuer pour afficher le contenu total.</a:t>
            </a:r>
          </a:p>
        </p:txBody>
      </p:sp>
      <p:pic>
        <p:nvPicPr>
          <p:cNvPr id="7" name="Abeille">
            <a:extLst>
              <a:ext uri="{FF2B5EF4-FFF2-40B4-BE49-F238E27FC236}">
                <a16:creationId xmlns:a16="http://schemas.microsoft.com/office/drawing/2014/main" id="{40BFDC7B-8976-4DA1-9CA7-B8187C9504ED}"/>
              </a:ext>
            </a:extLst>
          </p:cNvPr>
          <p:cNvPicPr preferRelativeResize="0"/>
          <p:nvPr/>
        </p:nvPicPr>
        <p:blipFill rotWithShape="1">
          <a:blip r:embed="rId6">
            <a:alphaModFix/>
          </a:blip>
          <a:srcRect l="8607" t="15254" r="13042" b="20978"/>
          <a:stretch/>
        </p:blipFill>
        <p:spPr>
          <a:xfrm>
            <a:off x="5784455" y="1903583"/>
            <a:ext cx="739286" cy="642937"/>
          </a:xfrm>
          <a:prstGeom prst="rect">
            <a:avLst/>
          </a:prstGeom>
          <a:noFill/>
          <a:ln>
            <a:noFill/>
          </a:ln>
        </p:spPr>
      </p:pic>
      <p:sp>
        <p:nvSpPr>
          <p:cNvPr id="35" name="Explication">
            <a:extLst>
              <a:ext uri="{FF2B5EF4-FFF2-40B4-BE49-F238E27FC236}">
                <a16:creationId xmlns:a16="http://schemas.microsoft.com/office/drawing/2014/main" id="{30C69492-1596-4324-BFA3-23E10D523221}"/>
              </a:ext>
            </a:extLst>
          </p:cNvPr>
          <p:cNvSpPr/>
          <p:nvPr/>
        </p:nvSpPr>
        <p:spPr>
          <a:xfrm>
            <a:off x="2939569" y="4427466"/>
            <a:ext cx="2844886"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Cliquez sur cette icône : des travaux pratiques à réaliser sur l’air apparaissent.</a:t>
            </a:r>
          </a:p>
        </p:txBody>
      </p:sp>
      <p:grpSp>
        <p:nvGrpSpPr>
          <p:cNvPr id="32" name="TP logo">
            <a:extLst>
              <a:ext uri="{FF2B5EF4-FFF2-40B4-BE49-F238E27FC236}">
                <a16:creationId xmlns:a16="http://schemas.microsoft.com/office/drawing/2014/main" id="{8D8E697A-AE7A-4064-B711-61F7D68D2787}"/>
              </a:ext>
            </a:extLst>
          </p:cNvPr>
          <p:cNvGrpSpPr/>
          <p:nvPr/>
        </p:nvGrpSpPr>
        <p:grpSpPr>
          <a:xfrm>
            <a:off x="2189244" y="4693574"/>
            <a:ext cx="711200" cy="901700"/>
            <a:chOff x="2108842" y="4981721"/>
            <a:chExt cx="711200" cy="901700"/>
          </a:xfrm>
        </p:grpSpPr>
        <p:sp>
          <p:nvSpPr>
            <p:cNvPr id="20" name="Texte">
              <a:extLst>
                <a:ext uri="{FF2B5EF4-FFF2-40B4-BE49-F238E27FC236}">
                  <a16:creationId xmlns:a16="http://schemas.microsoft.com/office/drawing/2014/main" id="{01FDBA31-CDCB-49B0-91E6-AB578F40774B}"/>
                </a:ext>
              </a:extLst>
            </p:cNvPr>
            <p:cNvSpPr txBox="1">
              <a:spLocks noChangeArrowheads="1"/>
            </p:cNvSpPr>
            <p:nvPr/>
          </p:nvSpPr>
          <p:spPr bwMode="auto">
            <a:xfrm>
              <a:off x="2250644" y="5545284"/>
              <a:ext cx="427596" cy="33813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22" name="Picto tp">
              <a:extLst>
                <a:ext uri="{FF2B5EF4-FFF2-40B4-BE49-F238E27FC236}">
                  <a16:creationId xmlns:a16="http://schemas.microsoft.com/office/drawing/2014/main" id="{065C9521-CCEE-451A-978E-7792A9319236}"/>
                </a:ext>
              </a:extLst>
            </p:cNvPr>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08842" y="4981721"/>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Explication">
            <a:extLst>
              <a:ext uri="{FF2B5EF4-FFF2-40B4-BE49-F238E27FC236}">
                <a16:creationId xmlns:a16="http://schemas.microsoft.com/office/drawing/2014/main" id="{86FC72D8-2717-448B-B2C5-A6952FAF55DB}"/>
              </a:ext>
            </a:extLst>
          </p:cNvPr>
          <p:cNvSpPr/>
          <p:nvPr/>
        </p:nvSpPr>
        <p:spPr>
          <a:xfrm>
            <a:off x="2939569" y="3514425"/>
            <a:ext cx="284488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Cliquez sur cette icône</a:t>
            </a:r>
            <a:r>
              <a:rPr lang="fr-FR" dirty="0">
                <a:solidFill>
                  <a:prstClr val="black"/>
                </a:solidFill>
                <a:latin typeface="Calibri" panose="020F0502020204030204"/>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une VIDEO apparaît.</a:t>
            </a:r>
          </a:p>
        </p:txBody>
      </p:sp>
      <p:grpSp>
        <p:nvGrpSpPr>
          <p:cNvPr id="31" name="Video logo">
            <a:extLst>
              <a:ext uri="{FF2B5EF4-FFF2-40B4-BE49-F238E27FC236}">
                <a16:creationId xmlns:a16="http://schemas.microsoft.com/office/drawing/2014/main" id="{79F8FBA4-B5FE-4DB3-B0CC-DA21FA4B6475}"/>
              </a:ext>
            </a:extLst>
          </p:cNvPr>
          <p:cNvGrpSpPr/>
          <p:nvPr/>
        </p:nvGrpSpPr>
        <p:grpSpPr>
          <a:xfrm>
            <a:off x="2095978" y="3635684"/>
            <a:ext cx="897732" cy="914400"/>
            <a:chOff x="2015576" y="3987946"/>
            <a:chExt cx="897732" cy="914400"/>
          </a:xfrm>
        </p:grpSpPr>
        <p:pic>
          <p:nvPicPr>
            <p:cNvPr id="15" name="Picto video">
              <a:extLst>
                <a:ext uri="{FF2B5EF4-FFF2-40B4-BE49-F238E27FC236}">
                  <a16:creationId xmlns:a16="http://schemas.microsoft.com/office/drawing/2014/main" id="{B28390D9-AC65-4230-9A70-32615FCE44C1}"/>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92174" y="3987946"/>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e">
              <a:extLst>
                <a:ext uri="{FF2B5EF4-FFF2-40B4-BE49-F238E27FC236}">
                  <a16:creationId xmlns:a16="http://schemas.microsoft.com/office/drawing/2014/main" id="{D0A946CB-08FB-4A7A-81B6-7CA10F81E822}"/>
                </a:ext>
              </a:extLst>
            </p:cNvPr>
            <p:cNvSpPr txBox="1">
              <a:spLocks noChangeArrowheads="1"/>
            </p:cNvSpPr>
            <p:nvPr/>
          </p:nvSpPr>
          <p:spPr bwMode="auto">
            <a:xfrm>
              <a:off x="2015576" y="4564209"/>
              <a:ext cx="897732" cy="33813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grpSp>
      <p:sp>
        <p:nvSpPr>
          <p:cNvPr id="33" name="Explication">
            <a:extLst>
              <a:ext uri="{FF2B5EF4-FFF2-40B4-BE49-F238E27FC236}">
                <a16:creationId xmlns:a16="http://schemas.microsoft.com/office/drawing/2014/main" id="{C31BB6BE-0766-4C05-A149-1679159B191F}"/>
              </a:ext>
            </a:extLst>
          </p:cNvPr>
          <p:cNvSpPr/>
          <p:nvPr/>
        </p:nvSpPr>
        <p:spPr>
          <a:xfrm>
            <a:off x="2939569" y="2499747"/>
            <a:ext cx="284488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Cliquez sur cette </a:t>
            </a:r>
            <a:r>
              <a:rPr kumimoji="0" lang="fr-FR" sz="1800" b="0" i="0" u="none" strike="noStrike" kern="1200" cap="none" spc="0" normalizeH="0" baseline="0" noProof="0" dirty="0" err="1">
                <a:ln>
                  <a:noFill/>
                </a:ln>
                <a:solidFill>
                  <a:prstClr val="black"/>
                </a:solidFill>
                <a:effectLst/>
                <a:uLnTx/>
                <a:uFillTx/>
                <a:latin typeface="Calibri" panose="020F0502020204030204"/>
                <a:ea typeface="+mn-ea"/>
                <a:cs typeface="+mn-cs"/>
              </a:rPr>
              <a:t>ic</a:t>
            </a:r>
            <a:r>
              <a:rPr lang="fr-FR" dirty="0" err="1">
                <a:solidFill>
                  <a:prstClr val="black"/>
                </a:solidFill>
                <a:latin typeface="Calibri" panose="020F0502020204030204"/>
              </a:rPr>
              <a:t>ône</a:t>
            </a:r>
            <a:r>
              <a:rPr lang="fr-FR" dirty="0">
                <a:solidFill>
                  <a:prstClr val="black"/>
                </a:solidFill>
                <a:latin typeface="Calibri" panose="020F0502020204030204"/>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un GUIDE apparaît.</a:t>
            </a:r>
          </a:p>
        </p:txBody>
      </p:sp>
      <p:grpSp>
        <p:nvGrpSpPr>
          <p:cNvPr id="30" name="Guide logo">
            <a:extLst>
              <a:ext uri="{FF2B5EF4-FFF2-40B4-BE49-F238E27FC236}">
                <a16:creationId xmlns:a16="http://schemas.microsoft.com/office/drawing/2014/main" id="{34AC9018-8BEA-42F5-88A5-483794BD6A9A}"/>
              </a:ext>
            </a:extLst>
          </p:cNvPr>
          <p:cNvGrpSpPr/>
          <p:nvPr/>
        </p:nvGrpSpPr>
        <p:grpSpPr>
          <a:xfrm>
            <a:off x="2109430" y="2618625"/>
            <a:ext cx="870828" cy="919163"/>
            <a:chOff x="2029028" y="2984646"/>
            <a:chExt cx="870828" cy="919163"/>
          </a:xfrm>
        </p:grpSpPr>
        <p:sp>
          <p:nvSpPr>
            <p:cNvPr id="19" name="Texte">
              <a:extLst>
                <a:ext uri="{FF2B5EF4-FFF2-40B4-BE49-F238E27FC236}">
                  <a16:creationId xmlns:a16="http://schemas.microsoft.com/office/drawing/2014/main" id="{056E11C7-B878-47C3-974C-5D887D7B5660}"/>
                </a:ext>
              </a:extLst>
            </p:cNvPr>
            <p:cNvSpPr txBox="1">
              <a:spLocks noChangeArrowheads="1"/>
            </p:cNvSpPr>
            <p:nvPr/>
          </p:nvSpPr>
          <p:spPr bwMode="auto">
            <a:xfrm>
              <a:off x="2029028" y="3564084"/>
              <a:ext cx="870828" cy="33972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8" name="Picto guide">
              <a:extLst>
                <a:ext uri="{FF2B5EF4-FFF2-40B4-BE49-F238E27FC236}">
                  <a16:creationId xmlns:a16="http://schemas.microsoft.com/office/drawing/2014/main" id="{D4DDEE9E-22BA-4CF8-87DE-899DB775EADB}"/>
                </a:ext>
              </a:extLst>
            </p:cNvPr>
            <p:cNvPicPr>
              <a:picLocks noChangeAspect="1"/>
            </p:cNvPicPr>
            <p:nvPr/>
          </p:nvPicPr>
          <p:blipFill>
            <a:blip r:embed="rId9">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94555" y="2984646"/>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Explication">
            <a:extLst>
              <a:ext uri="{FF2B5EF4-FFF2-40B4-BE49-F238E27FC236}">
                <a16:creationId xmlns:a16="http://schemas.microsoft.com/office/drawing/2014/main" id="{2408E87D-F129-47A5-946C-0DA6CFBA7DFF}"/>
              </a:ext>
            </a:extLst>
          </p:cNvPr>
          <p:cNvSpPr/>
          <p:nvPr/>
        </p:nvSpPr>
        <p:spPr>
          <a:xfrm>
            <a:off x="2939569" y="1340221"/>
            <a:ext cx="2844886"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Clique</a:t>
            </a:r>
            <a:r>
              <a:rPr lang="fr-FR" dirty="0">
                <a:solidFill>
                  <a:prstClr val="black"/>
                </a:solidFill>
                <a:latin typeface="Calibri" panose="020F0502020204030204"/>
              </a:rPr>
              <a:t>z sur cette icône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une INFO apparaît. Recliquez sur l’icône</a:t>
            </a:r>
            <a:r>
              <a:rPr lang="fr-FR" dirty="0">
                <a:solidFill>
                  <a:prstClr val="black"/>
                </a:solidFill>
                <a:latin typeface="Calibri" panose="020F0502020204030204"/>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elle disparaît. </a:t>
            </a:r>
          </a:p>
        </p:txBody>
      </p:sp>
      <p:grpSp>
        <p:nvGrpSpPr>
          <p:cNvPr id="6" name="Info logo">
            <a:extLst>
              <a:ext uri="{FF2B5EF4-FFF2-40B4-BE49-F238E27FC236}">
                <a16:creationId xmlns:a16="http://schemas.microsoft.com/office/drawing/2014/main" id="{8B88359C-8F92-4864-9370-7E94BC6FCE4E}"/>
              </a:ext>
            </a:extLst>
          </p:cNvPr>
          <p:cNvGrpSpPr/>
          <p:nvPr/>
        </p:nvGrpSpPr>
        <p:grpSpPr>
          <a:xfrm>
            <a:off x="2155113" y="1593629"/>
            <a:ext cx="779463" cy="927100"/>
            <a:chOff x="2074711" y="1927371"/>
            <a:chExt cx="779463" cy="927100"/>
          </a:xfrm>
        </p:grpSpPr>
        <p:sp>
          <p:nvSpPr>
            <p:cNvPr id="16" name="Texte">
              <a:extLst>
                <a:ext uri="{FF2B5EF4-FFF2-40B4-BE49-F238E27FC236}">
                  <a16:creationId xmlns:a16="http://schemas.microsoft.com/office/drawing/2014/main" id="{BDEC2EBD-66BE-41F5-9043-1A9A75DC18AA}"/>
                </a:ext>
              </a:extLst>
            </p:cNvPr>
            <p:cNvSpPr txBox="1">
              <a:spLocks noChangeArrowheads="1"/>
            </p:cNvSpPr>
            <p:nvPr/>
          </p:nvSpPr>
          <p:spPr bwMode="auto">
            <a:xfrm>
              <a:off x="2094554" y="2516334"/>
              <a:ext cx="739776" cy="33813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pic>
          <p:nvPicPr>
            <p:cNvPr id="21" name="Picto info">
              <a:extLst>
                <a:ext uri="{FF2B5EF4-FFF2-40B4-BE49-F238E27FC236}">
                  <a16:creationId xmlns:a16="http://schemas.microsoft.com/office/drawing/2014/main" id="{9A373722-FBB7-4E73-9FEE-3352B155A5F2}"/>
                </a:ext>
              </a:extLst>
            </p:cNvPr>
            <p:cNvPicPr>
              <a:picLocks noChangeAspect="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74711" y="1927371"/>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re"/>
          <p:cNvSpPr>
            <a:spLocks noGrp="1" noChangeAspect="1"/>
          </p:cNvSpPr>
          <p:nvPr>
            <p:ph type="title" idx="4294967295"/>
          </p:nvPr>
        </p:nvSpPr>
        <p:spPr>
          <a:xfrm>
            <a:off x="1768414" y="7268"/>
            <a:ext cx="10423585" cy="1179539"/>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Comprendre le fonctionnement du diaporama</a:t>
            </a:r>
          </a:p>
        </p:txBody>
      </p:sp>
      <p:pic>
        <p:nvPicPr>
          <p:cNvPr id="36" name="Question">
            <a:extLst>
              <a:ext uri="{FF2B5EF4-FFF2-40B4-BE49-F238E27FC236}">
                <a16:creationId xmlns:a16="http://schemas.microsoft.com/office/drawing/2014/main" id="{1AA93CB9-706E-4412-BCBA-1B7FA192404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878201" y="120596"/>
            <a:ext cx="1226453" cy="1866923"/>
          </a:xfrm>
          <a:prstGeom prst="rect">
            <a:avLst/>
          </a:prstGeom>
        </p:spPr>
      </p:pic>
      <p:sp>
        <p:nvSpPr>
          <p:cNvPr id="48" name="Espace réservé du numéro de diapositive 1">
            <a:extLst>
              <a:ext uri="{FF2B5EF4-FFF2-40B4-BE49-F238E27FC236}">
                <a16:creationId xmlns:a16="http://schemas.microsoft.com/office/drawing/2014/main" id="{D2CC0A06-9211-4F60-A8F9-92EE6614772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28</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49" name="Clic retour">
            <a:extLst>
              <a:ext uri="{FF2B5EF4-FFF2-40B4-BE49-F238E27FC236}">
                <a16:creationId xmlns:a16="http://schemas.microsoft.com/office/drawing/2014/main" id="{8E03E95C-DDE1-44DB-BED3-F3C80CC3679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51" t="2691" r="7314" b="5618"/>
          <a:stretch/>
        </p:blipFill>
        <p:spPr bwMode="auto">
          <a:xfrm>
            <a:off x="8933859" y="6346145"/>
            <a:ext cx="356957" cy="330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En Savoir 2">
            <a:extLst>
              <a:ext uri="{FF2B5EF4-FFF2-40B4-BE49-F238E27FC236}">
                <a16:creationId xmlns:a16="http://schemas.microsoft.com/office/drawing/2014/main" id="{2F31A8EE-147C-4A1B-8872-F11568028C0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145184">
            <a:off x="5963500" y="4349870"/>
            <a:ext cx="626694" cy="57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Clic retour">
            <a:extLst>
              <a:ext uri="{FF2B5EF4-FFF2-40B4-BE49-F238E27FC236}">
                <a16:creationId xmlns:a16="http://schemas.microsoft.com/office/drawing/2014/main" id="{171184DE-5CD1-4791-BC34-5E3CE9E2DE4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51" t="2691" r="7314" b="5618"/>
          <a:stretch/>
        </p:blipFill>
        <p:spPr bwMode="auto">
          <a:xfrm>
            <a:off x="11116665" y="5255430"/>
            <a:ext cx="356957" cy="330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Groupe 50">
            <a:extLst>
              <a:ext uri="{FF2B5EF4-FFF2-40B4-BE49-F238E27FC236}">
                <a16:creationId xmlns:a16="http://schemas.microsoft.com/office/drawing/2014/main" id="{78ADBA1E-88C5-4BB8-8883-F750178AF0B2}"/>
              </a:ext>
            </a:extLst>
          </p:cNvPr>
          <p:cNvGrpSpPr/>
          <p:nvPr/>
        </p:nvGrpSpPr>
        <p:grpSpPr>
          <a:xfrm>
            <a:off x="0" y="-1"/>
            <a:ext cx="1768414" cy="6858001"/>
            <a:chOff x="0" y="-1"/>
            <a:chExt cx="1768414" cy="6858001"/>
          </a:xfrm>
        </p:grpSpPr>
        <p:sp>
          <p:nvSpPr>
            <p:cNvPr id="52" name="Fond blanc">
              <a:extLst>
                <a:ext uri="{FF2B5EF4-FFF2-40B4-BE49-F238E27FC236}">
                  <a16:creationId xmlns:a16="http://schemas.microsoft.com/office/drawing/2014/main" id="{B4C7252C-DD2A-4285-99B6-5866E18D135F}"/>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3" name="MEP">
              <a:extLst>
                <a:ext uri="{FF2B5EF4-FFF2-40B4-BE49-F238E27FC236}">
                  <a16:creationId xmlns:a16="http://schemas.microsoft.com/office/drawing/2014/main" id="{D7D5376E-46D1-4FDC-88F7-CE9678946D5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54" name="AtmoSud">
              <a:hlinkClick r:id="rId14"/>
              <a:extLst>
                <a:ext uri="{FF2B5EF4-FFF2-40B4-BE49-F238E27FC236}">
                  <a16:creationId xmlns:a16="http://schemas.microsoft.com/office/drawing/2014/main" id="{4F5F9366-28CE-45EE-A279-8D139B697EE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56" name="FAEM">
              <a:hlinkClick r:id="rId16"/>
              <a:extLst>
                <a:ext uri="{FF2B5EF4-FFF2-40B4-BE49-F238E27FC236}">
                  <a16:creationId xmlns:a16="http://schemas.microsoft.com/office/drawing/2014/main" id="{E598CDBC-0F2A-44BA-88FC-917E4113A65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57" name="AEM">
              <a:extLst>
                <a:ext uri="{FF2B5EF4-FFF2-40B4-BE49-F238E27FC236}">
                  <a16:creationId xmlns:a16="http://schemas.microsoft.com/office/drawing/2014/main" id="{5052AFC1-F580-40FB-BB69-4217A44BEC1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60" name="Module CO2">
              <a:extLst>
                <a:ext uri="{FF2B5EF4-FFF2-40B4-BE49-F238E27FC236}">
                  <a16:creationId xmlns:a16="http://schemas.microsoft.com/office/drawing/2014/main" id="{05050AF3-295A-4989-9DCF-6DCDD511954F}"/>
                </a:ext>
              </a:extLst>
            </p:cNvPr>
            <p:cNvSpPr/>
            <p:nvPr/>
          </p:nvSpPr>
          <p:spPr>
            <a:xfrm>
              <a:off x="114404" y="5992223"/>
              <a:ext cx="1539605" cy="707886"/>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48214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Fond 1"/>
          <p:cNvPicPr>
            <a:picLocks noChangeAspect="1"/>
          </p:cNvPicPr>
          <p:nvPr/>
        </p:nvPicPr>
        <p:blipFill rotWithShape="1">
          <a:blip r:embed="rId2">
            <a:extLst>
              <a:ext uri="{28A0092B-C50C-407E-A947-70E740481C1C}">
                <a14:useLocalDpi xmlns:a14="http://schemas.microsoft.com/office/drawing/2010/main" val="0"/>
              </a:ext>
            </a:extLst>
          </a:blip>
          <a:srcRect l="18748" r="3404" b="22324"/>
          <a:stretch/>
        </p:blipFill>
        <p:spPr>
          <a:xfrm>
            <a:off x="0" y="0"/>
            <a:ext cx="12218894" cy="6858000"/>
          </a:xfrm>
          <a:prstGeom prst="rect">
            <a:avLst/>
          </a:prstGeom>
        </p:spPr>
      </p:pic>
      <p:sp>
        <p:nvSpPr>
          <p:cNvPr id="2" name="Partie 1"/>
          <p:cNvSpPr txBox="1"/>
          <p:nvPr/>
        </p:nvSpPr>
        <p:spPr>
          <a:xfrm>
            <a:off x="2435192" y="2356430"/>
            <a:ext cx="8441355" cy="45015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6600" b="1">
                <a:solidFill>
                  <a:srgbClr val="0098BC"/>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55600" indent="-355600" algn="l">
              <a:buFont typeface="Arial" panose="020B0604020202020204" pitchFamily="34" charset="0"/>
              <a:buChar char="•"/>
            </a:pPr>
            <a:r>
              <a:rPr lang="fr-FR" sz="3400" dirty="0">
                <a:solidFill>
                  <a:srgbClr val="002060"/>
                </a:solidFill>
              </a:rPr>
              <a:t>Elles sont à destination des adultes : enseignants, animateurs…</a:t>
            </a:r>
          </a:p>
          <a:p>
            <a:pPr marL="355600" indent="-355600" algn="l">
              <a:buFont typeface="Arial" panose="020B0604020202020204" pitchFamily="34" charset="0"/>
              <a:buChar char="•"/>
            </a:pPr>
            <a:r>
              <a:rPr lang="fr-FR" sz="3400" dirty="0">
                <a:solidFill>
                  <a:srgbClr val="002060"/>
                </a:solidFill>
              </a:rPr>
              <a:t>On y accède notamment en cliquant sur les icônes suivantes décrites dans la diapositive précédente :</a:t>
            </a:r>
          </a:p>
        </p:txBody>
      </p:sp>
      <p:sp>
        <p:nvSpPr>
          <p:cNvPr id="12" name="Espace réservé du numéro de diapositive 1">
            <a:extLst>
              <a:ext uri="{FF2B5EF4-FFF2-40B4-BE49-F238E27FC236}">
                <a16:creationId xmlns:a16="http://schemas.microsoft.com/office/drawing/2014/main" id="{9D908349-7FD1-4C4D-903E-7567F908EE8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29</a:t>
            </a:fld>
            <a:endParaRPr lang="fr-FR" altLang="fr-FR" sz="1800" b="1" dirty="0">
              <a:solidFill>
                <a:schemeClr val="bg1"/>
              </a:solidFill>
            </a:endParaRPr>
          </a:p>
        </p:txBody>
      </p:sp>
      <p:sp>
        <p:nvSpPr>
          <p:cNvPr id="3" name="Rectangle 2">
            <a:extLst>
              <a:ext uri="{FF2B5EF4-FFF2-40B4-BE49-F238E27FC236}">
                <a16:creationId xmlns:a16="http://schemas.microsoft.com/office/drawing/2014/main" id="{5FCCED52-18A6-4B83-A5DE-942B24CDA29A}"/>
              </a:ext>
            </a:extLst>
          </p:cNvPr>
          <p:cNvSpPr/>
          <p:nvPr/>
        </p:nvSpPr>
        <p:spPr>
          <a:xfrm>
            <a:off x="2435192" y="0"/>
            <a:ext cx="8441355" cy="14260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rgbClr val="008CB4"/>
                </a:solidFill>
                <a:latin typeface="Gotham Bold" pitchFamily="50" charset="0"/>
              </a:rPr>
              <a:t>LES DIAPOSITIVES COMPLÉMENTAIRES</a:t>
            </a:r>
          </a:p>
        </p:txBody>
      </p:sp>
      <p:sp>
        <p:nvSpPr>
          <p:cNvPr id="9" name="Module CO2">
            <a:extLst>
              <a:ext uri="{FF2B5EF4-FFF2-40B4-BE49-F238E27FC236}">
                <a16:creationId xmlns:a16="http://schemas.microsoft.com/office/drawing/2014/main" id="{64ABCDCE-6CEF-4B7C-BB51-5E4DA82F3CA7}"/>
              </a:ext>
            </a:extLst>
          </p:cNvPr>
          <p:cNvSpPr/>
          <p:nvPr/>
        </p:nvSpPr>
        <p:spPr>
          <a:xfrm>
            <a:off x="645337" y="2919064"/>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pic>
        <p:nvPicPr>
          <p:cNvPr id="4" name="Picto photo">
            <a:hlinkClick r:id="" action="ppaction://noaction"/>
            <a:extLst>
              <a:ext uri="{FF2B5EF4-FFF2-40B4-BE49-F238E27FC236}">
                <a16:creationId xmlns:a16="http://schemas.microsoft.com/office/drawing/2014/main" id="{A94064B7-1AA7-CEB2-9C28-38F031B261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40" t="11069" r="10647" b="8232"/>
          <a:stretch/>
        </p:blipFill>
        <p:spPr bwMode="auto">
          <a:xfrm>
            <a:off x="6655869" y="6012101"/>
            <a:ext cx="538675" cy="47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En Savoir 2">
            <a:extLst>
              <a:ext uri="{FF2B5EF4-FFF2-40B4-BE49-F238E27FC236}">
                <a16:creationId xmlns:a16="http://schemas.microsoft.com/office/drawing/2014/main" id="{90C25172-5C90-22B9-2922-F85AC8984D7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45184">
            <a:off x="3988301" y="5930383"/>
            <a:ext cx="626694" cy="57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uide logo">
            <a:extLst>
              <a:ext uri="{FF2B5EF4-FFF2-40B4-BE49-F238E27FC236}">
                <a16:creationId xmlns:a16="http://schemas.microsoft.com/office/drawing/2014/main" id="{DE12909B-EA6B-A8AA-0947-AED9FB718D8B}"/>
              </a:ext>
            </a:extLst>
          </p:cNvPr>
          <p:cNvGrpSpPr/>
          <p:nvPr/>
        </p:nvGrpSpPr>
        <p:grpSpPr>
          <a:xfrm>
            <a:off x="8885980" y="5855233"/>
            <a:ext cx="870828" cy="919163"/>
            <a:chOff x="2029028" y="2984646"/>
            <a:chExt cx="870828" cy="919163"/>
          </a:xfrm>
        </p:grpSpPr>
        <p:sp>
          <p:nvSpPr>
            <p:cNvPr id="8" name="Texte">
              <a:extLst>
                <a:ext uri="{FF2B5EF4-FFF2-40B4-BE49-F238E27FC236}">
                  <a16:creationId xmlns:a16="http://schemas.microsoft.com/office/drawing/2014/main" id="{3ACFB60D-2A28-6DDE-0E37-92F290454EBC}"/>
                </a:ext>
              </a:extLst>
            </p:cNvPr>
            <p:cNvSpPr txBox="1">
              <a:spLocks noChangeArrowheads="1"/>
            </p:cNvSpPr>
            <p:nvPr/>
          </p:nvSpPr>
          <p:spPr bwMode="auto">
            <a:xfrm>
              <a:off x="2029028" y="3564084"/>
              <a:ext cx="870828" cy="33972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1" name="Picto guide">
              <a:extLst>
                <a:ext uri="{FF2B5EF4-FFF2-40B4-BE49-F238E27FC236}">
                  <a16:creationId xmlns:a16="http://schemas.microsoft.com/office/drawing/2014/main" id="{A589FC4E-A29D-F5C6-77D9-D8245250A1EC}"/>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94555" y="2984646"/>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75011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Fond 1">
            <a:hlinkClick r:id="rId2" action="ppaction://hlinksldjump"/>
          </p:cNvPr>
          <p:cNvPicPr>
            <a:picLocks noChangeAspect="1"/>
          </p:cNvPicPr>
          <p:nvPr/>
        </p:nvPicPr>
        <p:blipFill rotWithShape="1">
          <a:blip r:embed="rId3">
            <a:extLst>
              <a:ext uri="{28A0092B-C50C-407E-A947-70E740481C1C}">
                <a14:useLocalDpi xmlns:a14="http://schemas.microsoft.com/office/drawing/2010/main" val="0"/>
              </a:ext>
            </a:extLst>
          </a:blip>
          <a:srcRect l="18748" r="3404" b="22324"/>
          <a:stretch/>
        </p:blipFill>
        <p:spPr>
          <a:xfrm>
            <a:off x="0" y="0"/>
            <a:ext cx="12218894" cy="6858000"/>
          </a:xfrm>
          <a:prstGeom prst="rect">
            <a:avLst/>
          </a:prstGeom>
        </p:spPr>
      </p:pic>
      <p:sp>
        <p:nvSpPr>
          <p:cNvPr id="5" name="Rectangle 4"/>
          <p:cNvSpPr/>
          <p:nvPr/>
        </p:nvSpPr>
        <p:spPr>
          <a:xfrm>
            <a:off x="2215926" y="0"/>
            <a:ext cx="7470648"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2687424" y="0"/>
            <a:ext cx="6527651" cy="6863417"/>
          </a:xfrm>
          <a:prstGeom prst="rect">
            <a:avLst/>
          </a:prstGeom>
          <a:noFill/>
        </p:spPr>
        <p:txBody>
          <a:bodyPr wrap="square" rtlCol="0">
            <a:spAutoFit/>
          </a:bodyPr>
          <a:lstStyle/>
          <a:p>
            <a:pPr algn="ctr"/>
            <a:r>
              <a:rPr lang="fr-FR" sz="4400" b="1" dirty="0">
                <a:solidFill>
                  <a:srgbClr val="008CB4"/>
                </a:solidFill>
                <a:latin typeface="Gotham Bold" pitchFamily="50" charset="0"/>
              </a:rPr>
              <a:t>POUR EN SAVOIR PLUS</a:t>
            </a:r>
          </a:p>
          <a:p>
            <a:pPr algn="ctr"/>
            <a:endParaRPr lang="fr-FR" sz="3600" dirty="0"/>
          </a:p>
          <a:p>
            <a:pPr marL="271463" indent="-271463">
              <a:buFont typeface="Arial" panose="020B0604020202020204" pitchFamily="34" charset="0"/>
              <a:buChar char="•"/>
            </a:pPr>
            <a:r>
              <a:rPr lang="fr-FR" sz="3600" b="1" dirty="0">
                <a:solidFill>
                  <a:srgbClr val="002060"/>
                </a:solidFill>
                <a:latin typeface="Century Gothic" panose="020B0502020202020204" pitchFamily="34" charset="0"/>
              </a:rPr>
              <a:t>Module Air</a:t>
            </a:r>
          </a:p>
          <a:p>
            <a:pPr marL="571500" indent="-571500">
              <a:buFont typeface="Arial" panose="020B0604020202020204" pitchFamily="34" charset="0"/>
              <a:buChar char="•"/>
            </a:pPr>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Qu’est-ce qui pollue l’air intérieur ? </a:t>
            </a:r>
          </a:p>
          <a:p>
            <a:pPr marL="285750" indent="-285750">
              <a:buFont typeface="Arial" panose="020B0604020202020204" pitchFamily="34" charset="0"/>
              <a:buChar char="•"/>
            </a:pPr>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L’air extérieur</a:t>
            </a:r>
          </a:p>
          <a:p>
            <a:pPr marL="285750" indent="-285750">
              <a:buFont typeface="Arial" panose="020B0604020202020204" pitchFamily="34" charset="0"/>
              <a:buChar char="•"/>
            </a:pPr>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Parole d’experts </a:t>
            </a:r>
          </a:p>
          <a:p>
            <a:pPr marL="285750" indent="-285750">
              <a:buFont typeface="Arial" panose="020B0604020202020204" pitchFamily="34" charset="0"/>
              <a:buChar char="•"/>
            </a:pPr>
            <a:endParaRPr lang="fr-FR" sz="3600" b="1" dirty="0">
              <a:solidFill>
                <a:srgbClr val="002060"/>
              </a:solidFill>
              <a:latin typeface="Century Gothic" panose="020B0502020202020204" pitchFamily="34" charset="0"/>
            </a:endParaRPr>
          </a:p>
          <a:p>
            <a:pPr marL="285750" indent="-285750">
              <a:buFont typeface="Arial" panose="020B0604020202020204" pitchFamily="34" charset="0"/>
              <a:buChar char="•"/>
            </a:pPr>
            <a:r>
              <a:rPr lang="fr-FR" sz="3600" b="1" dirty="0">
                <a:solidFill>
                  <a:srgbClr val="002060"/>
                </a:solidFill>
                <a:latin typeface="Century Gothic" panose="020B0502020202020204" pitchFamily="34" charset="0"/>
              </a:rPr>
              <a:t>En savoir plus et photos</a:t>
            </a:r>
          </a:p>
        </p:txBody>
      </p:sp>
      <p:sp>
        <p:nvSpPr>
          <p:cNvPr id="7" name="Module CO2">
            <a:extLst>
              <a:ext uri="{FF2B5EF4-FFF2-40B4-BE49-F238E27FC236}">
                <a16:creationId xmlns:a16="http://schemas.microsoft.com/office/drawing/2014/main" id="{64ABCDCE-6CEF-4B7C-BB51-5E4DA82F3CA7}"/>
              </a:ext>
            </a:extLst>
          </p:cNvPr>
          <p:cNvSpPr/>
          <p:nvPr/>
        </p:nvSpPr>
        <p:spPr>
          <a:xfrm>
            <a:off x="454372" y="3728906"/>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sp>
        <p:nvSpPr>
          <p:cNvPr id="8" name="Module CO2">
            <a:extLst>
              <a:ext uri="{FF2B5EF4-FFF2-40B4-BE49-F238E27FC236}">
                <a16:creationId xmlns:a16="http://schemas.microsoft.com/office/drawing/2014/main" id="{2916B85F-6B44-4BA8-96C1-EBA3BF3CB371}"/>
              </a:ext>
            </a:extLst>
          </p:cNvPr>
          <p:cNvSpPr/>
          <p:nvPr/>
        </p:nvSpPr>
        <p:spPr>
          <a:xfrm>
            <a:off x="343807" y="4763886"/>
            <a:ext cx="1760737" cy="1323439"/>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Pour :</a:t>
            </a:r>
          </a:p>
          <a:p>
            <a:pPr algn="ctr"/>
            <a:r>
              <a:rPr lang="fr-FR" sz="2000" b="1" dirty="0">
                <a:solidFill>
                  <a:schemeClr val="bg1"/>
                </a:solidFill>
                <a:latin typeface="Century Gothic" panose="020B0502020202020204" pitchFamily="34" charset="0"/>
              </a:rPr>
              <a:t>Enseignants</a:t>
            </a:r>
          </a:p>
          <a:p>
            <a:pPr algn="ctr"/>
            <a:r>
              <a:rPr lang="fr-FR" sz="2000" b="1" dirty="0">
                <a:solidFill>
                  <a:schemeClr val="bg1"/>
                </a:solidFill>
                <a:latin typeface="Century Gothic" panose="020B0502020202020204" pitchFamily="34" charset="0"/>
              </a:rPr>
              <a:t>Animateurs</a:t>
            </a:r>
          </a:p>
          <a:p>
            <a:pPr algn="ctr"/>
            <a:r>
              <a:rPr lang="fr-FR" sz="2000" b="1" dirty="0">
                <a:solidFill>
                  <a:schemeClr val="bg1"/>
                </a:solidFill>
                <a:latin typeface="Century Gothic" panose="020B0502020202020204" pitchFamily="34" charset="0"/>
              </a:rPr>
              <a:t>Adultes</a:t>
            </a:r>
          </a:p>
        </p:txBody>
      </p:sp>
    </p:spTree>
    <p:extLst>
      <p:ext uri="{BB962C8B-B14F-4D97-AF65-F5344CB8AC3E}">
        <p14:creationId xmlns:p14="http://schemas.microsoft.com/office/powerpoint/2010/main" val="610491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ommaire page">
            <a:hlinkClick r:id="rId2" action="ppaction://hlinksldjump"/>
          </p:cNvPr>
          <p:cNvSpPr/>
          <p:nvPr/>
        </p:nvSpPr>
        <p:spPr>
          <a:xfrm>
            <a:off x="11302730" y="6222333"/>
            <a:ext cx="828000" cy="216000"/>
          </a:xfrm>
          <a:prstGeom prst="roundRect">
            <a:avLst/>
          </a:prstGeom>
          <a:solidFill>
            <a:schemeClr val="bg1"/>
          </a:solidFill>
          <a:ln>
            <a:solidFill>
              <a:srgbClr val="0C99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0C99BC"/>
                </a:solidFill>
              </a:rPr>
              <a:t>SOMMAIRE</a:t>
            </a:r>
          </a:p>
        </p:txBody>
      </p:sp>
      <p:sp>
        <p:nvSpPr>
          <p:cNvPr id="8" name="N° Page">
            <a:extLst>
              <a:ext uri="{FF2B5EF4-FFF2-40B4-BE49-F238E27FC236}">
                <a16:creationId xmlns:a16="http://schemas.microsoft.com/office/drawing/2014/main" id="{3D680FB0-808E-4E1F-80C1-8153897DE7C7}"/>
              </a:ext>
            </a:extLst>
          </p:cNvPr>
          <p:cNvSpPr>
            <a:spLocks noGrp="1"/>
          </p:cNvSpPr>
          <p:nvPr>
            <p:ph type="sldNum" sz="quarter" idx="12"/>
          </p:nvPr>
        </p:nvSpPr>
        <p:spPr>
          <a:xfrm>
            <a:off x="11101892" y="6397403"/>
            <a:ext cx="1015589" cy="365125"/>
          </a:xfrm>
          <a:solidFill>
            <a:srgbClr val="002060"/>
          </a:solidFill>
        </p:spPr>
        <p:txBody>
          <a:bodyPr/>
          <a:lstStyle/>
          <a:p>
            <a:pPr algn="ctr">
              <a:defRPr/>
            </a:pPr>
            <a:r>
              <a:rPr lang="fr-FR" sz="2000" b="1" dirty="0">
                <a:solidFill>
                  <a:schemeClr val="bg1"/>
                </a:solidFill>
              </a:rPr>
              <a:t>CO</a:t>
            </a:r>
            <a:r>
              <a:rPr lang="fr-FR" sz="2000" b="1" baseline="-25000" dirty="0">
                <a:solidFill>
                  <a:schemeClr val="bg1"/>
                </a:solidFill>
              </a:rPr>
              <a:t>2 </a:t>
            </a:r>
            <a:fld id="{765CB52E-4FA4-48CA-9E84-B846F3A98BEF}" type="slidenum">
              <a:rPr lang="fr-FR" altLang="fr-FR" sz="2000" smtClean="0">
                <a:solidFill>
                  <a:schemeClr val="bg1"/>
                </a:solidFill>
              </a:rPr>
              <a:pPr algn="ctr">
                <a:defRPr/>
              </a:pPr>
              <a:t>31</a:t>
            </a:fld>
            <a:endParaRPr lang="fr-FR" altLang="fr-FR" sz="2000" dirty="0">
              <a:solidFill>
                <a:schemeClr val="bg1"/>
              </a:solidFill>
            </a:endParaRPr>
          </a:p>
        </p:txBody>
      </p:sp>
      <p:sp>
        <p:nvSpPr>
          <p:cNvPr id="14" name="Titre"/>
          <p:cNvSpPr/>
          <p:nvPr/>
        </p:nvSpPr>
        <p:spPr>
          <a:xfrm>
            <a:off x="1722034" y="0"/>
            <a:ext cx="10469965" cy="13048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002060"/>
                </a:solidFill>
                <a:latin typeface="Century Gothic" panose="020B0502020202020204" pitchFamily="34" charset="0"/>
              </a:rPr>
              <a:t>Module Air</a:t>
            </a:r>
          </a:p>
        </p:txBody>
      </p:sp>
      <p:sp>
        <p:nvSpPr>
          <p:cNvPr id="7" name="Espace réservé du numéro de diapositive 1">
            <a:extLst>
              <a:ext uri="{FF2B5EF4-FFF2-40B4-BE49-F238E27FC236}">
                <a16:creationId xmlns:a16="http://schemas.microsoft.com/office/drawing/2014/main" id="{C55FEC4D-63A5-46F0-8FA3-8E1575DA6364}"/>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31</a:t>
            </a:fld>
            <a:endParaRPr lang="fr-FR" altLang="fr-FR" sz="1800" b="1" dirty="0">
              <a:solidFill>
                <a:schemeClr val="bg1"/>
              </a:solidFill>
            </a:endParaRPr>
          </a:p>
        </p:txBody>
      </p:sp>
      <p:sp>
        <p:nvSpPr>
          <p:cNvPr id="13" name="ZoneTexte 12">
            <a:extLst>
              <a:ext uri="{FF2B5EF4-FFF2-40B4-BE49-F238E27FC236}">
                <a16:creationId xmlns:a16="http://schemas.microsoft.com/office/drawing/2014/main" id="{F782C4E2-40A9-47CA-9706-3A3001453C20}"/>
              </a:ext>
            </a:extLst>
          </p:cNvPr>
          <p:cNvSpPr txBox="1"/>
          <p:nvPr/>
        </p:nvSpPr>
        <p:spPr>
          <a:xfrm>
            <a:off x="2554759" y="2119203"/>
            <a:ext cx="5011833" cy="707886"/>
          </a:xfrm>
          <a:prstGeom prst="rect">
            <a:avLst/>
          </a:prstGeom>
          <a:noFill/>
        </p:spPr>
        <p:txBody>
          <a:bodyPr wrap="square" rtlCol="0">
            <a:spAutoFit/>
          </a:bodyPr>
          <a:lstStyle/>
          <a:p>
            <a:pPr algn="ctr"/>
            <a:r>
              <a:rPr lang="fr-FR" sz="2000" b="1" dirty="0">
                <a:solidFill>
                  <a:srgbClr val="002060"/>
                </a:solidFill>
                <a:latin typeface="Century Gothic" panose="020B0502020202020204" pitchFamily="34" charset="0"/>
              </a:rPr>
              <a:t>Capteur open source de</a:t>
            </a:r>
            <a:br>
              <a:rPr lang="fr-FR" sz="2000" b="1" dirty="0">
                <a:solidFill>
                  <a:srgbClr val="002060"/>
                </a:solidFill>
                <a:latin typeface="Century Gothic" panose="020B0502020202020204" pitchFamily="34" charset="0"/>
              </a:rPr>
            </a:br>
            <a:r>
              <a:rPr lang="fr-FR" sz="2000" b="1" dirty="0">
                <a:solidFill>
                  <a:srgbClr val="002060"/>
                </a:solidFill>
                <a:latin typeface="Century Gothic" panose="020B0502020202020204" pitchFamily="34" charset="0"/>
              </a:rPr>
              <a:t>mesure de la qualité de l’air</a:t>
            </a:r>
          </a:p>
        </p:txBody>
      </p:sp>
      <p:grpSp>
        <p:nvGrpSpPr>
          <p:cNvPr id="2" name="Groupe 1">
            <a:extLst>
              <a:ext uri="{FF2B5EF4-FFF2-40B4-BE49-F238E27FC236}">
                <a16:creationId xmlns:a16="http://schemas.microsoft.com/office/drawing/2014/main" id="{F28A8284-E97F-4F49-B2C1-C6080ED799FB}"/>
              </a:ext>
            </a:extLst>
          </p:cNvPr>
          <p:cNvGrpSpPr/>
          <p:nvPr/>
        </p:nvGrpSpPr>
        <p:grpSpPr>
          <a:xfrm>
            <a:off x="3120401" y="4666965"/>
            <a:ext cx="3836615" cy="1771368"/>
            <a:chOff x="5089526" y="3031645"/>
            <a:chExt cx="6857036" cy="3165899"/>
          </a:xfrm>
        </p:grpSpPr>
        <p:pic>
          <p:nvPicPr>
            <p:cNvPr id="15" name="Image 14">
              <a:extLst>
                <a:ext uri="{FF2B5EF4-FFF2-40B4-BE49-F238E27FC236}">
                  <a16:creationId xmlns:a16="http://schemas.microsoft.com/office/drawing/2014/main" id="{8624BA40-7236-4EE1-A455-BFC2009BE513}"/>
                </a:ext>
              </a:extLst>
            </p:cNvPr>
            <p:cNvPicPr>
              <a:picLocks noChangeAspect="1"/>
            </p:cNvPicPr>
            <p:nvPr/>
          </p:nvPicPr>
          <p:blipFill>
            <a:blip r:embed="rId3"/>
            <a:stretch>
              <a:fillRect/>
            </a:stretch>
          </p:blipFill>
          <p:spPr>
            <a:xfrm>
              <a:off x="5089526" y="3063451"/>
              <a:ext cx="1689338" cy="1689338"/>
            </a:xfrm>
            <a:prstGeom prst="rect">
              <a:avLst/>
            </a:prstGeom>
          </p:spPr>
        </p:pic>
        <p:pic>
          <p:nvPicPr>
            <p:cNvPr id="16" name="Image 15">
              <a:extLst>
                <a:ext uri="{FF2B5EF4-FFF2-40B4-BE49-F238E27FC236}">
                  <a16:creationId xmlns:a16="http://schemas.microsoft.com/office/drawing/2014/main" id="{B4BA978E-AD26-447B-A2ED-37894AFBCD3A}"/>
                </a:ext>
              </a:extLst>
            </p:cNvPr>
            <p:cNvPicPr>
              <a:picLocks noChangeAspect="1"/>
            </p:cNvPicPr>
            <p:nvPr/>
          </p:nvPicPr>
          <p:blipFill>
            <a:blip r:embed="rId4"/>
            <a:stretch>
              <a:fillRect/>
            </a:stretch>
          </p:blipFill>
          <p:spPr>
            <a:xfrm>
              <a:off x="10257222" y="3031645"/>
              <a:ext cx="1689340" cy="1689340"/>
            </a:xfrm>
            <a:prstGeom prst="rect">
              <a:avLst/>
            </a:prstGeom>
          </p:spPr>
        </p:pic>
        <p:pic>
          <p:nvPicPr>
            <p:cNvPr id="17" name="Image 16">
              <a:extLst>
                <a:ext uri="{FF2B5EF4-FFF2-40B4-BE49-F238E27FC236}">
                  <a16:creationId xmlns:a16="http://schemas.microsoft.com/office/drawing/2014/main" id="{7E4FF852-C5E6-4742-945B-56A1CD919C39}"/>
                </a:ext>
              </a:extLst>
            </p:cNvPr>
            <p:cNvPicPr>
              <a:picLocks noChangeAspect="1"/>
            </p:cNvPicPr>
            <p:nvPr/>
          </p:nvPicPr>
          <p:blipFill>
            <a:blip r:embed="rId5"/>
            <a:stretch>
              <a:fillRect/>
            </a:stretch>
          </p:blipFill>
          <p:spPr>
            <a:xfrm>
              <a:off x="6867966" y="3074226"/>
              <a:ext cx="1689340" cy="1689340"/>
            </a:xfrm>
            <a:prstGeom prst="rect">
              <a:avLst/>
            </a:prstGeom>
          </p:spPr>
        </p:pic>
        <p:pic>
          <p:nvPicPr>
            <p:cNvPr id="18" name="Image 17">
              <a:extLst>
                <a:ext uri="{FF2B5EF4-FFF2-40B4-BE49-F238E27FC236}">
                  <a16:creationId xmlns:a16="http://schemas.microsoft.com/office/drawing/2014/main" id="{7E114007-AD61-4D75-888F-3949A1C8EEF1}"/>
                </a:ext>
              </a:extLst>
            </p:cNvPr>
            <p:cNvPicPr>
              <a:picLocks noChangeAspect="1"/>
            </p:cNvPicPr>
            <p:nvPr/>
          </p:nvPicPr>
          <p:blipFill>
            <a:blip r:embed="rId6"/>
            <a:stretch>
              <a:fillRect/>
            </a:stretch>
          </p:blipFill>
          <p:spPr>
            <a:xfrm>
              <a:off x="7723212" y="4508204"/>
              <a:ext cx="1689340" cy="1689340"/>
            </a:xfrm>
            <a:prstGeom prst="rect">
              <a:avLst/>
            </a:prstGeom>
          </p:spPr>
        </p:pic>
        <p:pic>
          <p:nvPicPr>
            <p:cNvPr id="19" name="Image 18">
              <a:extLst>
                <a:ext uri="{FF2B5EF4-FFF2-40B4-BE49-F238E27FC236}">
                  <a16:creationId xmlns:a16="http://schemas.microsoft.com/office/drawing/2014/main" id="{4F3E6E7A-C992-4523-B1CE-95B1C6730B1B}"/>
                </a:ext>
              </a:extLst>
            </p:cNvPr>
            <p:cNvPicPr>
              <a:picLocks noChangeAspect="1"/>
            </p:cNvPicPr>
            <p:nvPr/>
          </p:nvPicPr>
          <p:blipFill>
            <a:blip r:embed="rId7"/>
            <a:stretch>
              <a:fillRect/>
            </a:stretch>
          </p:blipFill>
          <p:spPr>
            <a:xfrm>
              <a:off x="8567882" y="3031645"/>
              <a:ext cx="1689340" cy="1689340"/>
            </a:xfrm>
            <a:prstGeom prst="rect">
              <a:avLst/>
            </a:prstGeom>
          </p:spPr>
        </p:pic>
        <p:pic>
          <p:nvPicPr>
            <p:cNvPr id="20" name="Image 19">
              <a:extLst>
                <a:ext uri="{FF2B5EF4-FFF2-40B4-BE49-F238E27FC236}">
                  <a16:creationId xmlns:a16="http://schemas.microsoft.com/office/drawing/2014/main" id="{E5368799-1604-4530-9B67-4FE8F4D3340D}"/>
                </a:ext>
              </a:extLst>
            </p:cNvPr>
            <p:cNvPicPr>
              <a:picLocks noChangeAspect="1"/>
            </p:cNvPicPr>
            <p:nvPr/>
          </p:nvPicPr>
          <p:blipFill>
            <a:blip r:embed="rId8"/>
            <a:stretch>
              <a:fillRect/>
            </a:stretch>
          </p:blipFill>
          <p:spPr>
            <a:xfrm>
              <a:off x="5993042" y="4508204"/>
              <a:ext cx="1689340" cy="1689340"/>
            </a:xfrm>
            <a:prstGeom prst="rect">
              <a:avLst/>
            </a:prstGeom>
          </p:spPr>
        </p:pic>
        <p:pic>
          <p:nvPicPr>
            <p:cNvPr id="21" name="Image 20">
              <a:extLst>
                <a:ext uri="{FF2B5EF4-FFF2-40B4-BE49-F238E27FC236}">
                  <a16:creationId xmlns:a16="http://schemas.microsoft.com/office/drawing/2014/main" id="{04E84DA8-F15C-43B0-9261-B4D3BB2EAF8D}"/>
                </a:ext>
              </a:extLst>
            </p:cNvPr>
            <p:cNvPicPr>
              <a:picLocks noChangeAspect="1"/>
            </p:cNvPicPr>
            <p:nvPr/>
          </p:nvPicPr>
          <p:blipFill>
            <a:blip r:embed="rId9"/>
            <a:stretch>
              <a:fillRect/>
            </a:stretch>
          </p:blipFill>
          <p:spPr>
            <a:xfrm>
              <a:off x="9423128" y="4508204"/>
              <a:ext cx="1689340" cy="1689340"/>
            </a:xfrm>
            <a:prstGeom prst="rect">
              <a:avLst/>
            </a:prstGeom>
          </p:spPr>
        </p:pic>
      </p:grpSp>
      <p:grpSp>
        <p:nvGrpSpPr>
          <p:cNvPr id="48" name="Groupe 47">
            <a:extLst>
              <a:ext uri="{FF2B5EF4-FFF2-40B4-BE49-F238E27FC236}">
                <a16:creationId xmlns:a16="http://schemas.microsoft.com/office/drawing/2014/main" id="{AC66C478-CD20-4C2E-B263-A6B056823A4B}"/>
              </a:ext>
            </a:extLst>
          </p:cNvPr>
          <p:cNvGrpSpPr/>
          <p:nvPr/>
        </p:nvGrpSpPr>
        <p:grpSpPr>
          <a:xfrm>
            <a:off x="0" y="-1"/>
            <a:ext cx="1768414" cy="6858001"/>
            <a:chOff x="0" y="-1"/>
            <a:chExt cx="1768414" cy="6858001"/>
          </a:xfrm>
        </p:grpSpPr>
        <p:sp>
          <p:nvSpPr>
            <p:cNvPr id="49" name="Fond blanc">
              <a:extLst>
                <a:ext uri="{FF2B5EF4-FFF2-40B4-BE49-F238E27FC236}">
                  <a16:creationId xmlns:a16="http://schemas.microsoft.com/office/drawing/2014/main" id="{D8D90502-147C-4FDF-AF96-9F247C2F56C7}"/>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0" name="MEP">
              <a:extLst>
                <a:ext uri="{FF2B5EF4-FFF2-40B4-BE49-F238E27FC236}">
                  <a16:creationId xmlns:a16="http://schemas.microsoft.com/office/drawing/2014/main" id="{2E3C0AEC-56A2-4641-A1CA-A6FF2555DE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51" name="AtmoSud">
              <a:hlinkClick r:id="rId11"/>
              <a:extLst>
                <a:ext uri="{FF2B5EF4-FFF2-40B4-BE49-F238E27FC236}">
                  <a16:creationId xmlns:a16="http://schemas.microsoft.com/office/drawing/2014/main" id="{02AA018B-E3CC-4C05-BB4A-4918EE8D674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52" name="FAEM">
              <a:hlinkClick r:id="rId13"/>
              <a:extLst>
                <a:ext uri="{FF2B5EF4-FFF2-40B4-BE49-F238E27FC236}">
                  <a16:creationId xmlns:a16="http://schemas.microsoft.com/office/drawing/2014/main" id="{907A332D-C60A-434A-B7DF-0D8767B1AAD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53" name="AEM">
              <a:extLst>
                <a:ext uri="{FF2B5EF4-FFF2-40B4-BE49-F238E27FC236}">
                  <a16:creationId xmlns:a16="http://schemas.microsoft.com/office/drawing/2014/main" id="{7DED87FB-FB73-48F0-B3AB-FABBE51BA04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54" name="Module CO2">
              <a:extLst>
                <a:ext uri="{FF2B5EF4-FFF2-40B4-BE49-F238E27FC236}">
                  <a16:creationId xmlns:a16="http://schemas.microsoft.com/office/drawing/2014/main" id="{A9692109-5049-4CA4-9691-9FBCF0A00B5F}"/>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pic>
        <p:nvPicPr>
          <p:cNvPr id="23" name="Image 22" descr="Une image contenant texte, moniteur, tableau de points&#10;&#10;Description générée automatiquement">
            <a:extLst>
              <a:ext uri="{FF2B5EF4-FFF2-40B4-BE49-F238E27FC236}">
                <a16:creationId xmlns:a16="http://schemas.microsoft.com/office/drawing/2014/main" id="{049BA47E-BB02-4121-8411-9E34CB446B18}"/>
              </a:ext>
            </a:extLst>
          </p:cNvPr>
          <p:cNvPicPr>
            <a:picLocks noChangeAspect="1"/>
          </p:cNvPicPr>
          <p:nvPr/>
        </p:nvPicPr>
        <p:blipFill>
          <a:blip r:embed="rId16"/>
          <a:stretch>
            <a:fillRect/>
          </a:stretch>
        </p:blipFill>
        <p:spPr>
          <a:xfrm>
            <a:off x="8047669" y="3469082"/>
            <a:ext cx="2832984" cy="3147759"/>
          </a:xfrm>
          <a:prstGeom prst="rect">
            <a:avLst/>
          </a:prstGeom>
        </p:spPr>
      </p:pic>
      <p:cxnSp>
        <p:nvCxnSpPr>
          <p:cNvPr id="4" name="Connecteur en arc 3"/>
          <p:cNvCxnSpPr/>
          <p:nvPr/>
        </p:nvCxnSpPr>
        <p:spPr>
          <a:xfrm>
            <a:off x="6793992" y="2460485"/>
            <a:ext cx="2670169" cy="995936"/>
          </a:xfrm>
          <a:prstGeom prst="curvedConnector2">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996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descr="Une image contenant personne&#10;&#10;Description générée automatiquement">
            <a:extLst>
              <a:ext uri="{FF2B5EF4-FFF2-40B4-BE49-F238E27FC236}">
                <a16:creationId xmlns:a16="http://schemas.microsoft.com/office/drawing/2014/main" id="{22655B34-6332-47F2-B0C9-AF810BBAD33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798597" y="4976636"/>
            <a:ext cx="3089097" cy="1931344"/>
          </a:xfrm>
          <a:prstGeom prst="rect">
            <a:avLst/>
          </a:prstGeom>
          <a:ln>
            <a:solidFill>
              <a:schemeClr val="bg1"/>
            </a:solidFill>
          </a:ln>
        </p:spPr>
      </p:pic>
      <p:pic>
        <p:nvPicPr>
          <p:cNvPr id="22" name="Image 21" descr="Une image contenant table, intérieur, assis, guichet&#10;&#10;Description générée automatiquement">
            <a:extLst>
              <a:ext uri="{FF2B5EF4-FFF2-40B4-BE49-F238E27FC236}">
                <a16:creationId xmlns:a16="http://schemas.microsoft.com/office/drawing/2014/main" id="{24DABDBD-9231-4931-83DE-FE961A8AF8B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5212" t="13757" r="2168" b="5773"/>
          <a:stretch/>
        </p:blipFill>
        <p:spPr>
          <a:xfrm>
            <a:off x="1798597" y="1435515"/>
            <a:ext cx="3089097" cy="1185431"/>
          </a:xfrm>
          <a:prstGeom prst="rect">
            <a:avLst/>
          </a:prstGeom>
        </p:spPr>
      </p:pic>
      <p:sp>
        <p:nvSpPr>
          <p:cNvPr id="8" name="N° Page">
            <a:extLst>
              <a:ext uri="{FF2B5EF4-FFF2-40B4-BE49-F238E27FC236}">
                <a16:creationId xmlns:a16="http://schemas.microsoft.com/office/drawing/2014/main" id="{3D680FB0-808E-4E1F-80C1-8153897DE7C7}"/>
              </a:ext>
            </a:extLst>
          </p:cNvPr>
          <p:cNvSpPr>
            <a:spLocks noGrp="1"/>
          </p:cNvSpPr>
          <p:nvPr>
            <p:ph type="sldNum" sz="quarter" idx="12"/>
          </p:nvPr>
        </p:nvSpPr>
        <p:spPr>
          <a:xfrm>
            <a:off x="11101892" y="6397403"/>
            <a:ext cx="1015589" cy="365125"/>
          </a:xfrm>
          <a:solidFill>
            <a:srgbClr val="002060"/>
          </a:solidFill>
        </p:spPr>
        <p:txBody>
          <a:bodyPr/>
          <a:lstStyle/>
          <a:p>
            <a:pPr algn="ctr">
              <a:defRPr/>
            </a:pPr>
            <a:r>
              <a:rPr lang="fr-FR" sz="2000" b="1" dirty="0">
                <a:solidFill>
                  <a:schemeClr val="bg1"/>
                </a:solidFill>
              </a:rPr>
              <a:t>CO</a:t>
            </a:r>
            <a:r>
              <a:rPr lang="fr-FR" sz="2000" b="1" baseline="-25000" dirty="0">
                <a:solidFill>
                  <a:schemeClr val="bg1"/>
                </a:solidFill>
              </a:rPr>
              <a:t>2 </a:t>
            </a:r>
            <a:fld id="{765CB52E-4FA4-48CA-9E84-B846F3A98BEF}" type="slidenum">
              <a:rPr lang="fr-FR" altLang="fr-FR" sz="2000" smtClean="0">
                <a:solidFill>
                  <a:schemeClr val="bg1"/>
                </a:solidFill>
              </a:rPr>
              <a:pPr algn="ctr">
                <a:defRPr/>
              </a:pPr>
              <a:t>32</a:t>
            </a:fld>
            <a:endParaRPr lang="fr-FR" altLang="fr-FR" sz="2000" dirty="0">
              <a:solidFill>
                <a:schemeClr val="bg1"/>
              </a:solidFill>
            </a:endParaRPr>
          </a:p>
        </p:txBody>
      </p:sp>
      <p:sp>
        <p:nvSpPr>
          <p:cNvPr id="14" name="Titre"/>
          <p:cNvSpPr/>
          <p:nvPr/>
        </p:nvSpPr>
        <p:spPr>
          <a:xfrm>
            <a:off x="1713884" y="-11869"/>
            <a:ext cx="10478116" cy="15434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002060"/>
                </a:solidFill>
                <a:latin typeface="Century Gothic" panose="020B0502020202020204" pitchFamily="34" charset="0"/>
              </a:rPr>
              <a:t>Module Air, l’initiative d’AtmoSud</a:t>
            </a:r>
          </a:p>
        </p:txBody>
      </p:sp>
      <p:sp>
        <p:nvSpPr>
          <p:cNvPr id="7" name="Espace réservé du numéro de diapositive 1">
            <a:extLst>
              <a:ext uri="{FF2B5EF4-FFF2-40B4-BE49-F238E27FC236}">
                <a16:creationId xmlns:a16="http://schemas.microsoft.com/office/drawing/2014/main" id="{C55FEC4D-63A5-46F0-8FA3-8E1575DA6364}"/>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32</a:t>
            </a:fld>
            <a:endParaRPr lang="fr-FR" altLang="fr-FR" sz="1800" b="1" dirty="0">
              <a:solidFill>
                <a:schemeClr val="bg1"/>
              </a:solidFill>
            </a:endParaRPr>
          </a:p>
        </p:txBody>
      </p:sp>
      <p:grpSp>
        <p:nvGrpSpPr>
          <p:cNvPr id="48" name="Groupe 47">
            <a:extLst>
              <a:ext uri="{FF2B5EF4-FFF2-40B4-BE49-F238E27FC236}">
                <a16:creationId xmlns:a16="http://schemas.microsoft.com/office/drawing/2014/main" id="{AC66C478-CD20-4C2E-B263-A6B056823A4B}"/>
              </a:ext>
            </a:extLst>
          </p:cNvPr>
          <p:cNvGrpSpPr/>
          <p:nvPr/>
        </p:nvGrpSpPr>
        <p:grpSpPr>
          <a:xfrm>
            <a:off x="0" y="-1"/>
            <a:ext cx="1768414" cy="6858001"/>
            <a:chOff x="0" y="-1"/>
            <a:chExt cx="1768414" cy="6858001"/>
          </a:xfrm>
        </p:grpSpPr>
        <p:sp>
          <p:nvSpPr>
            <p:cNvPr id="49" name="Fond blanc">
              <a:extLst>
                <a:ext uri="{FF2B5EF4-FFF2-40B4-BE49-F238E27FC236}">
                  <a16:creationId xmlns:a16="http://schemas.microsoft.com/office/drawing/2014/main" id="{D8D90502-147C-4FDF-AF96-9F247C2F56C7}"/>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0" name="MEP">
              <a:extLst>
                <a:ext uri="{FF2B5EF4-FFF2-40B4-BE49-F238E27FC236}">
                  <a16:creationId xmlns:a16="http://schemas.microsoft.com/office/drawing/2014/main" id="{2E3C0AEC-56A2-4641-A1CA-A6FF2555D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51" name="AtmoSud">
              <a:hlinkClick r:id="rId5"/>
              <a:extLst>
                <a:ext uri="{FF2B5EF4-FFF2-40B4-BE49-F238E27FC236}">
                  <a16:creationId xmlns:a16="http://schemas.microsoft.com/office/drawing/2014/main" id="{02AA018B-E3CC-4C05-BB4A-4918EE8D67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52" name="FAEM">
              <a:hlinkClick r:id="rId7"/>
              <a:extLst>
                <a:ext uri="{FF2B5EF4-FFF2-40B4-BE49-F238E27FC236}">
                  <a16:creationId xmlns:a16="http://schemas.microsoft.com/office/drawing/2014/main" id="{907A332D-C60A-434A-B7DF-0D8767B1AA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53" name="AEM">
              <a:extLst>
                <a:ext uri="{FF2B5EF4-FFF2-40B4-BE49-F238E27FC236}">
                  <a16:creationId xmlns:a16="http://schemas.microsoft.com/office/drawing/2014/main" id="{7DED87FB-FB73-48F0-B3AB-FABBE51BA04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54" name="Module CO2">
              <a:extLst>
                <a:ext uri="{FF2B5EF4-FFF2-40B4-BE49-F238E27FC236}">
                  <a16:creationId xmlns:a16="http://schemas.microsoft.com/office/drawing/2014/main" id="{A9692109-5049-4CA4-9691-9FBCF0A00B5F}"/>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2" name="Rectangle 1">
            <a:extLst>
              <a:ext uri="{FF2B5EF4-FFF2-40B4-BE49-F238E27FC236}">
                <a16:creationId xmlns:a16="http://schemas.microsoft.com/office/drawing/2014/main" id="{7B40A20B-3E95-492F-8C26-1ECF36576167}"/>
              </a:ext>
            </a:extLst>
          </p:cNvPr>
          <p:cNvSpPr/>
          <p:nvPr/>
        </p:nvSpPr>
        <p:spPr>
          <a:xfrm>
            <a:off x="5122665" y="2028230"/>
            <a:ext cx="6895107" cy="4093428"/>
          </a:xfrm>
          <a:prstGeom prst="rect">
            <a:avLst/>
          </a:prstGeom>
        </p:spPr>
        <p:txBody>
          <a:bodyPr wrap="square">
            <a:spAutoFit/>
          </a:bodyPr>
          <a:lstStyle/>
          <a:p>
            <a:pPr marL="342900" indent="-342900">
              <a:buFont typeface="Arial" panose="020B0604020202020204" pitchFamily="34" charset="0"/>
              <a:buChar char="•"/>
            </a:pPr>
            <a:r>
              <a:rPr lang="fr-FR" sz="2000" dirty="0">
                <a:solidFill>
                  <a:srgbClr val="002060"/>
                </a:solidFill>
              </a:rPr>
              <a:t>Créer et déployer un capteur pédagogique open-source multi-polluants, connecté intuitif et facile à utiliser.</a:t>
            </a:r>
          </a:p>
          <a:p>
            <a:pPr marL="342900" indent="-342900">
              <a:buFont typeface="Arial" panose="020B0604020202020204" pitchFamily="34" charset="0"/>
              <a:buChar char="•"/>
            </a:pPr>
            <a:r>
              <a:rPr lang="fr-FR" sz="2000" dirty="0">
                <a:solidFill>
                  <a:srgbClr val="002060"/>
                </a:solidFill>
              </a:rPr>
              <a:t>Créé par AtmoSud et </a:t>
            </a:r>
            <a:r>
              <a:rPr lang="fr-FR" sz="2000" dirty="0" err="1">
                <a:solidFill>
                  <a:srgbClr val="002060"/>
                </a:solidFill>
              </a:rPr>
              <a:t>co-développé</a:t>
            </a:r>
            <a:r>
              <a:rPr lang="fr-FR" sz="2000" dirty="0">
                <a:solidFill>
                  <a:srgbClr val="002060"/>
                </a:solidFill>
              </a:rPr>
              <a:t> avec AirCarto (financement Région Sud).</a:t>
            </a:r>
          </a:p>
          <a:p>
            <a:pPr marL="342900" indent="-342900">
              <a:buFont typeface="Arial" panose="020B0604020202020204" pitchFamily="34" charset="0"/>
              <a:buChar char="•"/>
            </a:pPr>
            <a:r>
              <a:rPr lang="fr-FR" sz="2000" dirty="0">
                <a:solidFill>
                  <a:srgbClr val="002060"/>
                </a:solidFill>
              </a:rPr>
              <a:t>Mesure de CO</a:t>
            </a:r>
            <a:r>
              <a:rPr lang="fr-FR" sz="2000" baseline="-25000" dirty="0">
                <a:solidFill>
                  <a:srgbClr val="002060"/>
                </a:solidFill>
              </a:rPr>
              <a:t>2</a:t>
            </a:r>
            <a:r>
              <a:rPr lang="fr-FR" sz="2000" dirty="0">
                <a:solidFill>
                  <a:srgbClr val="002060"/>
                </a:solidFill>
              </a:rPr>
              <a:t> et particules fines.</a:t>
            </a:r>
          </a:p>
          <a:p>
            <a:pPr marL="342900" indent="-342900">
              <a:buFont typeface="Arial" panose="020B0604020202020204" pitchFamily="34" charset="0"/>
              <a:buChar char="•"/>
            </a:pPr>
            <a:r>
              <a:rPr lang="fr-FR" sz="2000" dirty="0">
                <a:solidFill>
                  <a:srgbClr val="002060"/>
                </a:solidFill>
              </a:rPr>
              <a:t>Affichage intuitif et très présent avec code couleur, concentrations et messages associés.</a:t>
            </a:r>
          </a:p>
          <a:p>
            <a:pPr marL="342900" indent="-342900">
              <a:buFont typeface="Arial" panose="020B0604020202020204" pitchFamily="34" charset="0"/>
              <a:buChar char="•"/>
            </a:pPr>
            <a:r>
              <a:rPr lang="fr-FR" sz="2000" dirty="0">
                <a:solidFill>
                  <a:srgbClr val="002060"/>
                </a:solidFill>
              </a:rPr>
              <a:t>Enregistrement des données à distance </a:t>
            </a:r>
            <a:br>
              <a:rPr lang="fr-FR" sz="2000" dirty="0">
                <a:solidFill>
                  <a:srgbClr val="002060"/>
                </a:solidFill>
              </a:rPr>
            </a:br>
            <a:r>
              <a:rPr lang="fr-FR" sz="2000" dirty="0">
                <a:solidFill>
                  <a:srgbClr val="002060"/>
                </a:solidFill>
              </a:rPr>
              <a:t>(Wifi ou LoRa)</a:t>
            </a:r>
          </a:p>
          <a:p>
            <a:pPr marL="342900" indent="-342900">
              <a:buFont typeface="Arial" panose="020B0604020202020204" pitchFamily="34" charset="0"/>
              <a:buChar char="•"/>
            </a:pPr>
            <a:r>
              <a:rPr lang="fr-FR" sz="2000" dirty="0">
                <a:solidFill>
                  <a:srgbClr val="002060"/>
                </a:solidFill>
              </a:rPr>
              <a:t>Accès aux données.</a:t>
            </a:r>
          </a:p>
          <a:p>
            <a:pPr marL="342900" indent="-342900">
              <a:buFont typeface="Arial" panose="020B0604020202020204" pitchFamily="34" charset="0"/>
              <a:buChar char="•"/>
            </a:pPr>
            <a:r>
              <a:rPr lang="fr-FR" sz="2000" dirty="0">
                <a:solidFill>
                  <a:srgbClr val="002060"/>
                </a:solidFill>
              </a:rPr>
              <a:t>Ateliers de montage possibles avec les élèves pour les sensibiliser à la qualité de l’air intérieur et les impliquer dans le processus de renouvellement d’air</a:t>
            </a:r>
          </a:p>
        </p:txBody>
      </p:sp>
      <p:pic>
        <p:nvPicPr>
          <p:cNvPr id="24" name="Logo AtmoSud">
            <a:extLst>
              <a:ext uri="{FF2B5EF4-FFF2-40B4-BE49-F238E27FC236}">
                <a16:creationId xmlns:a16="http://schemas.microsoft.com/office/drawing/2014/main" id="{168AF7AF-90B8-4D43-B472-2C432688128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28455" y="6181793"/>
            <a:ext cx="1104331" cy="60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Image 24" descr="Une image contenant texte&#10;&#10;Description générée automatiquement">
            <a:extLst>
              <a:ext uri="{FF2B5EF4-FFF2-40B4-BE49-F238E27FC236}">
                <a16:creationId xmlns:a16="http://schemas.microsoft.com/office/drawing/2014/main" id="{2AD32FFF-42CB-47A3-B37D-0677E11A9411}"/>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1798597" y="2578772"/>
            <a:ext cx="3089097" cy="2414061"/>
          </a:xfrm>
          <a:prstGeom prst="rect">
            <a:avLst/>
          </a:prstGeom>
          <a:ln>
            <a:solidFill>
              <a:schemeClr val="bg1"/>
            </a:solidFill>
          </a:ln>
        </p:spPr>
      </p:pic>
    </p:spTree>
    <p:extLst>
      <p:ext uri="{BB962C8B-B14F-4D97-AF65-F5344CB8AC3E}">
        <p14:creationId xmlns:p14="http://schemas.microsoft.com/office/powerpoint/2010/main" val="1874437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EB2FB070-412E-4081-84B0-7EC004CBAB6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7664" t="30148" b="7258"/>
          <a:stretch/>
        </p:blipFill>
        <p:spPr>
          <a:xfrm rot="5400000">
            <a:off x="-200179" y="1968595"/>
            <a:ext cx="6858003" cy="2920817"/>
          </a:xfrm>
          <a:prstGeom prst="rect">
            <a:avLst/>
          </a:prstGeom>
          <a:ln>
            <a:solidFill>
              <a:schemeClr val="bg1"/>
            </a:solidFill>
          </a:ln>
        </p:spPr>
      </p:pic>
      <p:pic>
        <p:nvPicPr>
          <p:cNvPr id="5" name="Image 4" descr="Une image contenant texte&#10;&#10;Description générée automatiquement">
            <a:extLst>
              <a:ext uri="{FF2B5EF4-FFF2-40B4-BE49-F238E27FC236}">
                <a16:creationId xmlns:a16="http://schemas.microsoft.com/office/drawing/2014/main" id="{99F30D59-3FEA-E2A0-7781-7B392B8EB1DA}"/>
              </a:ext>
            </a:extLst>
          </p:cNvPr>
          <p:cNvPicPr>
            <a:picLocks noChangeAspect="1"/>
          </p:cNvPicPr>
          <p:nvPr/>
        </p:nvPicPr>
        <p:blipFill rotWithShape="1">
          <a:blip r:embed="rId3"/>
          <a:srcRect l="4807" r="19974"/>
          <a:stretch/>
        </p:blipFill>
        <p:spPr>
          <a:xfrm>
            <a:off x="7386644"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9" name="Image 8" descr="Une image contenant personne&#10;&#10;Description générée automatiquement">
            <a:extLst>
              <a:ext uri="{FF2B5EF4-FFF2-40B4-BE49-F238E27FC236}">
                <a16:creationId xmlns:a16="http://schemas.microsoft.com/office/drawing/2014/main" id="{32A92774-1BAE-17E2-964C-E508DF1AD442}"/>
              </a:ext>
            </a:extLst>
          </p:cNvPr>
          <p:cNvPicPr>
            <a:picLocks noChangeAspect="1"/>
          </p:cNvPicPr>
          <p:nvPr/>
        </p:nvPicPr>
        <p:blipFill rotWithShape="1">
          <a:blip r:embed="rId4"/>
          <a:srcRect l="5190" r="19515" b="2"/>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13" name="ZoneTexte 12">
            <a:extLst>
              <a:ext uri="{FF2B5EF4-FFF2-40B4-BE49-F238E27FC236}">
                <a16:creationId xmlns:a16="http://schemas.microsoft.com/office/drawing/2014/main" id="{9B13FDDF-8096-6B7E-20A1-BCE6978C6039}"/>
              </a:ext>
            </a:extLst>
          </p:cNvPr>
          <p:cNvSpPr txBox="1"/>
          <p:nvPr/>
        </p:nvSpPr>
        <p:spPr>
          <a:xfrm>
            <a:off x="2528888" y="2543175"/>
            <a:ext cx="184731" cy="369332"/>
          </a:xfrm>
          <a:prstGeom prst="rect">
            <a:avLst/>
          </a:prstGeom>
          <a:noFill/>
        </p:spPr>
        <p:txBody>
          <a:bodyPr wrap="none" rtlCol="0">
            <a:spAutoFit/>
          </a:bodyPr>
          <a:lstStyle/>
          <a:p>
            <a:endParaRPr lang="fr-FR" dirty="0"/>
          </a:p>
        </p:txBody>
      </p:sp>
      <p:pic>
        <p:nvPicPr>
          <p:cNvPr id="7" name="Image 6" descr="Une image contenant personne&#10;&#10;Description générée automatiquement">
            <a:extLst>
              <a:ext uri="{FF2B5EF4-FFF2-40B4-BE49-F238E27FC236}">
                <a16:creationId xmlns:a16="http://schemas.microsoft.com/office/drawing/2014/main" id="{1CEAE22B-DACC-6824-E5C3-12CA326A2321}"/>
              </a:ext>
            </a:extLst>
          </p:cNvPr>
          <p:cNvPicPr>
            <a:picLocks noChangeAspect="1"/>
          </p:cNvPicPr>
          <p:nvPr/>
        </p:nvPicPr>
        <p:blipFill rotWithShape="1">
          <a:blip r:embed="rId5"/>
          <a:srcRect r="-2" b="8913"/>
          <a:stretch/>
        </p:blipFill>
        <p:spPr>
          <a:xfrm>
            <a:off x="3135603" y="0"/>
            <a:ext cx="4979304" cy="3456431"/>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sp>
        <p:nvSpPr>
          <p:cNvPr id="14" name="Espace réservé du numéro de diapositive 1">
            <a:extLst>
              <a:ext uri="{FF2B5EF4-FFF2-40B4-BE49-F238E27FC236}">
                <a16:creationId xmlns:a16="http://schemas.microsoft.com/office/drawing/2014/main" id="{675F9C0C-2E28-4985-884A-BA575B2C0D43}"/>
              </a:ext>
            </a:extLst>
          </p:cNvPr>
          <p:cNvSpPr txBox="1">
            <a:spLocks/>
          </p:cNvSpPr>
          <p:nvPr/>
        </p:nvSpPr>
        <p:spPr bwMode="auto">
          <a:xfrm>
            <a:off x="1117817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33</a:t>
            </a:fld>
            <a:endParaRPr lang="fr-FR" altLang="fr-FR" sz="1800" b="1" dirty="0">
              <a:solidFill>
                <a:schemeClr val="bg1"/>
              </a:solidFill>
            </a:endParaRPr>
          </a:p>
        </p:txBody>
      </p:sp>
      <p:grpSp>
        <p:nvGrpSpPr>
          <p:cNvPr id="15" name="Groupe 14">
            <a:extLst>
              <a:ext uri="{FF2B5EF4-FFF2-40B4-BE49-F238E27FC236}">
                <a16:creationId xmlns:a16="http://schemas.microsoft.com/office/drawing/2014/main" id="{6B024B5D-2F58-4FCA-B054-13B141246B49}"/>
              </a:ext>
            </a:extLst>
          </p:cNvPr>
          <p:cNvGrpSpPr/>
          <p:nvPr/>
        </p:nvGrpSpPr>
        <p:grpSpPr>
          <a:xfrm>
            <a:off x="0" y="-1"/>
            <a:ext cx="1768414" cy="6858001"/>
            <a:chOff x="0" y="-1"/>
            <a:chExt cx="1768414" cy="6858001"/>
          </a:xfrm>
        </p:grpSpPr>
        <p:sp>
          <p:nvSpPr>
            <p:cNvPr id="16" name="Fond blanc">
              <a:extLst>
                <a:ext uri="{FF2B5EF4-FFF2-40B4-BE49-F238E27FC236}">
                  <a16:creationId xmlns:a16="http://schemas.microsoft.com/office/drawing/2014/main" id="{E670B299-542C-4E7D-B22E-6484724B9432}"/>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MEP">
              <a:extLst>
                <a:ext uri="{FF2B5EF4-FFF2-40B4-BE49-F238E27FC236}">
                  <a16:creationId xmlns:a16="http://schemas.microsoft.com/office/drawing/2014/main" id="{6C707CF3-5A8A-4962-B1F7-80317B94F7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8" name="AtmoSud">
              <a:hlinkClick r:id="rId7"/>
              <a:extLst>
                <a:ext uri="{FF2B5EF4-FFF2-40B4-BE49-F238E27FC236}">
                  <a16:creationId xmlns:a16="http://schemas.microsoft.com/office/drawing/2014/main" id="{E98A6E4B-4DC1-408F-8DDA-56640D4FDE8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9" name="FAEM">
              <a:hlinkClick r:id="rId9"/>
              <a:extLst>
                <a:ext uri="{FF2B5EF4-FFF2-40B4-BE49-F238E27FC236}">
                  <a16:creationId xmlns:a16="http://schemas.microsoft.com/office/drawing/2014/main" id="{313F9B85-821B-4D47-A603-12D06EA8A4F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25" name="AEM">
              <a:extLst>
                <a:ext uri="{FF2B5EF4-FFF2-40B4-BE49-F238E27FC236}">
                  <a16:creationId xmlns:a16="http://schemas.microsoft.com/office/drawing/2014/main" id="{500A3532-A4FC-4D45-98AD-FA5C01C3210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26" name="Module CO2">
              <a:extLst>
                <a:ext uri="{FF2B5EF4-FFF2-40B4-BE49-F238E27FC236}">
                  <a16:creationId xmlns:a16="http://schemas.microsoft.com/office/drawing/2014/main" id="{5F27BC72-3D33-4555-B258-D04F861C7D5A}"/>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3" name="Rectangle 2"/>
          <p:cNvSpPr/>
          <p:nvPr/>
        </p:nvSpPr>
        <p:spPr>
          <a:xfrm>
            <a:off x="7126990" y="297657"/>
            <a:ext cx="5070001" cy="1273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CB2A74AC-6012-4BA8-99A5-1DAED99E949E}"/>
              </a:ext>
            </a:extLst>
          </p:cNvPr>
          <p:cNvSpPr/>
          <p:nvPr/>
        </p:nvSpPr>
        <p:spPr>
          <a:xfrm>
            <a:off x="7126990" y="580712"/>
            <a:ext cx="5019323" cy="707886"/>
          </a:xfrm>
          <a:prstGeom prst="rect">
            <a:avLst/>
          </a:prstGeom>
        </p:spPr>
        <p:txBody>
          <a:bodyPr wrap="none">
            <a:spAutoFit/>
          </a:bodyPr>
          <a:lstStyle/>
          <a:p>
            <a:pPr lvl="0"/>
            <a:r>
              <a:rPr lang="fr-FR" sz="4000" b="1" dirty="0">
                <a:solidFill>
                  <a:srgbClr val="002060"/>
                </a:solidFill>
                <a:latin typeface="Century Gothic" panose="020B0502020202020204" pitchFamily="34" charset="0"/>
              </a:rPr>
              <a:t>Atelier de montage</a:t>
            </a:r>
          </a:p>
        </p:txBody>
      </p:sp>
    </p:spTree>
    <p:extLst>
      <p:ext uri="{BB962C8B-B14F-4D97-AF65-F5344CB8AC3E}">
        <p14:creationId xmlns:p14="http://schemas.microsoft.com/office/powerpoint/2010/main" val="2748826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69ECF26C-E1FD-48D9-9446-ACE79CBE20BF}"/>
              </a:ext>
            </a:extLst>
          </p:cNvPr>
          <p:cNvGrpSpPr/>
          <p:nvPr/>
        </p:nvGrpSpPr>
        <p:grpSpPr>
          <a:xfrm>
            <a:off x="0" y="-1"/>
            <a:ext cx="1768414" cy="6858001"/>
            <a:chOff x="0" y="-1"/>
            <a:chExt cx="1768414" cy="6858001"/>
          </a:xfrm>
        </p:grpSpPr>
        <p:sp>
          <p:nvSpPr>
            <p:cNvPr id="5" name="Fond blanc">
              <a:extLst>
                <a:ext uri="{FF2B5EF4-FFF2-40B4-BE49-F238E27FC236}">
                  <a16:creationId xmlns:a16="http://schemas.microsoft.com/office/drawing/2014/main" id="{973773AA-B50C-458A-8ABE-737223164EE3}"/>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MEP">
              <a:extLst>
                <a:ext uri="{FF2B5EF4-FFF2-40B4-BE49-F238E27FC236}">
                  <a16:creationId xmlns:a16="http://schemas.microsoft.com/office/drawing/2014/main" id="{BF17C618-D3F3-4271-8DAE-B40328DA81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7" name="AtmoSud">
              <a:hlinkClick r:id="rId3"/>
              <a:extLst>
                <a:ext uri="{FF2B5EF4-FFF2-40B4-BE49-F238E27FC236}">
                  <a16:creationId xmlns:a16="http://schemas.microsoft.com/office/drawing/2014/main" id="{7464F0EE-7009-4955-AD9E-50E480ED2E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8" name="FAEM">
              <a:hlinkClick r:id="rId5"/>
              <a:extLst>
                <a:ext uri="{FF2B5EF4-FFF2-40B4-BE49-F238E27FC236}">
                  <a16:creationId xmlns:a16="http://schemas.microsoft.com/office/drawing/2014/main" id="{18A94ACB-8795-4A8C-8B9F-0385E78DB8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9" name="AEM">
              <a:extLst>
                <a:ext uri="{FF2B5EF4-FFF2-40B4-BE49-F238E27FC236}">
                  <a16:creationId xmlns:a16="http://schemas.microsoft.com/office/drawing/2014/main" id="{A13CE889-84A2-4247-83FC-66182BB0E2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0" name="Module CO2">
              <a:extLst>
                <a:ext uri="{FF2B5EF4-FFF2-40B4-BE49-F238E27FC236}">
                  <a16:creationId xmlns:a16="http://schemas.microsoft.com/office/drawing/2014/main" id="{1122B28E-14FF-4FC6-826E-F10E69518148}"/>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1" name="Titre 1">
            <a:extLst>
              <a:ext uri="{FF2B5EF4-FFF2-40B4-BE49-F238E27FC236}">
                <a16:creationId xmlns:a16="http://schemas.microsoft.com/office/drawing/2014/main" id="{CABF5BD4-0C57-42D4-A895-47D9798DB318}"/>
              </a:ext>
            </a:extLst>
          </p:cNvPr>
          <p:cNvSpPr>
            <a:spLocks noGrp="1"/>
          </p:cNvSpPr>
          <p:nvPr>
            <p:ph type="title"/>
          </p:nvPr>
        </p:nvSpPr>
        <p:spPr>
          <a:xfrm>
            <a:off x="1768414" y="-15893"/>
            <a:ext cx="10447032" cy="1325563"/>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fr-FR" sz="4000" b="1" dirty="0">
                <a:solidFill>
                  <a:srgbClr val="002060"/>
                </a:solidFill>
                <a:latin typeface="Century Gothic" panose="020B0502020202020204" pitchFamily="34" charset="0"/>
              </a:rPr>
              <a:t>Ateliers de montage de Module Air </a:t>
            </a:r>
          </a:p>
        </p:txBody>
      </p:sp>
      <p:sp>
        <p:nvSpPr>
          <p:cNvPr id="2" name="Rectangle 1">
            <a:extLst>
              <a:ext uri="{FF2B5EF4-FFF2-40B4-BE49-F238E27FC236}">
                <a16:creationId xmlns:a16="http://schemas.microsoft.com/office/drawing/2014/main" id="{97291160-EAB1-40D1-BC16-5BF1DB8E902B}"/>
              </a:ext>
            </a:extLst>
          </p:cNvPr>
          <p:cNvSpPr/>
          <p:nvPr/>
        </p:nvSpPr>
        <p:spPr>
          <a:xfrm>
            <a:off x="6706150" y="1455890"/>
            <a:ext cx="5195232" cy="3460947"/>
          </a:xfrm>
          <a:prstGeom prst="rect">
            <a:avLst/>
          </a:prstGeom>
        </p:spPr>
        <p:txBody>
          <a:bodyPr wrap="square">
            <a:spAutoFit/>
          </a:bodyPr>
          <a:lstStyle/>
          <a:p>
            <a:pPr marL="342900" indent="-342900">
              <a:lnSpc>
                <a:spcPct val="110000"/>
              </a:lnSpc>
              <a:buFont typeface="Arial" panose="020B0604020202020204" pitchFamily="34" charset="0"/>
              <a:buChar char="•"/>
            </a:pPr>
            <a:r>
              <a:rPr lang="fr-FR" sz="2000" dirty="0" err="1">
                <a:solidFill>
                  <a:srgbClr val="002060"/>
                </a:solidFill>
              </a:rPr>
              <a:t>AtmoSud</a:t>
            </a:r>
            <a:r>
              <a:rPr lang="fr-FR" sz="2000" dirty="0">
                <a:solidFill>
                  <a:srgbClr val="002060"/>
                </a:solidFill>
              </a:rPr>
              <a:t> et AirCarto ont créé un atelier pédagogique de montage de Module Air pour les élèves de CM1 ou CM2</a:t>
            </a:r>
          </a:p>
          <a:p>
            <a:pPr marL="800100" lvl="1" indent="-342900">
              <a:lnSpc>
                <a:spcPct val="110000"/>
              </a:lnSpc>
              <a:buFont typeface="Courier New" panose="02070309020205020404" pitchFamily="49" charset="0"/>
              <a:buChar char="o"/>
            </a:pPr>
            <a:r>
              <a:rPr lang="fr-FR" sz="2000" dirty="0">
                <a:solidFill>
                  <a:srgbClr val="002060"/>
                </a:solidFill>
              </a:rPr>
              <a:t>Rappel des bases et des enjeux de la qualité de l’air intérieur</a:t>
            </a:r>
          </a:p>
          <a:p>
            <a:pPr marL="800100" lvl="1" indent="-342900">
              <a:lnSpc>
                <a:spcPct val="110000"/>
              </a:lnSpc>
              <a:buFont typeface="Courier New" panose="02070309020205020404" pitchFamily="49" charset="0"/>
              <a:buChar char="o"/>
            </a:pPr>
            <a:r>
              <a:rPr lang="fr-FR" sz="2000" dirty="0">
                <a:solidFill>
                  <a:srgbClr val="002060"/>
                </a:solidFill>
              </a:rPr>
              <a:t>Présentation des façons de mesurer la qualité de l’air</a:t>
            </a:r>
          </a:p>
          <a:p>
            <a:pPr marL="800100" lvl="1" indent="-342900">
              <a:lnSpc>
                <a:spcPct val="110000"/>
              </a:lnSpc>
              <a:buFont typeface="Courier New" panose="02070309020205020404" pitchFamily="49" charset="0"/>
              <a:buChar char="o"/>
            </a:pPr>
            <a:r>
              <a:rPr lang="fr-FR" sz="2000" dirty="0">
                <a:solidFill>
                  <a:srgbClr val="002060"/>
                </a:solidFill>
              </a:rPr>
              <a:t>Entraînement au montage électronique sur des kits pédagogiques</a:t>
            </a:r>
          </a:p>
          <a:p>
            <a:pPr marL="800100" lvl="1" indent="-342900">
              <a:lnSpc>
                <a:spcPct val="110000"/>
              </a:lnSpc>
              <a:buFont typeface="Courier New" panose="02070309020205020404" pitchFamily="49" charset="0"/>
              <a:buChar char="o"/>
            </a:pPr>
            <a:r>
              <a:rPr lang="fr-FR" sz="2000" dirty="0">
                <a:solidFill>
                  <a:srgbClr val="002060"/>
                </a:solidFill>
              </a:rPr>
              <a:t>Montage d’un Module Air</a:t>
            </a:r>
          </a:p>
        </p:txBody>
      </p:sp>
      <p:sp>
        <p:nvSpPr>
          <p:cNvPr id="3" name="Rectangle 2">
            <a:extLst>
              <a:ext uri="{FF2B5EF4-FFF2-40B4-BE49-F238E27FC236}">
                <a16:creationId xmlns:a16="http://schemas.microsoft.com/office/drawing/2014/main" id="{2B1D3F27-43DD-454B-AD05-E78451DC3880}"/>
              </a:ext>
            </a:extLst>
          </p:cNvPr>
          <p:cNvSpPr/>
          <p:nvPr/>
        </p:nvSpPr>
        <p:spPr>
          <a:xfrm>
            <a:off x="7038195" y="5320503"/>
            <a:ext cx="4863188" cy="707886"/>
          </a:xfrm>
          <a:prstGeom prst="rect">
            <a:avLst/>
          </a:prstGeom>
        </p:spPr>
        <p:txBody>
          <a:bodyPr wrap="square">
            <a:spAutoFit/>
          </a:bodyPr>
          <a:lstStyle/>
          <a:p>
            <a:r>
              <a:rPr lang="fr-FR" sz="2000" b="1" dirty="0">
                <a:solidFill>
                  <a:srgbClr val="002060"/>
                </a:solidFill>
              </a:rPr>
              <a:t>Permet d’aborder la qualité de l’air sous un angle différent !</a:t>
            </a:r>
          </a:p>
        </p:txBody>
      </p:sp>
      <p:pic>
        <p:nvPicPr>
          <p:cNvPr id="13" name="Image 12">
            <a:extLst>
              <a:ext uri="{FF2B5EF4-FFF2-40B4-BE49-F238E27FC236}">
                <a16:creationId xmlns:a16="http://schemas.microsoft.com/office/drawing/2014/main" id="{15AF0B98-F4B4-4C0D-AE68-0083E89EEB63}"/>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16916" r="6797"/>
          <a:stretch/>
        </p:blipFill>
        <p:spPr>
          <a:xfrm>
            <a:off x="1783553" y="3776144"/>
            <a:ext cx="4639024" cy="3118780"/>
          </a:xfrm>
          <a:prstGeom prst="rect">
            <a:avLst/>
          </a:prstGeom>
          <a:ln>
            <a:solidFill>
              <a:schemeClr val="bg1"/>
            </a:solidFill>
          </a:ln>
        </p:spPr>
      </p:pic>
      <p:pic>
        <p:nvPicPr>
          <p:cNvPr id="14" name="Image 13">
            <a:extLst>
              <a:ext uri="{FF2B5EF4-FFF2-40B4-BE49-F238E27FC236}">
                <a16:creationId xmlns:a16="http://schemas.microsoft.com/office/drawing/2014/main" id="{750F9158-6A77-4897-B810-6791680C59B3}"/>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1780751" y="1309671"/>
            <a:ext cx="4665271" cy="2799198"/>
          </a:xfrm>
          <a:prstGeom prst="rect">
            <a:avLst/>
          </a:prstGeom>
          <a:ln>
            <a:solidFill>
              <a:schemeClr val="bg1"/>
            </a:solidFill>
          </a:ln>
        </p:spPr>
      </p:pic>
      <p:pic>
        <p:nvPicPr>
          <p:cNvPr id="15" name="Logo AtmoSud">
            <a:extLst>
              <a:ext uri="{FF2B5EF4-FFF2-40B4-BE49-F238E27FC236}">
                <a16:creationId xmlns:a16="http://schemas.microsoft.com/office/drawing/2014/main" id="{579CEBD1-390E-4DF9-B9DC-2CABFF61BEF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63606" y="6303240"/>
            <a:ext cx="856648" cy="471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Espace réservé du numéro de diapositive 1">
            <a:extLst>
              <a:ext uri="{FF2B5EF4-FFF2-40B4-BE49-F238E27FC236}">
                <a16:creationId xmlns:a16="http://schemas.microsoft.com/office/drawing/2014/main" id="{C405E1B0-61C6-4D31-9575-82E460A05326}"/>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34</a:t>
            </a:fld>
            <a:endParaRPr lang="fr-FR" altLang="fr-FR" sz="1800" b="1" dirty="0">
              <a:solidFill>
                <a:schemeClr val="bg1"/>
              </a:solidFill>
            </a:endParaRPr>
          </a:p>
        </p:txBody>
      </p:sp>
    </p:spTree>
    <p:extLst>
      <p:ext uri="{BB962C8B-B14F-4D97-AF65-F5344CB8AC3E}">
        <p14:creationId xmlns:p14="http://schemas.microsoft.com/office/powerpoint/2010/main" val="1782466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descr="Une image contenant texte, moniteur, tableau de points&#10;&#10;Description générée automatiquement">
            <a:extLst>
              <a:ext uri="{FF2B5EF4-FFF2-40B4-BE49-F238E27FC236}">
                <a16:creationId xmlns:a16="http://schemas.microsoft.com/office/drawing/2014/main" id="{433B5165-A5EF-4163-8A09-417F4003253C}"/>
              </a:ext>
            </a:extLst>
          </p:cNvPr>
          <p:cNvPicPr>
            <a:picLocks noChangeAspect="1"/>
          </p:cNvPicPr>
          <p:nvPr/>
        </p:nvPicPr>
        <p:blipFill>
          <a:blip r:embed="rId2"/>
          <a:stretch>
            <a:fillRect/>
          </a:stretch>
        </p:blipFill>
        <p:spPr>
          <a:xfrm>
            <a:off x="1790750" y="1767475"/>
            <a:ext cx="4581475" cy="5090525"/>
          </a:xfrm>
          <a:prstGeom prst="rect">
            <a:avLst/>
          </a:prstGeom>
        </p:spPr>
      </p:pic>
      <p:grpSp>
        <p:nvGrpSpPr>
          <p:cNvPr id="4" name="Groupe 3">
            <a:extLst>
              <a:ext uri="{FF2B5EF4-FFF2-40B4-BE49-F238E27FC236}">
                <a16:creationId xmlns:a16="http://schemas.microsoft.com/office/drawing/2014/main" id="{69ECF26C-E1FD-48D9-9446-ACE79CBE20BF}"/>
              </a:ext>
            </a:extLst>
          </p:cNvPr>
          <p:cNvGrpSpPr/>
          <p:nvPr/>
        </p:nvGrpSpPr>
        <p:grpSpPr>
          <a:xfrm>
            <a:off x="0" y="-1"/>
            <a:ext cx="1768414" cy="6858001"/>
            <a:chOff x="0" y="-1"/>
            <a:chExt cx="1768414" cy="6858001"/>
          </a:xfrm>
        </p:grpSpPr>
        <p:sp>
          <p:nvSpPr>
            <p:cNvPr id="5" name="Fond blanc">
              <a:extLst>
                <a:ext uri="{FF2B5EF4-FFF2-40B4-BE49-F238E27FC236}">
                  <a16:creationId xmlns:a16="http://schemas.microsoft.com/office/drawing/2014/main" id="{973773AA-B50C-458A-8ABE-737223164EE3}"/>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MEP">
              <a:extLst>
                <a:ext uri="{FF2B5EF4-FFF2-40B4-BE49-F238E27FC236}">
                  <a16:creationId xmlns:a16="http://schemas.microsoft.com/office/drawing/2014/main" id="{BF17C618-D3F3-4271-8DAE-B40328DA8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7" name="AtmoSud">
              <a:hlinkClick r:id="rId4"/>
              <a:extLst>
                <a:ext uri="{FF2B5EF4-FFF2-40B4-BE49-F238E27FC236}">
                  <a16:creationId xmlns:a16="http://schemas.microsoft.com/office/drawing/2014/main" id="{7464F0EE-7009-4955-AD9E-50E480ED2E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8" name="FAEM">
              <a:hlinkClick r:id="rId6"/>
              <a:extLst>
                <a:ext uri="{FF2B5EF4-FFF2-40B4-BE49-F238E27FC236}">
                  <a16:creationId xmlns:a16="http://schemas.microsoft.com/office/drawing/2014/main" id="{18A94ACB-8795-4A8C-8B9F-0385E78DB8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9" name="AEM">
              <a:extLst>
                <a:ext uri="{FF2B5EF4-FFF2-40B4-BE49-F238E27FC236}">
                  <a16:creationId xmlns:a16="http://schemas.microsoft.com/office/drawing/2014/main" id="{A13CE889-84A2-4247-83FC-66182BB0E2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0" name="Module CO2">
              <a:extLst>
                <a:ext uri="{FF2B5EF4-FFF2-40B4-BE49-F238E27FC236}">
                  <a16:creationId xmlns:a16="http://schemas.microsoft.com/office/drawing/2014/main" id="{1122B28E-14FF-4FC6-826E-F10E69518148}"/>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1" name="Titre 1">
            <a:extLst>
              <a:ext uri="{FF2B5EF4-FFF2-40B4-BE49-F238E27FC236}">
                <a16:creationId xmlns:a16="http://schemas.microsoft.com/office/drawing/2014/main" id="{F59E6EDF-573E-4F8F-9C88-C90E572B9790}"/>
              </a:ext>
            </a:extLst>
          </p:cNvPr>
          <p:cNvSpPr>
            <a:spLocks noGrp="1"/>
          </p:cNvSpPr>
          <p:nvPr>
            <p:ph type="title"/>
          </p:nvPr>
        </p:nvSpPr>
        <p:spPr>
          <a:xfrm>
            <a:off x="1790750" y="2931"/>
            <a:ext cx="10401250" cy="1008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fr-FR" sz="4000" b="1" dirty="0">
                <a:solidFill>
                  <a:srgbClr val="002060"/>
                </a:solidFill>
                <a:latin typeface="Century Gothic" panose="020B0502020202020204" pitchFamily="34" charset="0"/>
              </a:rPr>
              <a:t>Montage électronique</a:t>
            </a:r>
          </a:p>
        </p:txBody>
      </p:sp>
      <p:pic>
        <p:nvPicPr>
          <p:cNvPr id="19" name="Image 18" descr="Une image contenant texte&#10;&#10;Description générée automatiquement">
            <a:extLst>
              <a:ext uri="{FF2B5EF4-FFF2-40B4-BE49-F238E27FC236}">
                <a16:creationId xmlns:a16="http://schemas.microsoft.com/office/drawing/2014/main" id="{7805449C-E2CB-49FA-8F7B-ECC36D685F30}"/>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rot="16200000">
            <a:off x="6600994" y="1306493"/>
            <a:ext cx="5070098" cy="6111914"/>
          </a:xfrm>
          <a:prstGeom prst="rect">
            <a:avLst/>
          </a:prstGeom>
        </p:spPr>
      </p:pic>
      <p:sp>
        <p:nvSpPr>
          <p:cNvPr id="26" name="Espace réservé du texte 2">
            <a:extLst>
              <a:ext uri="{FF2B5EF4-FFF2-40B4-BE49-F238E27FC236}">
                <a16:creationId xmlns:a16="http://schemas.microsoft.com/office/drawing/2014/main" id="{85B2221F-331C-4496-9D18-45464AD39D09}"/>
              </a:ext>
            </a:extLst>
          </p:cNvPr>
          <p:cNvSpPr txBox="1">
            <a:spLocks/>
          </p:cNvSpPr>
          <p:nvPr/>
        </p:nvSpPr>
        <p:spPr>
          <a:xfrm>
            <a:off x="3327764" y="2172819"/>
            <a:ext cx="1507445" cy="411416"/>
          </a:xfrm>
          <a:prstGeom prst="rect">
            <a:avLst/>
          </a:prstGeom>
          <a:noFill/>
          <a:ln>
            <a:noFill/>
          </a:ln>
        </p:spPr>
        <p:txBody>
          <a:bodyPr vert="horz" lIns="91440" tIns="45720" rIns="91440" bIns="45720" rtlCol="0" anchor="ctr"/>
          <a:lstStyle>
            <a:defPPr>
              <a:defRPr lang="fr-FR"/>
            </a:defPPr>
            <a:lvl1pPr algn="ctr">
              <a:defRPr sz="2000" b="1">
                <a:solidFill>
                  <a:schemeClr val="bg1"/>
                </a:solidFill>
              </a:defRPr>
            </a:lvl1pPr>
            <a:lvl2pPr marL="914400" indent="-457200" algn="l" defTabSz="914400" rtl="0" eaLnBrk="1" latinLnBrk="0" hangingPunct="1">
              <a:lnSpc>
                <a:spcPct val="90000"/>
              </a:lnSpc>
              <a:spcBef>
                <a:spcPts val="500"/>
              </a:spcBef>
              <a:buFont typeface="Arial" panose="020B0604020202020204" pitchFamily="34" charset="0"/>
              <a:buChar char="•"/>
              <a:defRPr sz="2600" b="0" i="0" kern="1200" baseline="0">
                <a:solidFill>
                  <a:srgbClr val="40589B"/>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2400" kern="1200" baseline="0">
                <a:solidFill>
                  <a:srgbClr val="40589B"/>
                </a:solidFill>
                <a:latin typeface="+mn-lt"/>
                <a:ea typeface="+mn-ea"/>
                <a:cs typeface="+mn-cs"/>
              </a:defRPr>
            </a:lvl3pPr>
            <a:lvl4pPr marL="1714500" indent="-342900" algn="l" defTabSz="914400" rtl="0" eaLnBrk="1" latinLnBrk="0" hangingPunct="1">
              <a:lnSpc>
                <a:spcPct val="90000"/>
              </a:lnSpc>
              <a:spcBef>
                <a:spcPts val="500"/>
              </a:spcBef>
              <a:buFont typeface="Arial" panose="020B0604020202020204" pitchFamily="34" charset="0"/>
              <a:buChar char="•"/>
              <a:defRPr sz="2200" kern="1200" baseline="0">
                <a:solidFill>
                  <a:schemeClr val="bg1">
                    <a:lumMod val="50000"/>
                  </a:schemeClr>
                </a:solidFill>
                <a:latin typeface="+mn-lt"/>
                <a:ea typeface="+mn-ea"/>
                <a:cs typeface="+mn-cs"/>
              </a:defRPr>
            </a:lvl4pPr>
            <a:lvl5pPr marL="2171700" indent="-342900" algn="l" defTabSz="914400" rtl="0" eaLnBrk="1" latinLnBrk="0" hangingPunct="1">
              <a:lnSpc>
                <a:spcPct val="90000"/>
              </a:lnSpc>
              <a:spcBef>
                <a:spcPts val="500"/>
              </a:spcBef>
              <a:buFont typeface="Arial" panose="020B0604020202020204" pitchFamily="34" charset="0"/>
              <a:buChar char="•"/>
              <a:defRPr sz="2000" kern="1200" baseline="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002060"/>
                </a:solidFill>
              </a:rPr>
              <a:t>Sonde CO</a:t>
            </a:r>
            <a:r>
              <a:rPr lang="fr-FR" baseline="-25000" dirty="0">
                <a:solidFill>
                  <a:srgbClr val="002060"/>
                </a:solidFill>
              </a:rPr>
              <a:t>2</a:t>
            </a:r>
          </a:p>
        </p:txBody>
      </p:sp>
      <p:sp>
        <p:nvSpPr>
          <p:cNvPr id="27" name="Espace réservé du texte 2">
            <a:extLst>
              <a:ext uri="{FF2B5EF4-FFF2-40B4-BE49-F238E27FC236}">
                <a16:creationId xmlns:a16="http://schemas.microsoft.com/office/drawing/2014/main" id="{BDCB7A45-565B-4140-A155-764CF8FC5506}"/>
              </a:ext>
            </a:extLst>
          </p:cNvPr>
          <p:cNvSpPr txBox="1">
            <a:spLocks/>
          </p:cNvSpPr>
          <p:nvPr/>
        </p:nvSpPr>
        <p:spPr>
          <a:xfrm>
            <a:off x="4514057" y="2973862"/>
            <a:ext cx="898206" cy="411416"/>
          </a:xfrm>
          <a:prstGeom prst="rect">
            <a:avLst/>
          </a:prstGeom>
          <a:noFill/>
        </p:spPr>
        <p:txBody>
          <a:bodyPr vert="horz" lIns="91440" tIns="45720" rIns="91440" bIns="45720" rtlCol="0" anchor="ctr"/>
          <a:lstStyle>
            <a:defPPr>
              <a:defRPr lang="fr-FR"/>
            </a:defPPr>
            <a:lvl1pPr algn="ctr">
              <a:defRPr sz="2000" b="1">
                <a:solidFill>
                  <a:schemeClr val="bg1"/>
                </a:solidFill>
              </a:defRPr>
            </a:lvl1pPr>
            <a:lvl2pPr marL="914400" indent="-457200">
              <a:lnSpc>
                <a:spcPct val="90000"/>
              </a:lnSpc>
              <a:spcBef>
                <a:spcPts val="500"/>
              </a:spcBef>
              <a:buFont typeface="Arial" panose="020B0604020202020204" pitchFamily="34" charset="0"/>
              <a:buChar char="•"/>
              <a:defRPr sz="2600" b="0" i="0" baseline="0">
                <a:solidFill>
                  <a:srgbClr val="40589B"/>
                </a:solidFill>
              </a:defRPr>
            </a:lvl2pPr>
            <a:lvl3pPr marL="1257300" indent="-342900">
              <a:lnSpc>
                <a:spcPct val="90000"/>
              </a:lnSpc>
              <a:spcBef>
                <a:spcPts val="500"/>
              </a:spcBef>
              <a:buFont typeface="Arial" panose="020B0604020202020204" pitchFamily="34" charset="0"/>
              <a:buChar char="•"/>
              <a:defRPr sz="2400" baseline="0">
                <a:solidFill>
                  <a:srgbClr val="40589B"/>
                </a:solidFill>
              </a:defRPr>
            </a:lvl3pPr>
            <a:lvl4pPr marL="1714500" indent="-342900">
              <a:lnSpc>
                <a:spcPct val="90000"/>
              </a:lnSpc>
              <a:spcBef>
                <a:spcPts val="500"/>
              </a:spcBef>
              <a:buFont typeface="Arial" panose="020B0604020202020204" pitchFamily="34" charset="0"/>
              <a:buChar char="•"/>
              <a:defRPr sz="2200" baseline="0">
                <a:solidFill>
                  <a:schemeClr val="bg1">
                    <a:lumMod val="50000"/>
                  </a:schemeClr>
                </a:solidFill>
              </a:defRPr>
            </a:lvl4pPr>
            <a:lvl5pPr marL="2171700" indent="-342900">
              <a:lnSpc>
                <a:spcPct val="90000"/>
              </a:lnSpc>
              <a:spcBef>
                <a:spcPts val="500"/>
              </a:spcBef>
              <a:buFont typeface="Arial" panose="020B0604020202020204" pitchFamily="34" charset="0"/>
              <a:buChar char="•"/>
              <a:defRPr sz="2000" baseline="0">
                <a:solidFill>
                  <a:schemeClr val="bg1">
                    <a:lumMod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solidFill>
                  <a:srgbClr val="002060"/>
                </a:solidFill>
              </a:rPr>
              <a:t>Écran</a:t>
            </a:r>
          </a:p>
        </p:txBody>
      </p:sp>
      <p:sp>
        <p:nvSpPr>
          <p:cNvPr id="28" name="Espace réservé du texte 2">
            <a:extLst>
              <a:ext uri="{FF2B5EF4-FFF2-40B4-BE49-F238E27FC236}">
                <a16:creationId xmlns:a16="http://schemas.microsoft.com/office/drawing/2014/main" id="{F496F6FA-7F7B-4D24-B7DC-459398B3660F}"/>
              </a:ext>
            </a:extLst>
          </p:cNvPr>
          <p:cNvSpPr txBox="1">
            <a:spLocks/>
          </p:cNvSpPr>
          <p:nvPr/>
        </p:nvSpPr>
        <p:spPr>
          <a:xfrm>
            <a:off x="8061618" y="1010931"/>
            <a:ext cx="2454953" cy="782344"/>
          </a:xfrm>
          <a:prstGeom prst="rect">
            <a:avLst/>
          </a:prstGeom>
          <a:noFill/>
        </p:spPr>
        <p:txBody>
          <a:bodyPr vert="horz" lIns="91440" tIns="45720" rIns="91440" bIns="45720" rtlCol="0" anchor="ctr"/>
          <a:lstStyle>
            <a:defPPr>
              <a:defRPr lang="fr-FR"/>
            </a:defPPr>
            <a:lvl1pPr algn="ctr">
              <a:defRPr sz="2000" b="1">
                <a:solidFill>
                  <a:schemeClr val="bg1"/>
                </a:solidFill>
              </a:defRPr>
            </a:lvl1pPr>
            <a:lvl2pPr marL="914400" indent="-457200">
              <a:lnSpc>
                <a:spcPct val="90000"/>
              </a:lnSpc>
              <a:spcBef>
                <a:spcPts val="500"/>
              </a:spcBef>
              <a:buFont typeface="Arial" panose="020B0604020202020204" pitchFamily="34" charset="0"/>
              <a:buChar char="•"/>
              <a:defRPr sz="2600" b="0" i="0" baseline="0">
                <a:solidFill>
                  <a:srgbClr val="40589B"/>
                </a:solidFill>
              </a:defRPr>
            </a:lvl2pPr>
            <a:lvl3pPr marL="1257300" indent="-342900">
              <a:lnSpc>
                <a:spcPct val="90000"/>
              </a:lnSpc>
              <a:spcBef>
                <a:spcPts val="500"/>
              </a:spcBef>
              <a:buFont typeface="Arial" panose="020B0604020202020204" pitchFamily="34" charset="0"/>
              <a:buChar char="•"/>
              <a:defRPr sz="2400" baseline="0">
                <a:solidFill>
                  <a:srgbClr val="40589B"/>
                </a:solidFill>
              </a:defRPr>
            </a:lvl3pPr>
            <a:lvl4pPr marL="1714500" indent="-342900">
              <a:lnSpc>
                <a:spcPct val="90000"/>
              </a:lnSpc>
              <a:spcBef>
                <a:spcPts val="500"/>
              </a:spcBef>
              <a:buFont typeface="Arial" panose="020B0604020202020204" pitchFamily="34" charset="0"/>
              <a:buChar char="•"/>
              <a:defRPr sz="2200" baseline="0">
                <a:solidFill>
                  <a:schemeClr val="bg1">
                    <a:lumMod val="50000"/>
                  </a:schemeClr>
                </a:solidFill>
              </a:defRPr>
            </a:lvl4pPr>
            <a:lvl5pPr marL="2171700" indent="-342900">
              <a:lnSpc>
                <a:spcPct val="90000"/>
              </a:lnSpc>
              <a:spcBef>
                <a:spcPts val="500"/>
              </a:spcBef>
              <a:buFont typeface="Arial" panose="020B0604020202020204" pitchFamily="34" charset="0"/>
              <a:buChar char="•"/>
              <a:defRPr sz="2000" baseline="0">
                <a:solidFill>
                  <a:schemeClr val="bg1">
                    <a:lumMod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solidFill>
                  <a:srgbClr val="002060"/>
                </a:solidFill>
              </a:rPr>
              <a:t>Mini-ordinateur</a:t>
            </a:r>
          </a:p>
          <a:p>
            <a:r>
              <a:rPr lang="fr-FR" dirty="0">
                <a:solidFill>
                  <a:srgbClr val="002060"/>
                </a:solidFill>
              </a:rPr>
              <a:t>(microcontrôleur)</a:t>
            </a:r>
          </a:p>
        </p:txBody>
      </p:sp>
      <p:sp>
        <p:nvSpPr>
          <p:cNvPr id="29" name="Espace réservé du texte 2">
            <a:extLst>
              <a:ext uri="{FF2B5EF4-FFF2-40B4-BE49-F238E27FC236}">
                <a16:creationId xmlns:a16="http://schemas.microsoft.com/office/drawing/2014/main" id="{F24CAE4A-B253-4AC8-8FD7-5D200029D737}"/>
              </a:ext>
            </a:extLst>
          </p:cNvPr>
          <p:cNvSpPr txBox="1">
            <a:spLocks/>
          </p:cNvSpPr>
          <p:nvPr/>
        </p:nvSpPr>
        <p:spPr>
          <a:xfrm>
            <a:off x="10665896" y="1130021"/>
            <a:ext cx="1507445" cy="697898"/>
          </a:xfrm>
          <a:prstGeom prst="rect">
            <a:avLst/>
          </a:prstGeom>
          <a:noFill/>
        </p:spPr>
        <p:txBody>
          <a:bodyPr vert="horz" lIns="91440" tIns="45720" rIns="91440" bIns="45720" rtlCol="0" anchor="ctr"/>
          <a:lstStyle>
            <a:defPPr>
              <a:defRPr lang="fr-FR"/>
            </a:defPPr>
            <a:lvl1pPr algn="ctr">
              <a:defRPr sz="2000" b="1">
                <a:solidFill>
                  <a:schemeClr val="bg1"/>
                </a:solidFill>
              </a:defRPr>
            </a:lvl1pPr>
            <a:lvl2pPr marL="914400" indent="-457200">
              <a:lnSpc>
                <a:spcPct val="90000"/>
              </a:lnSpc>
              <a:spcBef>
                <a:spcPts val="500"/>
              </a:spcBef>
              <a:buFont typeface="Arial" panose="020B0604020202020204" pitchFamily="34" charset="0"/>
              <a:buChar char="•"/>
              <a:defRPr sz="2600" b="0" i="0" baseline="0">
                <a:solidFill>
                  <a:srgbClr val="40589B"/>
                </a:solidFill>
              </a:defRPr>
            </a:lvl2pPr>
            <a:lvl3pPr marL="1257300" indent="-342900">
              <a:lnSpc>
                <a:spcPct val="90000"/>
              </a:lnSpc>
              <a:spcBef>
                <a:spcPts val="500"/>
              </a:spcBef>
              <a:buFont typeface="Arial" panose="020B0604020202020204" pitchFamily="34" charset="0"/>
              <a:buChar char="•"/>
              <a:defRPr sz="2400" baseline="0">
                <a:solidFill>
                  <a:srgbClr val="40589B"/>
                </a:solidFill>
              </a:defRPr>
            </a:lvl3pPr>
            <a:lvl4pPr marL="1714500" indent="-342900">
              <a:lnSpc>
                <a:spcPct val="90000"/>
              </a:lnSpc>
              <a:spcBef>
                <a:spcPts val="500"/>
              </a:spcBef>
              <a:buFont typeface="Arial" panose="020B0604020202020204" pitchFamily="34" charset="0"/>
              <a:buChar char="•"/>
              <a:defRPr sz="2200" baseline="0">
                <a:solidFill>
                  <a:schemeClr val="bg1">
                    <a:lumMod val="50000"/>
                  </a:schemeClr>
                </a:solidFill>
              </a:defRPr>
            </a:lvl4pPr>
            <a:lvl5pPr marL="2171700" indent="-342900">
              <a:lnSpc>
                <a:spcPct val="90000"/>
              </a:lnSpc>
              <a:spcBef>
                <a:spcPts val="500"/>
              </a:spcBef>
              <a:buFont typeface="Arial" panose="020B0604020202020204" pitchFamily="34" charset="0"/>
              <a:buChar char="•"/>
              <a:defRPr sz="2000" baseline="0">
                <a:solidFill>
                  <a:schemeClr val="bg1">
                    <a:lumMod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solidFill>
                  <a:srgbClr val="002060"/>
                </a:solidFill>
              </a:rPr>
              <a:t>Sonde Particules</a:t>
            </a:r>
          </a:p>
        </p:txBody>
      </p:sp>
      <p:sp>
        <p:nvSpPr>
          <p:cNvPr id="30" name="Espace réservé du texte 2">
            <a:extLst>
              <a:ext uri="{FF2B5EF4-FFF2-40B4-BE49-F238E27FC236}">
                <a16:creationId xmlns:a16="http://schemas.microsoft.com/office/drawing/2014/main" id="{05D0F9EE-D86B-4983-8785-4BC33C78616B}"/>
              </a:ext>
            </a:extLst>
          </p:cNvPr>
          <p:cNvSpPr txBox="1">
            <a:spLocks/>
          </p:cNvSpPr>
          <p:nvPr/>
        </p:nvSpPr>
        <p:spPr>
          <a:xfrm>
            <a:off x="6057750" y="1316560"/>
            <a:ext cx="1507445" cy="411416"/>
          </a:xfrm>
          <a:prstGeom prst="rect">
            <a:avLst/>
          </a:prstGeom>
          <a:noFill/>
        </p:spPr>
        <p:txBody>
          <a:bodyPr vert="horz" lIns="91440" tIns="45720" rIns="91440" bIns="45720" rtlCol="0" anchor="ctr"/>
          <a:lstStyle>
            <a:defPPr>
              <a:defRPr lang="fr-FR"/>
            </a:defPPr>
            <a:lvl1pPr algn="ctr">
              <a:defRPr sz="2000" b="1">
                <a:solidFill>
                  <a:schemeClr val="bg1"/>
                </a:solidFill>
              </a:defRPr>
            </a:lvl1pPr>
            <a:lvl2pPr marL="914400" indent="-457200" algn="l" defTabSz="914400" rtl="0" eaLnBrk="1" latinLnBrk="0" hangingPunct="1">
              <a:lnSpc>
                <a:spcPct val="90000"/>
              </a:lnSpc>
              <a:spcBef>
                <a:spcPts val="500"/>
              </a:spcBef>
              <a:buFont typeface="Arial" panose="020B0604020202020204" pitchFamily="34" charset="0"/>
              <a:buChar char="•"/>
              <a:defRPr sz="2600" b="0" i="0" kern="1200" baseline="0">
                <a:solidFill>
                  <a:srgbClr val="40589B"/>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2400" kern="1200" baseline="0">
                <a:solidFill>
                  <a:srgbClr val="40589B"/>
                </a:solidFill>
                <a:latin typeface="+mn-lt"/>
                <a:ea typeface="+mn-ea"/>
                <a:cs typeface="+mn-cs"/>
              </a:defRPr>
            </a:lvl3pPr>
            <a:lvl4pPr marL="1714500" indent="-342900" algn="l" defTabSz="914400" rtl="0" eaLnBrk="1" latinLnBrk="0" hangingPunct="1">
              <a:lnSpc>
                <a:spcPct val="90000"/>
              </a:lnSpc>
              <a:spcBef>
                <a:spcPts val="500"/>
              </a:spcBef>
              <a:buFont typeface="Arial" panose="020B0604020202020204" pitchFamily="34" charset="0"/>
              <a:buChar char="•"/>
              <a:defRPr sz="2200" kern="1200" baseline="0">
                <a:solidFill>
                  <a:schemeClr val="bg1">
                    <a:lumMod val="50000"/>
                  </a:schemeClr>
                </a:solidFill>
                <a:latin typeface="+mn-lt"/>
                <a:ea typeface="+mn-ea"/>
                <a:cs typeface="+mn-cs"/>
              </a:defRPr>
            </a:lvl4pPr>
            <a:lvl5pPr marL="2171700" indent="-342900" algn="l" defTabSz="914400" rtl="0" eaLnBrk="1" latinLnBrk="0" hangingPunct="1">
              <a:lnSpc>
                <a:spcPct val="90000"/>
              </a:lnSpc>
              <a:spcBef>
                <a:spcPts val="500"/>
              </a:spcBef>
              <a:buFont typeface="Arial" panose="020B0604020202020204" pitchFamily="34" charset="0"/>
              <a:buChar char="•"/>
              <a:defRPr sz="2000" kern="1200" baseline="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002060"/>
                </a:solidFill>
              </a:rPr>
              <a:t>Sonde CO</a:t>
            </a:r>
            <a:r>
              <a:rPr lang="fr-FR" baseline="-25000" dirty="0">
                <a:solidFill>
                  <a:srgbClr val="002060"/>
                </a:solidFill>
              </a:rPr>
              <a:t>2</a:t>
            </a:r>
          </a:p>
        </p:txBody>
      </p:sp>
      <p:cxnSp>
        <p:nvCxnSpPr>
          <p:cNvPr id="32" name="Connecteur droit avec flèche 31">
            <a:extLst>
              <a:ext uri="{FF2B5EF4-FFF2-40B4-BE49-F238E27FC236}">
                <a16:creationId xmlns:a16="http://schemas.microsoft.com/office/drawing/2014/main" id="{FC6D0AE8-1E37-4758-ACD1-E9702715CEE5}"/>
              </a:ext>
            </a:extLst>
          </p:cNvPr>
          <p:cNvCxnSpPr>
            <a:cxnSpLocks/>
            <a:stCxn id="28" idx="2"/>
          </p:cNvCxnSpPr>
          <p:nvPr/>
        </p:nvCxnSpPr>
        <p:spPr>
          <a:xfrm>
            <a:off x="9289095" y="1793275"/>
            <a:ext cx="1285644" cy="2980791"/>
          </a:xfrm>
          <a:prstGeom prst="straightConnector1">
            <a:avLst/>
          </a:prstGeom>
          <a:ln w="28575">
            <a:solidFill>
              <a:srgbClr val="002060"/>
            </a:solidFill>
            <a:tailEnd type="triangle"/>
          </a:ln>
        </p:spPr>
        <p:style>
          <a:lnRef idx="1">
            <a:schemeClr val="accent4"/>
          </a:lnRef>
          <a:fillRef idx="0">
            <a:schemeClr val="accent4"/>
          </a:fillRef>
          <a:effectRef idx="0">
            <a:schemeClr val="accent4"/>
          </a:effectRef>
          <a:fontRef idx="minor">
            <a:schemeClr val="tx1"/>
          </a:fontRef>
        </p:style>
      </p:cxnSp>
      <p:cxnSp>
        <p:nvCxnSpPr>
          <p:cNvPr id="33" name="Connecteur droit avec flèche 32">
            <a:extLst>
              <a:ext uri="{FF2B5EF4-FFF2-40B4-BE49-F238E27FC236}">
                <a16:creationId xmlns:a16="http://schemas.microsoft.com/office/drawing/2014/main" id="{27CEA4E0-ADD0-4A2C-B6BA-FAB93BA16743}"/>
              </a:ext>
            </a:extLst>
          </p:cNvPr>
          <p:cNvCxnSpPr>
            <a:cxnSpLocks/>
          </p:cNvCxnSpPr>
          <p:nvPr/>
        </p:nvCxnSpPr>
        <p:spPr>
          <a:xfrm>
            <a:off x="7558415" y="1522268"/>
            <a:ext cx="316837" cy="305132"/>
          </a:xfrm>
          <a:prstGeom prst="straightConnector1">
            <a:avLst/>
          </a:prstGeom>
          <a:ln w="28575">
            <a:solidFill>
              <a:srgbClr val="00206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Connecteur droit avec flèche 35">
            <a:extLst>
              <a:ext uri="{FF2B5EF4-FFF2-40B4-BE49-F238E27FC236}">
                <a16:creationId xmlns:a16="http://schemas.microsoft.com/office/drawing/2014/main" id="{1D2FF2CA-A813-45F0-81A7-2360EBCE6204}"/>
              </a:ext>
            </a:extLst>
          </p:cNvPr>
          <p:cNvCxnSpPr>
            <a:cxnSpLocks/>
          </p:cNvCxnSpPr>
          <p:nvPr/>
        </p:nvCxnSpPr>
        <p:spPr>
          <a:xfrm flipH="1">
            <a:off x="10712949" y="2020210"/>
            <a:ext cx="616435" cy="1726863"/>
          </a:xfrm>
          <a:prstGeom prst="straightConnector1">
            <a:avLst/>
          </a:prstGeom>
          <a:ln w="28575">
            <a:solidFill>
              <a:srgbClr val="00206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Connecteur droit avec flèche 38">
            <a:extLst>
              <a:ext uri="{FF2B5EF4-FFF2-40B4-BE49-F238E27FC236}">
                <a16:creationId xmlns:a16="http://schemas.microsoft.com/office/drawing/2014/main" id="{F253F17C-EC40-427F-AB3A-63EDBF9A8F7A}"/>
              </a:ext>
            </a:extLst>
          </p:cNvPr>
          <p:cNvCxnSpPr>
            <a:cxnSpLocks/>
          </p:cNvCxnSpPr>
          <p:nvPr/>
        </p:nvCxnSpPr>
        <p:spPr>
          <a:xfrm>
            <a:off x="4999758" y="3385278"/>
            <a:ext cx="0" cy="723590"/>
          </a:xfrm>
          <a:prstGeom prst="straightConnector1">
            <a:avLst/>
          </a:prstGeom>
          <a:ln w="28575">
            <a:solidFill>
              <a:srgbClr val="002060"/>
            </a:solidFill>
            <a:tailEnd type="triangle"/>
          </a:ln>
        </p:spPr>
        <p:style>
          <a:lnRef idx="1">
            <a:schemeClr val="accent4"/>
          </a:lnRef>
          <a:fillRef idx="0">
            <a:schemeClr val="accent4"/>
          </a:fillRef>
          <a:effectRef idx="0">
            <a:schemeClr val="accent4"/>
          </a:effectRef>
          <a:fontRef idx="minor">
            <a:schemeClr val="tx1"/>
          </a:fontRef>
        </p:style>
      </p:cxnSp>
      <p:cxnSp>
        <p:nvCxnSpPr>
          <p:cNvPr id="42" name="Connecteur droit avec flèche 41">
            <a:extLst>
              <a:ext uri="{FF2B5EF4-FFF2-40B4-BE49-F238E27FC236}">
                <a16:creationId xmlns:a16="http://schemas.microsoft.com/office/drawing/2014/main" id="{6FDE6269-C9E5-45FB-8239-D2DD5D6E71FB}"/>
              </a:ext>
            </a:extLst>
          </p:cNvPr>
          <p:cNvCxnSpPr>
            <a:cxnSpLocks/>
          </p:cNvCxnSpPr>
          <p:nvPr/>
        </p:nvCxnSpPr>
        <p:spPr>
          <a:xfrm flipH="1">
            <a:off x="3223846" y="2584235"/>
            <a:ext cx="751298" cy="446658"/>
          </a:xfrm>
          <a:prstGeom prst="straightConnector1">
            <a:avLst/>
          </a:prstGeom>
          <a:ln w="28575">
            <a:solidFill>
              <a:srgbClr val="002060"/>
            </a:solidFill>
            <a:tailEnd type="triangle"/>
          </a:ln>
        </p:spPr>
        <p:style>
          <a:lnRef idx="1">
            <a:schemeClr val="accent4"/>
          </a:lnRef>
          <a:fillRef idx="0">
            <a:schemeClr val="accent4"/>
          </a:fillRef>
          <a:effectRef idx="0">
            <a:schemeClr val="accent4"/>
          </a:effectRef>
          <a:fontRef idx="minor">
            <a:schemeClr val="tx1"/>
          </a:fontRef>
        </p:style>
      </p:cxnSp>
      <p:sp>
        <p:nvSpPr>
          <p:cNvPr id="22" name="Espace réservé du numéro de diapositive 1">
            <a:extLst>
              <a:ext uri="{FF2B5EF4-FFF2-40B4-BE49-F238E27FC236}">
                <a16:creationId xmlns:a16="http://schemas.microsoft.com/office/drawing/2014/main" id="{E26435A8-40B8-44DB-A0C5-45A77E11A287}"/>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35</a:t>
            </a:fld>
            <a:endParaRPr lang="fr-FR" altLang="fr-FR" sz="1800" b="1" dirty="0">
              <a:solidFill>
                <a:schemeClr val="bg1"/>
              </a:solidFill>
            </a:endParaRPr>
          </a:p>
        </p:txBody>
      </p:sp>
    </p:spTree>
    <p:extLst>
      <p:ext uri="{BB962C8B-B14F-4D97-AF65-F5344CB8AC3E}">
        <p14:creationId xmlns:p14="http://schemas.microsoft.com/office/powerpoint/2010/main" val="82485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DF8542B-E4F3-CEE9-E0C4-D3F752A5615A}"/>
              </a:ext>
            </a:extLst>
          </p:cNvPr>
          <p:cNvPicPr>
            <a:picLocks noChangeAspect="1"/>
          </p:cNvPicPr>
          <p:nvPr/>
        </p:nvPicPr>
        <p:blipFill>
          <a:blip r:embed="rId2"/>
          <a:stretch>
            <a:fillRect/>
          </a:stretch>
        </p:blipFill>
        <p:spPr>
          <a:xfrm>
            <a:off x="1719948" y="1302086"/>
            <a:ext cx="7663243" cy="4730783"/>
          </a:xfrm>
          <a:prstGeom prst="rect">
            <a:avLst/>
          </a:prstGeom>
        </p:spPr>
      </p:pic>
      <p:sp>
        <p:nvSpPr>
          <p:cNvPr id="7" name="ZoneTexte 6">
            <a:extLst>
              <a:ext uri="{FF2B5EF4-FFF2-40B4-BE49-F238E27FC236}">
                <a16:creationId xmlns:a16="http://schemas.microsoft.com/office/drawing/2014/main" id="{1A111677-AD9D-090B-0139-94B8DC8C31DF}"/>
              </a:ext>
            </a:extLst>
          </p:cNvPr>
          <p:cNvSpPr txBox="1"/>
          <p:nvPr/>
        </p:nvSpPr>
        <p:spPr>
          <a:xfrm>
            <a:off x="9543227" y="2732686"/>
            <a:ext cx="2617059" cy="3170099"/>
          </a:xfrm>
          <a:prstGeom prst="rect">
            <a:avLst/>
          </a:prstGeom>
          <a:noFill/>
        </p:spPr>
        <p:txBody>
          <a:bodyPr wrap="square" rtlCol="0">
            <a:spAutoFit/>
          </a:bodyPr>
          <a:lstStyle/>
          <a:p>
            <a:r>
              <a:rPr lang="fr-FR" sz="2000" b="1" dirty="0">
                <a:solidFill>
                  <a:srgbClr val="002060"/>
                </a:solidFill>
              </a:rPr>
              <a:t>Applications :</a:t>
            </a:r>
          </a:p>
          <a:p>
            <a:pPr marL="342900" indent="-342900">
              <a:buFont typeface="Arial" panose="020B0604020202020204" pitchFamily="34" charset="0"/>
              <a:buChar char="•"/>
            </a:pPr>
            <a:r>
              <a:rPr lang="fr-FR" sz="2000" b="1" dirty="0">
                <a:solidFill>
                  <a:srgbClr val="002060"/>
                </a:solidFill>
              </a:rPr>
              <a:t>Ecole</a:t>
            </a:r>
          </a:p>
          <a:p>
            <a:pPr marL="342900" indent="-342900">
              <a:buFont typeface="Arial" panose="020B0604020202020204" pitchFamily="34" charset="0"/>
              <a:buChar char="•"/>
            </a:pPr>
            <a:r>
              <a:rPr lang="fr-FR" sz="2000" b="1" dirty="0">
                <a:solidFill>
                  <a:srgbClr val="002060"/>
                </a:solidFill>
              </a:rPr>
              <a:t>Bureau</a:t>
            </a:r>
          </a:p>
          <a:p>
            <a:pPr marL="342900" indent="-342900">
              <a:buFont typeface="Arial" panose="020B0604020202020204" pitchFamily="34" charset="0"/>
              <a:buChar char="•"/>
            </a:pPr>
            <a:r>
              <a:rPr lang="fr-FR" sz="2000" b="1" dirty="0">
                <a:solidFill>
                  <a:srgbClr val="002060"/>
                </a:solidFill>
              </a:rPr>
              <a:t>Salle d’attente</a:t>
            </a:r>
          </a:p>
          <a:p>
            <a:endParaRPr lang="fr-FR" sz="2000" dirty="0">
              <a:solidFill>
                <a:srgbClr val="002060"/>
              </a:solidFill>
            </a:endParaRPr>
          </a:p>
          <a:p>
            <a:r>
              <a:rPr lang="fr-FR" sz="2000" dirty="0">
                <a:solidFill>
                  <a:srgbClr val="002060"/>
                </a:solidFill>
              </a:rPr>
              <a:t>Affichage sur le capteur des</a:t>
            </a:r>
          </a:p>
          <a:p>
            <a:r>
              <a:rPr lang="fr-FR" sz="2000" dirty="0">
                <a:solidFill>
                  <a:srgbClr val="002060"/>
                </a:solidFill>
              </a:rPr>
              <a:t>seuils et des messages associés : bon, moyen, mauvais…</a:t>
            </a:r>
          </a:p>
        </p:txBody>
      </p:sp>
      <p:sp>
        <p:nvSpPr>
          <p:cNvPr id="8" name="Espace réservé du numéro de diapositive 1">
            <a:extLst>
              <a:ext uri="{FF2B5EF4-FFF2-40B4-BE49-F238E27FC236}">
                <a16:creationId xmlns:a16="http://schemas.microsoft.com/office/drawing/2014/main" id="{8B6A96A3-1194-423F-B8F2-E22506660801}"/>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36</a:t>
            </a:fld>
            <a:endParaRPr lang="fr-FR" altLang="fr-FR" sz="1800" b="1" dirty="0">
              <a:solidFill>
                <a:schemeClr val="bg1"/>
              </a:solidFill>
            </a:endParaRPr>
          </a:p>
        </p:txBody>
      </p:sp>
      <p:grpSp>
        <p:nvGrpSpPr>
          <p:cNvPr id="9" name="Groupe 8">
            <a:extLst>
              <a:ext uri="{FF2B5EF4-FFF2-40B4-BE49-F238E27FC236}">
                <a16:creationId xmlns:a16="http://schemas.microsoft.com/office/drawing/2014/main" id="{FBB92AE5-18B5-477F-9096-F1AE6649DE3E}"/>
              </a:ext>
            </a:extLst>
          </p:cNvPr>
          <p:cNvGrpSpPr/>
          <p:nvPr/>
        </p:nvGrpSpPr>
        <p:grpSpPr>
          <a:xfrm>
            <a:off x="0" y="-1"/>
            <a:ext cx="1768414" cy="6858001"/>
            <a:chOff x="0" y="-1"/>
            <a:chExt cx="1768414" cy="6858001"/>
          </a:xfrm>
        </p:grpSpPr>
        <p:sp>
          <p:nvSpPr>
            <p:cNvPr id="10" name="Fond blanc">
              <a:extLst>
                <a:ext uri="{FF2B5EF4-FFF2-40B4-BE49-F238E27FC236}">
                  <a16:creationId xmlns:a16="http://schemas.microsoft.com/office/drawing/2014/main" id="{FD535A8F-B6E5-4130-BA6B-CD3E9BD90FD8}"/>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MEP">
              <a:extLst>
                <a:ext uri="{FF2B5EF4-FFF2-40B4-BE49-F238E27FC236}">
                  <a16:creationId xmlns:a16="http://schemas.microsoft.com/office/drawing/2014/main" id="{3178A133-DB52-4DE1-AE95-E24490556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2" name="AtmoSud">
              <a:hlinkClick r:id="rId4"/>
              <a:extLst>
                <a:ext uri="{FF2B5EF4-FFF2-40B4-BE49-F238E27FC236}">
                  <a16:creationId xmlns:a16="http://schemas.microsoft.com/office/drawing/2014/main" id="{BC28511F-B28C-49E8-BDCF-CBAE345BE8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3" name="FAEM">
              <a:hlinkClick r:id="rId6"/>
              <a:extLst>
                <a:ext uri="{FF2B5EF4-FFF2-40B4-BE49-F238E27FC236}">
                  <a16:creationId xmlns:a16="http://schemas.microsoft.com/office/drawing/2014/main" id="{733326B3-EC11-4D66-AD7B-D86D657ECF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4" name="AEM">
              <a:extLst>
                <a:ext uri="{FF2B5EF4-FFF2-40B4-BE49-F238E27FC236}">
                  <a16:creationId xmlns:a16="http://schemas.microsoft.com/office/drawing/2014/main" id="{B6C95A8B-7201-47D0-9748-065D167B76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5" name="Module CO2">
              <a:extLst>
                <a:ext uri="{FF2B5EF4-FFF2-40B4-BE49-F238E27FC236}">
                  <a16:creationId xmlns:a16="http://schemas.microsoft.com/office/drawing/2014/main" id="{3BD85C03-692E-4942-A49D-06354EB0854B}"/>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6" name="Titre 1">
            <a:extLst>
              <a:ext uri="{FF2B5EF4-FFF2-40B4-BE49-F238E27FC236}">
                <a16:creationId xmlns:a16="http://schemas.microsoft.com/office/drawing/2014/main" id="{50AE0E8F-AEE5-4FD9-826B-08E57AEB5C2F}"/>
              </a:ext>
            </a:extLst>
          </p:cNvPr>
          <p:cNvSpPr>
            <a:spLocks noGrp="1"/>
          </p:cNvSpPr>
          <p:nvPr>
            <p:ph type="title"/>
          </p:nvPr>
        </p:nvSpPr>
        <p:spPr>
          <a:xfrm>
            <a:off x="1768413" y="-23477"/>
            <a:ext cx="10452051" cy="1325563"/>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4000" b="1" dirty="0">
                <a:solidFill>
                  <a:srgbClr val="002060"/>
                </a:solidFill>
                <a:latin typeface="Century Gothic" panose="020B0502020202020204" pitchFamily="34" charset="0"/>
              </a:rPr>
              <a:t>Capteur connecté pour une</a:t>
            </a:r>
            <a:br>
              <a:rPr lang="fr-FR" sz="4000" b="1" dirty="0">
                <a:solidFill>
                  <a:srgbClr val="002060"/>
                </a:solidFill>
                <a:latin typeface="Century Gothic" panose="020B0502020202020204" pitchFamily="34" charset="0"/>
              </a:rPr>
            </a:br>
            <a:r>
              <a:rPr lang="fr-FR" sz="4000" b="1" dirty="0">
                <a:solidFill>
                  <a:srgbClr val="002060"/>
                </a:solidFill>
                <a:latin typeface="Century Gothic" panose="020B0502020202020204" pitchFamily="34" charset="0"/>
              </a:rPr>
              <a:t>analyse des taux de polluants</a:t>
            </a:r>
          </a:p>
        </p:txBody>
      </p:sp>
      <p:sp>
        <p:nvSpPr>
          <p:cNvPr id="2" name="Rectangle 1">
            <a:extLst>
              <a:ext uri="{FF2B5EF4-FFF2-40B4-BE49-F238E27FC236}">
                <a16:creationId xmlns:a16="http://schemas.microsoft.com/office/drawing/2014/main" id="{535D5B08-9346-40DE-BC0A-FF56D33D9744}"/>
              </a:ext>
            </a:extLst>
          </p:cNvPr>
          <p:cNvSpPr/>
          <p:nvPr/>
        </p:nvSpPr>
        <p:spPr>
          <a:xfrm>
            <a:off x="1768413" y="6275826"/>
            <a:ext cx="7774814" cy="400110"/>
          </a:xfrm>
          <a:prstGeom prst="rect">
            <a:avLst/>
          </a:prstGeom>
        </p:spPr>
        <p:txBody>
          <a:bodyPr wrap="square">
            <a:spAutoFit/>
          </a:bodyPr>
          <a:lstStyle/>
          <a:p>
            <a:pPr algn="ctr"/>
            <a:r>
              <a:rPr lang="fr-FR" sz="2000" b="1" dirty="0">
                <a:solidFill>
                  <a:srgbClr val="002060"/>
                </a:solidFill>
              </a:rPr>
              <a:t>Évolution des taux de CO</a:t>
            </a:r>
            <a:r>
              <a:rPr lang="fr-FR" sz="2000" b="1" baseline="-25000" dirty="0">
                <a:solidFill>
                  <a:srgbClr val="002060"/>
                </a:solidFill>
              </a:rPr>
              <a:t>2</a:t>
            </a:r>
            <a:r>
              <a:rPr lang="fr-FR" sz="2000" b="1" dirty="0">
                <a:solidFill>
                  <a:srgbClr val="002060"/>
                </a:solidFill>
              </a:rPr>
              <a:t> et de particules fines présents dans une pièce</a:t>
            </a:r>
          </a:p>
        </p:txBody>
      </p:sp>
      <p:pic>
        <p:nvPicPr>
          <p:cNvPr id="17" name="Image 4">
            <a:extLst>
              <a:ext uri="{FF2B5EF4-FFF2-40B4-BE49-F238E27FC236}">
                <a16:creationId xmlns:a16="http://schemas.microsoft.com/office/drawing/2014/main" id="{7FDCB589-73F1-4FCB-B3EB-46543545015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9157"/>
          <a:stretch/>
        </p:blipFill>
        <p:spPr bwMode="auto">
          <a:xfrm>
            <a:off x="10519423" y="965133"/>
            <a:ext cx="1451423" cy="1686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Retour">
            <a:hlinkClick r:id="rId10" action="ppaction://hlinksldjump"/>
            <a:extLst>
              <a:ext uri="{FF2B5EF4-FFF2-40B4-BE49-F238E27FC236}">
                <a16:creationId xmlns:a16="http://schemas.microsoft.com/office/drawing/2014/main" id="{5D227002-8BFB-4C65-AF56-0AE74C2A49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38131" y="5780353"/>
            <a:ext cx="596157" cy="567075"/>
          </a:xfrm>
          <a:prstGeom prst="rect">
            <a:avLst/>
          </a:prstGeom>
        </p:spPr>
      </p:pic>
    </p:spTree>
    <p:extLst>
      <p:ext uri="{BB962C8B-B14F-4D97-AF65-F5344CB8AC3E}">
        <p14:creationId xmlns:p14="http://schemas.microsoft.com/office/powerpoint/2010/main" val="787563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
            <a:extLst>
              <a:ext uri="{FF2B5EF4-FFF2-40B4-BE49-F238E27FC236}">
                <a16:creationId xmlns:a16="http://schemas.microsoft.com/office/drawing/2014/main" id="{D01436B2-954C-4E4E-8190-E26267C5B7C4}"/>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37</a:t>
            </a:fld>
            <a:endParaRPr lang="fr-FR" altLang="fr-FR" sz="1800" b="1" dirty="0">
              <a:solidFill>
                <a:schemeClr val="bg1"/>
              </a:solidFill>
            </a:endParaRPr>
          </a:p>
        </p:txBody>
      </p:sp>
      <p:sp>
        <p:nvSpPr>
          <p:cNvPr id="16" name="Titre">
            <a:extLst>
              <a:ext uri="{FF2B5EF4-FFF2-40B4-BE49-F238E27FC236}">
                <a16:creationId xmlns:a16="http://schemas.microsoft.com/office/drawing/2014/main" id="{3CF01DA1-FB52-4BB9-ABA5-0EF2A98252F3}"/>
              </a:ext>
            </a:extLst>
          </p:cNvPr>
          <p:cNvSpPr/>
          <p:nvPr/>
        </p:nvSpPr>
        <p:spPr>
          <a:xfrm>
            <a:off x="7870364" y="876509"/>
            <a:ext cx="4320000" cy="2160000"/>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L’air extérieur</a:t>
            </a: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82" y="1742467"/>
            <a:ext cx="6711466" cy="3774755"/>
          </a:xfrm>
          <a:prstGeom prst="rect">
            <a:avLst/>
          </a:prstGeom>
        </p:spPr>
      </p:pic>
    </p:spTree>
    <p:extLst>
      <p:ext uri="{BB962C8B-B14F-4D97-AF65-F5344CB8AC3E}">
        <p14:creationId xmlns:p14="http://schemas.microsoft.com/office/powerpoint/2010/main" val="1075529924"/>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2"/>
            <a:extLst>
              <a:ext uri="{FF2B5EF4-FFF2-40B4-BE49-F238E27FC236}">
                <a16:creationId xmlns:a16="http://schemas.microsoft.com/office/drawing/2014/main" id="{EB0C67F0-3B90-49B0-97FD-649496596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D6BDD644-C315-4CD8-8944-12356D4BE098}"/>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22684"/>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hlinkClick r:id="rId5"/>
            <a:extLst>
              <a:ext uri="{FF2B5EF4-FFF2-40B4-BE49-F238E27FC236}">
                <a16:creationId xmlns:a16="http://schemas.microsoft.com/office/drawing/2014/main" id="{CFB12395-8EB3-4C45-8341-7B9F506B5B3E}"/>
              </a:ext>
            </a:extLst>
          </p:cNvPr>
          <p:cNvPicPr>
            <a:picLocks noChangeAspect="1"/>
          </p:cNvPicPr>
          <p:nvPr/>
        </p:nvPicPr>
        <p:blipFill rotWithShape="1">
          <a:blip r:embed="rId6">
            <a:duotone>
              <a:schemeClr val="accent6">
                <a:shade val="45000"/>
                <a:satMod val="135000"/>
              </a:schemeClr>
              <a:prstClr val="white"/>
            </a:duotone>
            <a:extLst>
              <a:ext uri="{28A0092B-C50C-407E-A947-70E740481C1C}">
                <a14:useLocalDpi xmlns:a14="http://schemas.microsoft.com/office/drawing/2010/main" val="0"/>
              </a:ext>
            </a:extLst>
          </a:blip>
          <a:srcRect l="4186" t="1958" r="10959" b="5944"/>
          <a:stretch/>
        </p:blipFill>
        <p:spPr bwMode="auto">
          <a:xfrm>
            <a:off x="545220" y="4186380"/>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uide">
            <a:extLst>
              <a:ext uri="{FF2B5EF4-FFF2-40B4-BE49-F238E27FC236}">
                <a16:creationId xmlns:a16="http://schemas.microsoft.com/office/drawing/2014/main" id="{681F5EB0-CE1C-485D-922D-6EA2BC985BE6}"/>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937EE4D-4D1A-4E99-B085-64D4257F0320}"/>
              </a:ext>
            </a:extLst>
          </p:cNvPr>
          <p:cNvSpPr/>
          <p:nvPr/>
        </p:nvSpPr>
        <p:spPr>
          <a:xfrm>
            <a:off x="44885" y="6089024"/>
            <a:ext cx="1573838" cy="702900"/>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solidFill>
                  <a:srgbClr val="FFFFFF"/>
                </a:solidFill>
              </a:rPr>
              <a:t>Réponse</a:t>
            </a:r>
          </a:p>
          <a:p>
            <a:pPr algn="ctr">
              <a:defRPr/>
            </a:pPr>
            <a:r>
              <a:rPr lang="fr-FR" sz="1200" b="1" dirty="0">
                <a:solidFill>
                  <a:srgbClr val="FFFFFF"/>
                </a:solidFill>
              </a:rPr>
              <a:t>12 km</a:t>
            </a:r>
          </a:p>
        </p:txBody>
      </p:sp>
      <p:pic>
        <p:nvPicPr>
          <p:cNvPr id="27" name="Terre">
            <a:extLst>
              <a:ext uri="{FF2B5EF4-FFF2-40B4-BE49-F238E27FC236}">
                <a16:creationId xmlns:a16="http://schemas.microsoft.com/office/drawing/2014/main" id="{5058AE93-FC82-4522-A613-58133A9B06C4}"/>
              </a:ext>
            </a:extLst>
          </p:cNvPr>
          <p:cNvPicPr>
            <a:picLocks noChangeAspect="1"/>
          </p:cNvPicPr>
          <p:nvPr/>
        </p:nvPicPr>
        <p:blipFill rotWithShape="1">
          <a:blip r:embed="rId10">
            <a:extLst>
              <a:ext uri="{28A0092B-C50C-407E-A947-70E740481C1C}">
                <a14:useLocalDpi xmlns:a14="http://schemas.microsoft.com/office/drawing/2010/main" val="0"/>
              </a:ext>
            </a:extLst>
          </a:blip>
          <a:srcRect l="8268" r="13263"/>
          <a:stretch/>
        </p:blipFill>
        <p:spPr bwMode="auto">
          <a:xfrm>
            <a:off x="5709063" y="1122505"/>
            <a:ext cx="6288160" cy="5753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17% DE DIOXYG7NE">
            <a:extLst>
              <a:ext uri="{FF2B5EF4-FFF2-40B4-BE49-F238E27FC236}">
                <a16:creationId xmlns:a16="http://schemas.microsoft.com/office/drawing/2014/main" id="{A1B8A205-91F7-493A-A834-4217BFD045D6}"/>
              </a:ext>
            </a:extLst>
          </p:cNvPr>
          <p:cNvSpPr>
            <a:spLocks noChangeArrowheads="1"/>
          </p:cNvSpPr>
          <p:nvPr/>
        </p:nvSpPr>
        <p:spPr bwMode="auto">
          <a:xfrm>
            <a:off x="3675285" y="3329231"/>
            <a:ext cx="11795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6350" indent="-6350">
              <a:spcBef>
                <a:spcPct val="50000"/>
              </a:spcBef>
            </a:pPr>
            <a:r>
              <a:rPr lang="fr-FR" altLang="fr-FR" sz="2800" b="1" dirty="0">
                <a:solidFill>
                  <a:srgbClr val="008CB4"/>
                </a:solidFill>
                <a:cs typeface="Calibri" panose="020F0502020204030204" pitchFamily="34" charset="0"/>
              </a:rPr>
              <a:t>25 km </a:t>
            </a:r>
          </a:p>
        </p:txBody>
      </p:sp>
      <p:sp>
        <p:nvSpPr>
          <p:cNvPr id="29" name="Rectangle 47">
            <a:extLst>
              <a:ext uri="{FF2B5EF4-FFF2-40B4-BE49-F238E27FC236}">
                <a16:creationId xmlns:a16="http://schemas.microsoft.com/office/drawing/2014/main" id="{EE1D329E-04C5-478B-B2EF-91F8F0D9B44C}"/>
              </a:ext>
            </a:extLst>
          </p:cNvPr>
          <p:cNvSpPr>
            <a:spLocks noChangeArrowheads="1"/>
          </p:cNvSpPr>
          <p:nvPr/>
        </p:nvSpPr>
        <p:spPr bwMode="auto">
          <a:xfrm>
            <a:off x="3675285" y="4534158"/>
            <a:ext cx="11528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6350" indent="-6350">
              <a:spcBef>
                <a:spcPct val="50000"/>
              </a:spcBef>
            </a:pPr>
            <a:r>
              <a:rPr lang="fr-FR" altLang="fr-FR" sz="2800" b="1" dirty="0">
                <a:solidFill>
                  <a:srgbClr val="008CB4"/>
                </a:solidFill>
                <a:cs typeface="Calibri" panose="020F0502020204030204" pitchFamily="34" charset="0"/>
              </a:rPr>
              <a:t>50 km</a:t>
            </a:r>
          </a:p>
        </p:txBody>
      </p:sp>
      <p:sp>
        <p:nvSpPr>
          <p:cNvPr id="30" name="Rectangle 50">
            <a:extLst>
              <a:ext uri="{FF2B5EF4-FFF2-40B4-BE49-F238E27FC236}">
                <a16:creationId xmlns:a16="http://schemas.microsoft.com/office/drawing/2014/main" id="{FFEC1ABB-1F4F-46E3-80F9-2FA8D5C5A089}"/>
              </a:ext>
            </a:extLst>
          </p:cNvPr>
          <p:cNvSpPr>
            <a:spLocks noChangeArrowheads="1"/>
          </p:cNvSpPr>
          <p:nvPr/>
        </p:nvSpPr>
        <p:spPr bwMode="auto">
          <a:xfrm>
            <a:off x="3675285" y="2019726"/>
            <a:ext cx="1089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6350" indent="-6350">
              <a:spcBef>
                <a:spcPct val="50000"/>
              </a:spcBef>
            </a:pPr>
            <a:r>
              <a:rPr lang="fr-FR" altLang="fr-FR" sz="2800" b="1" dirty="0">
                <a:solidFill>
                  <a:srgbClr val="008CB4"/>
                </a:solidFill>
                <a:cs typeface="Calibri" panose="020F0502020204030204" pitchFamily="34" charset="0"/>
              </a:rPr>
              <a:t>12 km</a:t>
            </a:r>
          </a:p>
        </p:txBody>
      </p:sp>
      <p:sp>
        <p:nvSpPr>
          <p:cNvPr id="31" name="Rectangle 5">
            <a:extLst>
              <a:ext uri="{FF2B5EF4-FFF2-40B4-BE49-F238E27FC236}">
                <a16:creationId xmlns:a16="http://schemas.microsoft.com/office/drawing/2014/main" id="{5FCE6B51-8C39-490B-A904-ED5111B7709D}"/>
              </a:ext>
            </a:extLst>
          </p:cNvPr>
          <p:cNvSpPr>
            <a:spLocks noChangeArrowheads="1"/>
          </p:cNvSpPr>
          <p:nvPr/>
        </p:nvSpPr>
        <p:spPr bwMode="auto">
          <a:xfrm>
            <a:off x="3675285" y="5706819"/>
            <a:ext cx="11460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6350" indent="-6350" eaLnBrk="1" hangingPunct="1">
              <a:spcBef>
                <a:spcPct val="50000"/>
              </a:spcBef>
            </a:pPr>
            <a:r>
              <a:rPr lang="fr-FR" altLang="fr-FR" sz="2800" b="1" dirty="0">
                <a:solidFill>
                  <a:srgbClr val="008CB4"/>
                </a:solidFill>
                <a:cs typeface="Calibri" panose="020F0502020204030204" pitchFamily="34" charset="0"/>
              </a:rPr>
              <a:t>85 km</a:t>
            </a:r>
          </a:p>
        </p:txBody>
      </p:sp>
      <p:sp>
        <p:nvSpPr>
          <p:cNvPr id="32" name="Titre 5">
            <a:extLst>
              <a:ext uri="{FF2B5EF4-FFF2-40B4-BE49-F238E27FC236}">
                <a16:creationId xmlns:a16="http://schemas.microsoft.com/office/drawing/2014/main" id="{6697F4E7-DA52-4388-9B41-B99F2D3C3EFC}"/>
              </a:ext>
            </a:extLst>
          </p:cNvPr>
          <p:cNvSpPr>
            <a:spLocks noGrp="1"/>
          </p:cNvSpPr>
          <p:nvPr>
            <p:ph type="title"/>
          </p:nvPr>
        </p:nvSpPr>
        <p:spPr>
          <a:xfrm>
            <a:off x="1670130" y="3575"/>
            <a:ext cx="10521870" cy="1325563"/>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Quelle est l’épaisseur moyenne de la couche atmosphérique respirable ? </a:t>
            </a:r>
          </a:p>
        </p:txBody>
      </p:sp>
      <p:sp>
        <p:nvSpPr>
          <p:cNvPr id="42" name="Rectangle 41">
            <a:extLst>
              <a:ext uri="{FF2B5EF4-FFF2-40B4-BE49-F238E27FC236}">
                <a16:creationId xmlns:a16="http://schemas.microsoft.com/office/drawing/2014/main" id="{6406FEFF-25C3-4AA4-93C7-7BDA465ABF35}"/>
              </a:ext>
            </a:extLst>
          </p:cNvPr>
          <p:cNvSpPr/>
          <p:nvPr/>
        </p:nvSpPr>
        <p:spPr>
          <a:xfrm>
            <a:off x="3573594" y="2054215"/>
            <a:ext cx="1237158" cy="622555"/>
          </a:xfrm>
          <a:prstGeom prst="rect">
            <a:avLst/>
          </a:prstGeom>
          <a:no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space réservé du numéro de diapositive 1">
            <a:extLst>
              <a:ext uri="{FF2B5EF4-FFF2-40B4-BE49-F238E27FC236}">
                <a16:creationId xmlns:a16="http://schemas.microsoft.com/office/drawing/2014/main" id="{6F22C7E5-9C5D-4E79-B456-D715A8F425D9}"/>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38</a:t>
            </a:fld>
            <a:endParaRPr lang="fr-FR" altLang="fr-FR" sz="1800" b="1" dirty="0">
              <a:solidFill>
                <a:schemeClr val="bg1"/>
              </a:solidFill>
            </a:endParaRPr>
          </a:p>
        </p:txBody>
      </p:sp>
      <p:sp>
        <p:nvSpPr>
          <p:cNvPr id="46" name="Numéro 4">
            <a:extLst>
              <a:ext uri="{FF2B5EF4-FFF2-40B4-BE49-F238E27FC236}">
                <a16:creationId xmlns:a16="http://schemas.microsoft.com/office/drawing/2014/main" id="{C007F766-62DF-4358-84CA-1C19C320A8B8}"/>
              </a:ext>
            </a:extLst>
          </p:cNvPr>
          <p:cNvSpPr/>
          <p:nvPr/>
        </p:nvSpPr>
        <p:spPr bwMode="auto">
          <a:xfrm>
            <a:off x="2467440" y="548688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47" name="Numéro 3">
            <a:extLst>
              <a:ext uri="{FF2B5EF4-FFF2-40B4-BE49-F238E27FC236}">
                <a16:creationId xmlns:a16="http://schemas.microsoft.com/office/drawing/2014/main" id="{62133484-707B-4168-8B50-11F781D2EC6B}"/>
              </a:ext>
            </a:extLst>
          </p:cNvPr>
          <p:cNvSpPr/>
          <p:nvPr/>
        </p:nvSpPr>
        <p:spPr bwMode="auto">
          <a:xfrm>
            <a:off x="2490915" y="428816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48" name="Numéro 2">
            <a:extLst>
              <a:ext uri="{FF2B5EF4-FFF2-40B4-BE49-F238E27FC236}">
                <a16:creationId xmlns:a16="http://schemas.microsoft.com/office/drawing/2014/main" id="{EB6CCF68-4BE3-4348-9275-C35515FF8E00}"/>
              </a:ext>
            </a:extLst>
          </p:cNvPr>
          <p:cNvSpPr/>
          <p:nvPr/>
        </p:nvSpPr>
        <p:spPr bwMode="auto">
          <a:xfrm>
            <a:off x="2490915" y="308324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49" name="Numéro 1">
            <a:extLst>
              <a:ext uri="{FF2B5EF4-FFF2-40B4-BE49-F238E27FC236}">
                <a16:creationId xmlns:a16="http://schemas.microsoft.com/office/drawing/2014/main" id="{A9CA3EDE-602E-4DF8-BC56-ED4DBCFAFC17}"/>
              </a:ext>
            </a:extLst>
          </p:cNvPr>
          <p:cNvSpPr/>
          <p:nvPr/>
        </p:nvSpPr>
        <p:spPr bwMode="auto">
          <a:xfrm>
            <a:off x="2490915" y="177373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34" name="Ok 1">
            <a:extLst>
              <a:ext uri="{FF2B5EF4-FFF2-40B4-BE49-F238E27FC236}">
                <a16:creationId xmlns:a16="http://schemas.microsoft.com/office/drawing/2014/main" id="{59B5358B-7707-44FD-8803-46AD9839911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564978" y="1868106"/>
            <a:ext cx="842212" cy="885374"/>
          </a:xfrm>
          <a:prstGeom prst="rect">
            <a:avLst/>
          </a:prstGeom>
        </p:spPr>
      </p:pic>
      <p:pic>
        <p:nvPicPr>
          <p:cNvPr id="35" name="Non 4">
            <a:extLst>
              <a:ext uri="{FF2B5EF4-FFF2-40B4-BE49-F238E27FC236}">
                <a16:creationId xmlns:a16="http://schemas.microsoft.com/office/drawing/2014/main" id="{42147818-0D61-4BA1-91CC-E33BA675A32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607656" y="5771832"/>
            <a:ext cx="756857" cy="759706"/>
          </a:xfrm>
          <a:prstGeom prst="rect">
            <a:avLst/>
          </a:prstGeom>
        </p:spPr>
      </p:pic>
      <p:pic>
        <p:nvPicPr>
          <p:cNvPr id="36" name="Non 2">
            <a:extLst>
              <a:ext uri="{FF2B5EF4-FFF2-40B4-BE49-F238E27FC236}">
                <a16:creationId xmlns:a16="http://schemas.microsoft.com/office/drawing/2014/main" id="{6DA93B61-2B19-44F1-8A61-4F3BD5008E38}"/>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607656" y="3240445"/>
            <a:ext cx="756857" cy="759706"/>
          </a:xfrm>
          <a:prstGeom prst="rect">
            <a:avLst/>
          </a:prstGeom>
        </p:spPr>
      </p:pic>
      <p:pic>
        <p:nvPicPr>
          <p:cNvPr id="37" name="Non 3">
            <a:extLst>
              <a:ext uri="{FF2B5EF4-FFF2-40B4-BE49-F238E27FC236}">
                <a16:creationId xmlns:a16="http://schemas.microsoft.com/office/drawing/2014/main" id="{0287E251-B4C0-48E4-B504-9AFA2062B11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607656" y="4445372"/>
            <a:ext cx="756857" cy="759706"/>
          </a:xfrm>
          <a:prstGeom prst="rect">
            <a:avLst/>
          </a:prstGeom>
        </p:spPr>
      </p:pic>
    </p:spTree>
    <p:extLst>
      <p:ext uri="{BB962C8B-B14F-4D97-AF65-F5344CB8AC3E}">
        <p14:creationId xmlns:p14="http://schemas.microsoft.com/office/powerpoint/2010/main" val="10383467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49"/>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16" restart="whenNotActive" fill="hold" evtFilter="cancelBubble" nodeType="interactiveSeq">
                <p:stCondLst>
                  <p:cond evt="onClick" delay="0">
                    <p:tgtEl>
                      <p:spTgt spid="4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21" restart="whenNotActive" fill="hold" evtFilter="cancelBubble" nodeType="interactiveSeq">
                <p:stCondLst>
                  <p:cond evt="onClick" delay="0">
                    <p:tgtEl>
                      <p:spTgt spid="47"/>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seq concurrent="1" nextAc="seek">
              <p:cTn id="26" restart="whenNotActive" fill="hold" evtFilter="cancelBubble" nodeType="interactiveSeq">
                <p:stCondLst>
                  <p:cond evt="onClick" delay="0">
                    <p:tgtEl>
                      <p:spTgt spid="46"/>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childTnLst>
        </p:cTn>
      </p:par>
    </p:tnLst>
    <p:bldLst>
      <p:bldP spid="26" grpId="0" animBg="1"/>
      <p:bldP spid="26"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Image 32">
            <a:extLst>
              <a:ext uri="{FF2B5EF4-FFF2-40B4-BE49-F238E27FC236}">
                <a16:creationId xmlns:a16="http://schemas.microsoft.com/office/drawing/2014/main" id="{585C822B-5888-25BC-F92C-5DA072F99DE0}"/>
              </a:ext>
            </a:extLst>
          </p:cNvPr>
          <p:cNvPicPr>
            <a:picLocks noChangeAspect="1"/>
          </p:cNvPicPr>
          <p:nvPr/>
        </p:nvPicPr>
        <p:blipFill>
          <a:blip r:embed="rId3" cstate="print">
            <a:extLst>
              <a:ext uri="{28A0092B-C50C-407E-A947-70E740481C1C}">
                <a14:useLocalDpi xmlns:a14="http://schemas.microsoft.com/office/drawing/2010/main" val="0"/>
              </a:ext>
            </a:extLst>
          </a:blip>
          <a:srcRect l="4742"/>
          <a:stretch>
            <a:fillRect/>
          </a:stretch>
        </p:blipFill>
        <p:spPr bwMode="auto">
          <a:xfrm>
            <a:off x="1680710" y="966283"/>
            <a:ext cx="10423587" cy="5858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e Bleu fonce">
            <a:extLst>
              <a:ext uri="{FF2B5EF4-FFF2-40B4-BE49-F238E27FC236}">
                <a16:creationId xmlns:a16="http://schemas.microsoft.com/office/drawing/2014/main" id="{BB239AFF-F0F5-6643-CDF9-00617B2BCB0E}"/>
              </a:ext>
            </a:extLst>
          </p:cNvPr>
          <p:cNvSpPr/>
          <p:nvPr/>
        </p:nvSpPr>
        <p:spPr bwMode="auto">
          <a:xfrm rot="243824">
            <a:off x="7497558" y="3060938"/>
            <a:ext cx="3556000" cy="21955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206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2400" dirty="0">
                <a:solidFill>
                  <a:srgbClr val="FFFFFF"/>
                </a:solidFill>
                <a:cs typeface="Arial" panose="020B0604020202020204" pitchFamily="34" charset="0"/>
              </a:rPr>
              <a:t>Dans la troposphère, </a:t>
            </a:r>
          </a:p>
          <a:p>
            <a:pPr algn="ctr" eaLnBrk="1" hangingPunct="1">
              <a:defRPr/>
            </a:pPr>
            <a:r>
              <a:rPr lang="fr-FR" altLang="fr-FR" sz="2400" dirty="0">
                <a:solidFill>
                  <a:srgbClr val="FFFFFF"/>
                </a:solidFill>
                <a:cs typeface="Arial" panose="020B0604020202020204" pitchFamily="34" charset="0"/>
              </a:rPr>
              <a:t>plus l’altitude augmente, </a:t>
            </a:r>
          </a:p>
          <a:p>
            <a:pPr algn="ctr" eaLnBrk="1" hangingPunct="1">
              <a:defRPr/>
            </a:pPr>
            <a:r>
              <a:rPr lang="fr-FR" altLang="fr-FR" sz="2400" dirty="0">
                <a:solidFill>
                  <a:srgbClr val="FFFFFF"/>
                </a:solidFill>
                <a:cs typeface="Arial" panose="020B0604020202020204" pitchFamily="34" charset="0"/>
              </a:rPr>
              <a:t>moins il y a d’oxygène et </a:t>
            </a:r>
          </a:p>
          <a:p>
            <a:pPr algn="ctr" eaLnBrk="1" hangingPunct="1">
              <a:defRPr/>
            </a:pPr>
            <a:r>
              <a:rPr lang="fr-FR" altLang="fr-FR" sz="2400" dirty="0">
                <a:solidFill>
                  <a:srgbClr val="FFFFFF"/>
                </a:solidFill>
                <a:cs typeface="Arial" panose="020B0604020202020204" pitchFamily="34" charset="0"/>
              </a:rPr>
              <a:t>plus nous avons de mal </a:t>
            </a:r>
          </a:p>
          <a:p>
            <a:pPr algn="ctr" eaLnBrk="1" hangingPunct="1">
              <a:defRPr/>
            </a:pPr>
            <a:r>
              <a:rPr lang="fr-FR" altLang="fr-FR" sz="2400" dirty="0">
                <a:solidFill>
                  <a:srgbClr val="FFFFFF"/>
                </a:solidFill>
                <a:cs typeface="Arial" panose="020B0604020202020204" pitchFamily="34" charset="0"/>
              </a:rPr>
              <a:t>à respirer ! </a:t>
            </a:r>
          </a:p>
        </p:txBody>
      </p:sp>
      <p:cxnSp>
        <p:nvCxnSpPr>
          <p:cNvPr id="12" name="Connecteur droit avec flèche 11">
            <a:extLst>
              <a:ext uri="{FF2B5EF4-FFF2-40B4-BE49-F238E27FC236}">
                <a16:creationId xmlns:a16="http://schemas.microsoft.com/office/drawing/2014/main" id="{147B6259-C29D-B3FD-A0BA-D0C6C5429A45}"/>
              </a:ext>
            </a:extLst>
          </p:cNvPr>
          <p:cNvCxnSpPr>
            <a:cxnSpLocks/>
          </p:cNvCxnSpPr>
          <p:nvPr/>
        </p:nvCxnSpPr>
        <p:spPr>
          <a:xfrm flipH="1">
            <a:off x="11126800" y="3112272"/>
            <a:ext cx="173260" cy="2471518"/>
          </a:xfrm>
          <a:prstGeom prst="straightConnector1">
            <a:avLst/>
          </a:prstGeom>
          <a:ln w="381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8960" name="texte 1">
            <a:extLst>
              <a:ext uri="{FF2B5EF4-FFF2-40B4-BE49-F238E27FC236}">
                <a16:creationId xmlns:a16="http://schemas.microsoft.com/office/drawing/2014/main" id="{2900616E-8A00-2E7A-682C-931C5496207F}"/>
              </a:ext>
            </a:extLst>
          </p:cNvPr>
          <p:cNvSpPr txBox="1">
            <a:spLocks noChangeArrowheads="1"/>
          </p:cNvSpPr>
          <p:nvPr/>
        </p:nvSpPr>
        <p:spPr bwMode="auto">
          <a:xfrm>
            <a:off x="5028890" y="2573663"/>
            <a:ext cx="264314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fr-FR" altLang="fr-FR" sz="3200" b="1" dirty="0">
                <a:solidFill>
                  <a:srgbClr val="2F5597"/>
                </a:solidFill>
                <a:cs typeface="Arial" panose="020B0604020202020204" pitchFamily="34" charset="0"/>
              </a:rPr>
              <a:t>La </a:t>
            </a:r>
            <a:r>
              <a:rPr lang="fr-FR" altLang="fr-FR" sz="3200" b="1" dirty="0" err="1">
                <a:solidFill>
                  <a:srgbClr val="2F5597"/>
                </a:solidFill>
                <a:cs typeface="Arial" panose="020B0604020202020204" pitchFamily="34" charset="0"/>
              </a:rPr>
              <a:t>Rinconada</a:t>
            </a:r>
            <a:r>
              <a:rPr lang="fr-FR" altLang="fr-FR" sz="3200" b="1" dirty="0">
                <a:solidFill>
                  <a:srgbClr val="2F5597"/>
                </a:solidFill>
                <a:cs typeface="Arial" panose="020B0604020202020204" pitchFamily="34" charset="0"/>
              </a:rPr>
              <a:t>, Pérou 5 300 m</a:t>
            </a:r>
          </a:p>
        </p:txBody>
      </p:sp>
      <p:sp>
        <p:nvSpPr>
          <p:cNvPr id="338961" name="texte 2">
            <a:extLst>
              <a:ext uri="{FF2B5EF4-FFF2-40B4-BE49-F238E27FC236}">
                <a16:creationId xmlns:a16="http://schemas.microsoft.com/office/drawing/2014/main" id="{81CD3CA8-B25B-34CD-EE58-E414CE3246FB}"/>
              </a:ext>
            </a:extLst>
          </p:cNvPr>
          <p:cNvSpPr txBox="1">
            <a:spLocks noChangeArrowheads="1"/>
          </p:cNvSpPr>
          <p:nvPr/>
        </p:nvSpPr>
        <p:spPr bwMode="auto">
          <a:xfrm>
            <a:off x="1875035" y="2442512"/>
            <a:ext cx="3072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fr-FR" altLang="fr-FR" sz="3200" b="1" dirty="0">
                <a:solidFill>
                  <a:srgbClr val="2F5597"/>
                </a:solidFill>
                <a:cs typeface="Arial" panose="020B0604020202020204" pitchFamily="34" charset="0"/>
              </a:rPr>
              <a:t>Everest : 8 846 m</a:t>
            </a:r>
          </a:p>
          <a:p>
            <a:pPr algn="ctr" eaLnBrk="1" hangingPunct="1">
              <a:lnSpc>
                <a:spcPct val="100000"/>
              </a:lnSpc>
              <a:spcBef>
                <a:spcPct val="0"/>
              </a:spcBef>
              <a:buFontTx/>
              <a:buNone/>
            </a:pPr>
            <a:endParaRPr lang="fr-FR" altLang="fr-FR" sz="400" b="1" dirty="0">
              <a:solidFill>
                <a:srgbClr val="2F5597"/>
              </a:solidFill>
              <a:cs typeface="Arial" panose="020B0604020202020204" pitchFamily="34" charset="0"/>
            </a:endParaRPr>
          </a:p>
        </p:txBody>
      </p:sp>
      <p:cxnSp>
        <p:nvCxnSpPr>
          <p:cNvPr id="14" name="Connecteur droit avec flèche 13">
            <a:extLst>
              <a:ext uri="{FF2B5EF4-FFF2-40B4-BE49-F238E27FC236}">
                <a16:creationId xmlns:a16="http://schemas.microsoft.com/office/drawing/2014/main" id="{DA69B947-46F6-DF6A-44F9-2BD4A7BCD9F2}"/>
              </a:ext>
            </a:extLst>
          </p:cNvPr>
          <p:cNvCxnSpPr>
            <a:cxnSpLocks/>
          </p:cNvCxnSpPr>
          <p:nvPr/>
        </p:nvCxnSpPr>
        <p:spPr bwMode="auto">
          <a:xfrm>
            <a:off x="6423011" y="3531497"/>
            <a:ext cx="0" cy="925633"/>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texte 1">
            <a:extLst>
              <a:ext uri="{FF2B5EF4-FFF2-40B4-BE49-F238E27FC236}">
                <a16:creationId xmlns:a16="http://schemas.microsoft.com/office/drawing/2014/main" id="{B8055BC9-60B7-4B77-F283-60B9897A9A0A}"/>
              </a:ext>
            </a:extLst>
          </p:cNvPr>
          <p:cNvSpPr txBox="1">
            <a:spLocks noChangeArrowheads="1"/>
          </p:cNvSpPr>
          <p:nvPr/>
        </p:nvSpPr>
        <p:spPr bwMode="auto">
          <a:xfrm>
            <a:off x="10252538" y="2504068"/>
            <a:ext cx="18384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3200" b="1" dirty="0">
                <a:solidFill>
                  <a:srgbClr val="2F5597"/>
                </a:solidFill>
                <a:cs typeface="Arial" panose="020B0604020202020204" pitchFamily="34" charset="0"/>
              </a:rPr>
              <a:t>8 à 15 km</a:t>
            </a:r>
            <a:endParaRPr lang="fr-FR" altLang="fr-FR" sz="3200" dirty="0">
              <a:solidFill>
                <a:srgbClr val="2F5597"/>
              </a:solidFill>
              <a:cs typeface="Arial" panose="020B0604020202020204" pitchFamily="34" charset="0"/>
            </a:endParaRPr>
          </a:p>
        </p:txBody>
      </p:sp>
      <p:sp>
        <p:nvSpPr>
          <p:cNvPr id="2" name="Rectangle 1">
            <a:extLst>
              <a:ext uri="{FF2B5EF4-FFF2-40B4-BE49-F238E27FC236}">
                <a16:creationId xmlns:a16="http://schemas.microsoft.com/office/drawing/2014/main" id="{49C9E91D-60C0-6CEA-F26C-F8AEEB5F330C}"/>
              </a:ext>
            </a:extLst>
          </p:cNvPr>
          <p:cNvSpPr>
            <a:spLocks noChangeArrowheads="1"/>
          </p:cNvSpPr>
          <p:nvPr/>
        </p:nvSpPr>
        <p:spPr bwMode="auto">
          <a:xfrm>
            <a:off x="1988628" y="1080832"/>
            <a:ext cx="9737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dirty="0">
                <a:solidFill>
                  <a:srgbClr val="2F5597"/>
                </a:solidFill>
              </a:rPr>
              <a:t>La troposphère est la </a:t>
            </a:r>
            <a:r>
              <a:rPr lang="fr-FR" altLang="fr-FR" sz="2200" b="1" dirty="0">
                <a:solidFill>
                  <a:srgbClr val="2F5597"/>
                </a:solidFill>
              </a:rPr>
              <a:t>seule couche de l’atmosphère terrestre où l’on peut respirer</a:t>
            </a:r>
            <a:br>
              <a:rPr lang="fr-FR" altLang="fr-FR" sz="2200" b="1" dirty="0">
                <a:solidFill>
                  <a:srgbClr val="2F5597"/>
                </a:solidFill>
              </a:rPr>
            </a:br>
            <a:r>
              <a:rPr lang="fr-FR" altLang="fr-FR" sz="2200" dirty="0">
                <a:solidFill>
                  <a:srgbClr val="2F5597"/>
                </a:solidFill>
              </a:rPr>
              <a:t>sans assistance. Son épaisseur</a:t>
            </a:r>
            <a:r>
              <a:rPr lang="fr-FR" altLang="fr-FR" sz="2200" dirty="0">
                <a:solidFill>
                  <a:srgbClr val="FF0000"/>
                </a:solidFill>
              </a:rPr>
              <a:t> </a:t>
            </a:r>
            <a:r>
              <a:rPr lang="fr-FR" altLang="fr-FR" sz="2200" dirty="0">
                <a:solidFill>
                  <a:srgbClr val="2F5597"/>
                </a:solidFill>
              </a:rPr>
              <a:t>varie de 8 à 15 km, selon la latitude et la saison. </a:t>
            </a:r>
          </a:p>
        </p:txBody>
      </p:sp>
      <p:sp>
        <p:nvSpPr>
          <p:cNvPr id="31" name="Espace réservé du numéro de diapositive 1">
            <a:extLst>
              <a:ext uri="{FF2B5EF4-FFF2-40B4-BE49-F238E27FC236}">
                <a16:creationId xmlns:a16="http://schemas.microsoft.com/office/drawing/2014/main" id="{3D057081-496D-4334-97C0-62BC576A5033}"/>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39</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2" name="texte 2">
            <a:extLst>
              <a:ext uri="{FF2B5EF4-FFF2-40B4-BE49-F238E27FC236}">
                <a16:creationId xmlns:a16="http://schemas.microsoft.com/office/drawing/2014/main" id="{F06E3B50-39CE-49D2-B425-CAAF3F3019A2}"/>
              </a:ext>
            </a:extLst>
          </p:cNvPr>
          <p:cNvSpPr txBox="1">
            <a:spLocks noChangeArrowheads="1"/>
          </p:cNvSpPr>
          <p:nvPr/>
        </p:nvSpPr>
        <p:spPr bwMode="auto">
          <a:xfrm>
            <a:off x="2121707" y="1797545"/>
            <a:ext cx="27210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a:lnSpc>
                <a:spcPct val="100000"/>
              </a:lnSpc>
              <a:spcBef>
                <a:spcPct val="0"/>
              </a:spcBef>
              <a:buNone/>
              <a:defRPr/>
            </a:pPr>
            <a:r>
              <a:rPr lang="fr-FR" altLang="fr-FR" sz="2000" b="1" dirty="0">
                <a:solidFill>
                  <a:srgbClr val="002060"/>
                </a:solidFill>
                <a:latin typeface="+mn-lt"/>
                <a:cs typeface="Arial" charset="0"/>
              </a:rPr>
              <a:t>Quel est le sommet</a:t>
            </a:r>
            <a:br>
              <a:rPr lang="fr-FR" altLang="fr-FR" sz="2000" b="1" dirty="0">
                <a:solidFill>
                  <a:srgbClr val="002060"/>
                </a:solidFill>
                <a:latin typeface="+mn-lt"/>
                <a:cs typeface="Arial" charset="0"/>
              </a:rPr>
            </a:br>
            <a:r>
              <a:rPr lang="fr-FR" altLang="fr-FR" sz="2000" b="1" dirty="0">
                <a:solidFill>
                  <a:srgbClr val="002060"/>
                </a:solidFill>
                <a:latin typeface="+mn-lt"/>
                <a:cs typeface="Arial" charset="0"/>
              </a:rPr>
              <a:t>le plus haut du monde ! </a:t>
            </a:r>
          </a:p>
        </p:txBody>
      </p:sp>
      <p:sp>
        <p:nvSpPr>
          <p:cNvPr id="23" name="texte 1">
            <a:extLst>
              <a:ext uri="{FF2B5EF4-FFF2-40B4-BE49-F238E27FC236}">
                <a16:creationId xmlns:a16="http://schemas.microsoft.com/office/drawing/2014/main" id="{45ACF71E-83AD-463B-92A9-0405F0C83359}"/>
              </a:ext>
            </a:extLst>
          </p:cNvPr>
          <p:cNvSpPr txBox="1">
            <a:spLocks noChangeArrowheads="1"/>
          </p:cNvSpPr>
          <p:nvPr/>
        </p:nvSpPr>
        <p:spPr bwMode="auto">
          <a:xfrm>
            <a:off x="5407202" y="1995482"/>
            <a:ext cx="1976136"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rgbClr val="002060"/>
                </a:solidFill>
                <a:latin typeface="+mn-lt"/>
                <a:cs typeface="Arial" charset="0"/>
              </a:rPr>
              <a:t>Lieux habités </a:t>
            </a:r>
          </a:p>
          <a:p>
            <a:pPr algn="ctr" eaLnBrk="1" hangingPunct="1">
              <a:lnSpc>
                <a:spcPct val="100000"/>
              </a:lnSpc>
              <a:spcBef>
                <a:spcPct val="0"/>
              </a:spcBef>
              <a:buFontTx/>
              <a:buNone/>
              <a:defRPr/>
            </a:pPr>
            <a:r>
              <a:rPr lang="fr-FR" altLang="fr-FR" sz="2000" b="1" dirty="0">
                <a:solidFill>
                  <a:srgbClr val="002060"/>
                </a:solidFill>
                <a:latin typeface="+mn-lt"/>
                <a:cs typeface="Arial" charset="0"/>
              </a:rPr>
              <a:t>les plus élevés : </a:t>
            </a:r>
          </a:p>
        </p:txBody>
      </p:sp>
      <p:cxnSp>
        <p:nvCxnSpPr>
          <p:cNvPr id="33" name="Connecteur droit avec flèche 32">
            <a:extLst>
              <a:ext uri="{FF2B5EF4-FFF2-40B4-BE49-F238E27FC236}">
                <a16:creationId xmlns:a16="http://schemas.microsoft.com/office/drawing/2014/main" id="{0E16E521-8141-4444-8AF0-2B9999984932}"/>
              </a:ext>
            </a:extLst>
          </p:cNvPr>
          <p:cNvCxnSpPr>
            <a:cxnSpLocks/>
            <a:stCxn id="338961" idx="2"/>
          </p:cNvCxnSpPr>
          <p:nvPr/>
        </p:nvCxnSpPr>
        <p:spPr bwMode="auto">
          <a:xfrm>
            <a:off x="3411304" y="3088843"/>
            <a:ext cx="30727" cy="750508"/>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4B02B3C-73AE-4A12-A170-D232701945A3}"/>
              </a:ext>
            </a:extLst>
          </p:cNvPr>
          <p:cNvSpPr/>
          <p:nvPr/>
        </p:nvSpPr>
        <p:spPr>
          <a:xfrm>
            <a:off x="1670131" y="10357"/>
            <a:ext cx="10521870"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altLang="fr-FR" sz="4000" b="1" dirty="0">
                <a:solidFill>
                  <a:srgbClr val="002060"/>
                </a:solidFill>
                <a:latin typeface="Century Gothic" panose="020B0502020202020204" pitchFamily="34" charset="0"/>
              </a:rPr>
              <a:t>La troposphère : l’atmosphère respirable</a:t>
            </a:r>
          </a:p>
        </p:txBody>
      </p:sp>
      <p:sp>
        <p:nvSpPr>
          <p:cNvPr id="39" name="Fond Blanc">
            <a:extLst>
              <a:ext uri="{FF2B5EF4-FFF2-40B4-BE49-F238E27FC236}">
                <a16:creationId xmlns:a16="http://schemas.microsoft.com/office/drawing/2014/main" id="{B28D3C55-3D00-423F-92A2-91E0D00952E7}"/>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Logo AtmoSud">
            <a:hlinkClick r:id="rId4"/>
            <a:extLst>
              <a:ext uri="{FF2B5EF4-FFF2-40B4-BE49-F238E27FC236}">
                <a16:creationId xmlns:a16="http://schemas.microsoft.com/office/drawing/2014/main" id="{B1D42492-54BB-460D-A139-82E46134FF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41" name="TP">
            <a:extLst>
              <a:ext uri="{FF2B5EF4-FFF2-40B4-BE49-F238E27FC236}">
                <a16:creationId xmlns:a16="http://schemas.microsoft.com/office/drawing/2014/main" id="{ACB03F54-B052-4C7A-976B-2155BB323A74}"/>
              </a:ext>
            </a:extLst>
          </p:cNvPr>
          <p:cNvGrpSpPr/>
          <p:nvPr/>
        </p:nvGrpSpPr>
        <p:grpSpPr>
          <a:xfrm>
            <a:off x="330442" y="5258668"/>
            <a:ext cx="1084263" cy="830356"/>
            <a:chOff x="330442" y="5254806"/>
            <a:chExt cx="1084263" cy="830356"/>
          </a:xfrm>
        </p:grpSpPr>
        <p:sp>
          <p:nvSpPr>
            <p:cNvPr id="42" name="Txt tp">
              <a:extLst>
                <a:ext uri="{FF2B5EF4-FFF2-40B4-BE49-F238E27FC236}">
                  <a16:creationId xmlns:a16="http://schemas.microsoft.com/office/drawing/2014/main" id="{E68A7782-E778-4421-B07B-375D0F70CBC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43" name="Picto">
              <a:extLst>
                <a:ext uri="{FF2B5EF4-FFF2-40B4-BE49-F238E27FC236}">
                  <a16:creationId xmlns:a16="http://schemas.microsoft.com/office/drawing/2014/main" id="{7CE5F3E6-03EA-465A-AD19-ED3162C96ADB}"/>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 name="Txt video">
            <a:extLst>
              <a:ext uri="{FF2B5EF4-FFF2-40B4-BE49-F238E27FC236}">
                <a16:creationId xmlns:a16="http://schemas.microsoft.com/office/drawing/2014/main" id="{FA15D55C-41AC-48DE-85EC-6B2550B1C0CD}"/>
              </a:ext>
            </a:extLst>
          </p:cNvPr>
          <p:cNvSpPr txBox="1">
            <a:spLocks noChangeArrowheads="1"/>
          </p:cNvSpPr>
          <p:nvPr/>
        </p:nvSpPr>
        <p:spPr bwMode="auto">
          <a:xfrm>
            <a:off x="330443" y="4722684"/>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47" name="Picto guide">
            <a:hlinkClick r:id="rId7"/>
            <a:extLst>
              <a:ext uri="{FF2B5EF4-FFF2-40B4-BE49-F238E27FC236}">
                <a16:creationId xmlns:a16="http://schemas.microsoft.com/office/drawing/2014/main" id="{AA858077-B3F8-4482-B079-EBD5F68CB991}"/>
              </a:ext>
            </a:extLst>
          </p:cNvPr>
          <p:cNvPicPr>
            <a:picLocks noChangeAspect="1"/>
          </p:cNvPicPr>
          <p:nvPr/>
        </p:nvPicPr>
        <p:blipFill rotWithShape="1">
          <a:blip r:embed="rId8">
            <a:duotone>
              <a:schemeClr val="accent6">
                <a:shade val="45000"/>
                <a:satMod val="135000"/>
              </a:schemeClr>
              <a:prstClr val="white"/>
            </a:duotone>
            <a:extLst>
              <a:ext uri="{28A0092B-C50C-407E-A947-70E740481C1C}">
                <a14:useLocalDpi xmlns:a14="http://schemas.microsoft.com/office/drawing/2010/main" val="0"/>
              </a:ext>
            </a:extLst>
          </a:blip>
          <a:srcRect l="4186" t="1958" r="10959" b="5944"/>
          <a:stretch/>
        </p:blipFill>
        <p:spPr bwMode="auto">
          <a:xfrm>
            <a:off x="545220" y="4186380"/>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 name="Guide">
            <a:extLst>
              <a:ext uri="{FF2B5EF4-FFF2-40B4-BE49-F238E27FC236}">
                <a16:creationId xmlns:a16="http://schemas.microsoft.com/office/drawing/2014/main" id="{CBBDE495-B275-49F3-801B-B428CF54D95A}"/>
              </a:ext>
            </a:extLst>
          </p:cNvPr>
          <p:cNvGrpSpPr/>
          <p:nvPr/>
        </p:nvGrpSpPr>
        <p:grpSpPr>
          <a:xfrm>
            <a:off x="330444" y="3123586"/>
            <a:ext cx="1084262" cy="891371"/>
            <a:chOff x="330444" y="3119724"/>
            <a:chExt cx="1084262" cy="891371"/>
          </a:xfrm>
        </p:grpSpPr>
        <p:sp>
          <p:nvSpPr>
            <p:cNvPr id="49" name="Txt guide">
              <a:extLst>
                <a:ext uri="{FF2B5EF4-FFF2-40B4-BE49-F238E27FC236}">
                  <a16:creationId xmlns:a16="http://schemas.microsoft.com/office/drawing/2014/main" id="{EFECC1F1-582A-4F68-96AB-48821F86E3D9}"/>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50" name="Picto guide">
              <a:extLst>
                <a:ext uri="{FF2B5EF4-FFF2-40B4-BE49-F238E27FC236}">
                  <a16:creationId xmlns:a16="http://schemas.microsoft.com/office/drawing/2014/main" id="{8B7D6D9B-E47A-4088-8589-DEE0D2A5A8A5}"/>
                </a:ext>
              </a:extLst>
            </p:cNvPr>
            <p:cNvPicPr>
              <a:picLocks noChangeAspect="1"/>
            </p:cNvPicPr>
            <p:nvPr/>
          </p:nvPicPr>
          <p:blipFill rotWithShape="1">
            <a:blip r:embed="rId9">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 name="Txt info">
            <a:extLst>
              <a:ext uri="{FF2B5EF4-FFF2-40B4-BE49-F238E27FC236}">
                <a16:creationId xmlns:a16="http://schemas.microsoft.com/office/drawing/2014/main" id="{4F45EBC7-87CA-4F10-A9C3-59FC88233F0F}"/>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52" name="Module CO2">
            <a:extLst>
              <a:ext uri="{FF2B5EF4-FFF2-40B4-BE49-F238E27FC236}">
                <a16:creationId xmlns:a16="http://schemas.microsoft.com/office/drawing/2014/main" id="{7F0C20D8-A289-43F0-9525-36AEDCA632BB}"/>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3" name="Logo AEM">
            <a:extLst>
              <a:ext uri="{FF2B5EF4-FFF2-40B4-BE49-F238E27FC236}">
                <a16:creationId xmlns:a16="http://schemas.microsoft.com/office/drawing/2014/main" id="{F7A9BF8D-76CA-47DC-B8AE-9B1C9893223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54" name="Picto info active">
            <a:extLst>
              <a:ext uri="{FF2B5EF4-FFF2-40B4-BE49-F238E27FC236}">
                <a16:creationId xmlns:a16="http://schemas.microsoft.com/office/drawing/2014/main" id="{ECE6E639-0F2B-4B90-B8D3-05DCD400B932}"/>
              </a:ext>
            </a:extLst>
          </p:cNvPr>
          <p:cNvPicPr>
            <a:picLocks noChangeAspect="1"/>
          </p:cNvPicPr>
          <p:nvPr/>
        </p:nvPicPr>
        <p:blipFill rotWithShape="1">
          <a:blip r:embed="rId11">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Carré corné Info">
            <a:extLst>
              <a:ext uri="{FF2B5EF4-FFF2-40B4-BE49-F238E27FC236}">
                <a16:creationId xmlns:a16="http://schemas.microsoft.com/office/drawing/2014/main" id="{5C6D2DD7-B336-4A85-AF8F-511A2378A96B}"/>
              </a:ext>
            </a:extLst>
          </p:cNvPr>
          <p:cNvSpPr/>
          <p:nvPr/>
        </p:nvSpPr>
        <p:spPr>
          <a:xfrm>
            <a:off x="46379" y="5071799"/>
            <a:ext cx="1609401" cy="1753176"/>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 typeface="+mj-lt"/>
              <a:buAutoNum type="arabicPeriod"/>
              <a:defRPr/>
            </a:pPr>
            <a:r>
              <a:rPr lang="fr-FR" altLang="fr-FR" sz="1200" b="1" dirty="0">
                <a:solidFill>
                  <a:srgbClr val="2F5597"/>
                </a:solidFill>
                <a:cs typeface="Arial" panose="020B0604020202020204" pitchFamily="34" charset="0"/>
              </a:rPr>
              <a:t>Everest : 8 846 m</a:t>
            </a:r>
          </a:p>
          <a:p>
            <a:pPr marL="228600" indent="-228600">
              <a:buFont typeface="+mj-lt"/>
              <a:buAutoNum type="arabicPeriod"/>
              <a:defRPr/>
            </a:pPr>
            <a:r>
              <a:rPr lang="fr-FR" altLang="fr-FR" sz="1200" b="1" dirty="0">
                <a:solidFill>
                  <a:srgbClr val="2F5597"/>
                </a:solidFill>
                <a:cs typeface="Arial" panose="020B0604020202020204" pitchFamily="34" charset="0"/>
              </a:rPr>
              <a:t>5 000 m</a:t>
            </a:r>
          </a:p>
          <a:p>
            <a:pPr>
              <a:defRPr/>
            </a:pPr>
            <a:endParaRPr lang="fr-FR" altLang="fr-FR" sz="1200" b="1" dirty="0">
              <a:solidFill>
                <a:srgbClr val="2F5597"/>
              </a:solidFill>
              <a:cs typeface="Arial" panose="020B0604020202020204" pitchFamily="34" charset="0"/>
            </a:endParaRPr>
          </a:p>
          <a:p>
            <a:pPr>
              <a:defRPr/>
            </a:pPr>
            <a:r>
              <a:rPr lang="fr-FR" altLang="fr-FR" sz="1200" b="1" dirty="0">
                <a:solidFill>
                  <a:srgbClr val="2F5597"/>
                </a:solidFill>
                <a:cs typeface="Arial" panose="020B0604020202020204" pitchFamily="34" charset="0"/>
              </a:rPr>
              <a:t>La </a:t>
            </a:r>
            <a:r>
              <a:rPr lang="fr-FR" altLang="fr-FR" sz="1200" b="1" dirty="0" err="1">
                <a:solidFill>
                  <a:srgbClr val="2F5597"/>
                </a:solidFill>
                <a:cs typeface="Arial" panose="020B0604020202020204" pitchFamily="34" charset="0"/>
              </a:rPr>
              <a:t>Rinconada</a:t>
            </a:r>
            <a:r>
              <a:rPr lang="fr-FR" altLang="fr-FR" sz="1200" b="1" dirty="0">
                <a:solidFill>
                  <a:srgbClr val="2F5597"/>
                </a:solidFill>
                <a:cs typeface="Arial" panose="020B0604020202020204" pitchFamily="34" charset="0"/>
              </a:rPr>
              <a:t> est située au Pérou, près de la </a:t>
            </a:r>
            <a:r>
              <a:rPr lang="fr-FR" altLang="fr-FR" sz="1200" b="1" dirty="0" err="1">
                <a:solidFill>
                  <a:srgbClr val="2F5597"/>
                </a:solidFill>
                <a:cs typeface="Arial" panose="020B0604020202020204" pitchFamily="34" charset="0"/>
              </a:rPr>
              <a:t>frontièere</a:t>
            </a:r>
            <a:r>
              <a:rPr lang="fr-FR" altLang="fr-FR" sz="1200" b="1" dirty="0">
                <a:solidFill>
                  <a:srgbClr val="2F5597"/>
                </a:solidFill>
                <a:cs typeface="Arial" panose="020B0604020202020204" pitchFamily="34" charset="0"/>
              </a:rPr>
              <a:t> bolivienne. La ville la plus haute du monde </a:t>
            </a:r>
          </a:p>
        </p:txBody>
      </p:sp>
      <p:pic>
        <p:nvPicPr>
          <p:cNvPr id="57" name="Plus +">
            <a:extLst>
              <a:ext uri="{FF2B5EF4-FFF2-40B4-BE49-F238E27FC236}">
                <a16:creationId xmlns:a16="http://schemas.microsoft.com/office/drawing/2014/main" id="{4116635E-9268-40F6-8DB0-FF272609C651}"/>
              </a:ext>
            </a:extLst>
          </p:cNvPr>
          <p:cNvPicPr preferRelativeResize="0">
            <a:picLocks/>
          </p:cNvPicPr>
          <p:nvPr/>
        </p:nvPicPr>
        <p:blipFill rotWithShape="1">
          <a:blip r:embed="rId12" cstate="print">
            <a:extLst>
              <a:ext uri="{28A0092B-C50C-407E-A947-70E740481C1C}">
                <a14:useLocalDpi xmlns:a14="http://schemas.microsoft.com/office/drawing/2010/main" val="0"/>
              </a:ext>
            </a:extLst>
          </a:blip>
          <a:srcRect l="12929" t="7325" r="11445" b="3583"/>
          <a:stretch/>
        </p:blipFill>
        <p:spPr bwMode="auto">
          <a:xfrm>
            <a:off x="8752663" y="2303601"/>
            <a:ext cx="5847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Numéro 2">
            <a:extLst>
              <a:ext uri="{FF2B5EF4-FFF2-40B4-BE49-F238E27FC236}">
                <a16:creationId xmlns:a16="http://schemas.microsoft.com/office/drawing/2014/main" id="{E3BD134B-FD95-466E-81E2-AF6D327EB02E}"/>
              </a:ext>
            </a:extLst>
          </p:cNvPr>
          <p:cNvSpPr/>
          <p:nvPr/>
        </p:nvSpPr>
        <p:spPr bwMode="auto">
          <a:xfrm>
            <a:off x="5804511" y="269935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59" name="Numéro 1">
            <a:extLst>
              <a:ext uri="{FF2B5EF4-FFF2-40B4-BE49-F238E27FC236}">
                <a16:creationId xmlns:a16="http://schemas.microsoft.com/office/drawing/2014/main" id="{5FC051D6-C29C-4D45-9079-5A59C3F8EDD8}"/>
              </a:ext>
            </a:extLst>
          </p:cNvPr>
          <p:cNvSpPr/>
          <p:nvPr/>
        </p:nvSpPr>
        <p:spPr bwMode="auto">
          <a:xfrm>
            <a:off x="2874241" y="251629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Tree>
    <p:extLst>
      <p:ext uri="{BB962C8B-B14F-4D97-AF65-F5344CB8AC3E}">
        <p14:creationId xmlns:p14="http://schemas.microsoft.com/office/powerpoint/2010/main" val="392363563"/>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1" restart="whenNotActive" fill="hold" evtFilter="cancelBubble" nodeType="interactiveSeq">
                <p:stCondLst>
                  <p:cond evt="onClick" delay="0">
                    <p:tgtEl>
                      <p:spTgt spid="59"/>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8961"/>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18" restart="whenNotActive" fill="hold" evtFilter="cancelBubble" nodeType="interactiveSeq">
                <p:stCondLst>
                  <p:cond evt="onClick" delay="0">
                    <p:tgtEl>
                      <p:spTgt spid="58"/>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8960"/>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5" restart="whenNotActive" fill="hold" evtFilter="cancelBubble" nodeType="interactiveSeq">
                <p:stCondLst>
                  <p:cond evt="onClick" delay="0">
                    <p:tgtEl>
                      <p:spTgt spid="57"/>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57"/>
                  </p:tgtEl>
                </p:cond>
              </p:nextCondLst>
            </p:seq>
          </p:childTnLst>
        </p:cTn>
      </p:par>
    </p:tnLst>
    <p:bldLst>
      <p:bldP spid="36" grpId="0" animBg="1"/>
      <p:bldP spid="36" grpId="1" animBg="1"/>
      <p:bldP spid="338960" grpId="0"/>
      <p:bldP spid="338961" grpId="0"/>
      <p:bldP spid="55" grpId="0" animBg="1"/>
      <p:bldP spid="55" grpId="1" animBg="1"/>
      <p:bldP spid="58" grpId="0" animBg="1"/>
      <p:bldP spid="5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042" name="Picture 2">
            <a:extLst>
              <a:ext uri="{FF2B5EF4-FFF2-40B4-BE49-F238E27FC236}">
                <a16:creationId xmlns:a16="http://schemas.microsoft.com/office/drawing/2014/main" id="{332972B4-2FBF-AB9A-FBEA-91CEF8F1FD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 t="-1814" r="-85" b="26831"/>
          <a:stretch>
            <a:fillRect/>
          </a:stretch>
        </p:blipFill>
        <p:spPr bwMode="auto">
          <a:xfrm>
            <a:off x="1768413" y="981292"/>
            <a:ext cx="10450575" cy="587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llipse 3">
            <a:extLst>
              <a:ext uri="{FF2B5EF4-FFF2-40B4-BE49-F238E27FC236}">
                <a16:creationId xmlns:a16="http://schemas.microsoft.com/office/drawing/2014/main" id="{A5CA4158-1A44-48E2-97EB-61C523300521}"/>
              </a:ext>
            </a:extLst>
          </p:cNvPr>
          <p:cNvSpPr/>
          <p:nvPr/>
        </p:nvSpPr>
        <p:spPr bwMode="auto">
          <a:xfrm>
            <a:off x="3001783" y="4934959"/>
            <a:ext cx="3138487" cy="14287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206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lumMod val="95000"/>
                  </a:schemeClr>
                </a:solidFill>
                <a:cs typeface="Arial" panose="020B0604020202020204" pitchFamily="34" charset="0"/>
              </a:rPr>
              <a:t>Il y a 3 fois moins d’oxygène en haut de l’Everest !</a:t>
            </a:r>
          </a:p>
        </p:txBody>
      </p:sp>
      <p:sp>
        <p:nvSpPr>
          <p:cNvPr id="20" name="Rectangle 19">
            <a:extLst>
              <a:ext uri="{FF2B5EF4-FFF2-40B4-BE49-F238E27FC236}">
                <a16:creationId xmlns:a16="http://schemas.microsoft.com/office/drawing/2014/main" id="{95F3C6F5-C4FE-B6EC-C5D8-748A282E2271}"/>
              </a:ext>
            </a:extLst>
          </p:cNvPr>
          <p:cNvSpPr/>
          <p:nvPr/>
        </p:nvSpPr>
        <p:spPr>
          <a:xfrm>
            <a:off x="11757323" y="4391693"/>
            <a:ext cx="461665" cy="805220"/>
          </a:xfrm>
          <a:prstGeom prst="rect">
            <a:avLst/>
          </a:prstGeom>
        </p:spPr>
        <p:txBody>
          <a:bodyPr vert="vert270" wrap="none">
            <a:spAutoFit/>
          </a:bodyPr>
          <a:lstStyle/>
          <a:p>
            <a:pPr>
              <a:defRPr/>
            </a:pPr>
            <a:r>
              <a:rPr lang="fr-FR" dirty="0" err="1">
                <a:solidFill>
                  <a:prstClr val="white"/>
                </a:solidFill>
              </a:rPr>
              <a:t>pixabay</a:t>
            </a:r>
            <a:endParaRPr lang="fr-FR" dirty="0">
              <a:solidFill>
                <a:prstClr val="white"/>
              </a:solidFill>
            </a:endParaRPr>
          </a:p>
        </p:txBody>
      </p:sp>
      <p:grpSp>
        <p:nvGrpSpPr>
          <p:cNvPr id="10" name="Groupe 9">
            <a:extLst>
              <a:ext uri="{FF2B5EF4-FFF2-40B4-BE49-F238E27FC236}">
                <a16:creationId xmlns:a16="http://schemas.microsoft.com/office/drawing/2014/main" id="{91E1B066-9481-464E-8EA3-A57395F77EF2}"/>
              </a:ext>
            </a:extLst>
          </p:cNvPr>
          <p:cNvGrpSpPr/>
          <p:nvPr/>
        </p:nvGrpSpPr>
        <p:grpSpPr>
          <a:xfrm>
            <a:off x="0" y="-1"/>
            <a:ext cx="1768414" cy="6858001"/>
            <a:chOff x="0" y="-1"/>
            <a:chExt cx="1768414" cy="6858001"/>
          </a:xfrm>
        </p:grpSpPr>
        <p:sp>
          <p:nvSpPr>
            <p:cNvPr id="11" name="Fond blanc">
              <a:extLst>
                <a:ext uri="{FF2B5EF4-FFF2-40B4-BE49-F238E27FC236}">
                  <a16:creationId xmlns:a16="http://schemas.microsoft.com/office/drawing/2014/main" id="{40DBA2AB-1A01-4841-9E20-BEF23B99CD05}"/>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MEP">
              <a:extLst>
                <a:ext uri="{FF2B5EF4-FFF2-40B4-BE49-F238E27FC236}">
                  <a16:creationId xmlns:a16="http://schemas.microsoft.com/office/drawing/2014/main" id="{BA4F8658-66C4-4E67-B6BA-4B211927B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3" name="AtmoSud">
              <a:hlinkClick r:id="rId5"/>
              <a:extLst>
                <a:ext uri="{FF2B5EF4-FFF2-40B4-BE49-F238E27FC236}">
                  <a16:creationId xmlns:a16="http://schemas.microsoft.com/office/drawing/2014/main" id="{A76A8759-CA19-4450-9536-ADF41BB0A6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6" name="FAEM">
              <a:hlinkClick r:id="rId7"/>
              <a:extLst>
                <a:ext uri="{FF2B5EF4-FFF2-40B4-BE49-F238E27FC236}">
                  <a16:creationId xmlns:a16="http://schemas.microsoft.com/office/drawing/2014/main" id="{0D2860DF-1D75-4C21-BF31-F8D10413266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8" name="AEM">
              <a:extLst>
                <a:ext uri="{FF2B5EF4-FFF2-40B4-BE49-F238E27FC236}">
                  <a16:creationId xmlns:a16="http://schemas.microsoft.com/office/drawing/2014/main" id="{7772C2D5-CFF7-4DE1-8676-FB197AF79CB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9" name="Module CO2">
              <a:extLst>
                <a:ext uri="{FF2B5EF4-FFF2-40B4-BE49-F238E27FC236}">
                  <a16:creationId xmlns:a16="http://schemas.microsoft.com/office/drawing/2014/main" id="{B1F5616C-0F57-4942-856B-0093CEAB85DD}"/>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21" name="Espace réservé du numéro de diapositive 1">
            <a:extLst>
              <a:ext uri="{FF2B5EF4-FFF2-40B4-BE49-F238E27FC236}">
                <a16:creationId xmlns:a16="http://schemas.microsoft.com/office/drawing/2014/main" id="{C6CEC77F-DC16-4A9A-B1AB-2916CD47AA16}"/>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40</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7" name="Titre 5">
            <a:extLst>
              <a:ext uri="{FF2B5EF4-FFF2-40B4-BE49-F238E27FC236}">
                <a16:creationId xmlns:a16="http://schemas.microsoft.com/office/drawing/2014/main" id="{1DEB31D9-5412-4C2D-8C47-4F50A6F12A06}"/>
              </a:ext>
            </a:extLst>
          </p:cNvPr>
          <p:cNvSpPr txBox="1">
            <a:spLocks/>
          </p:cNvSpPr>
          <p:nvPr/>
        </p:nvSpPr>
        <p:spPr>
          <a:xfrm>
            <a:off x="1768413" y="-1"/>
            <a:ext cx="10521870" cy="1325563"/>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solidFill>
                  <a:srgbClr val="002060"/>
                </a:solidFill>
                <a:latin typeface="Century Gothic" panose="020B0502020202020204" pitchFamily="34" charset="0"/>
              </a:rPr>
              <a:t>Une randonnée dans l’Himalaya</a:t>
            </a:r>
          </a:p>
        </p:txBody>
      </p:sp>
    </p:spTree>
    <p:extLst>
      <p:ext uri="{BB962C8B-B14F-4D97-AF65-F5344CB8AC3E}">
        <p14:creationId xmlns:p14="http://schemas.microsoft.com/office/powerpoint/2010/main" val="1306670141"/>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5">
            <a:extLst>
              <a:ext uri="{FF2B5EF4-FFF2-40B4-BE49-F238E27FC236}">
                <a16:creationId xmlns:a16="http://schemas.microsoft.com/office/drawing/2014/main" id="{8797B492-C232-4362-B5F8-BBE5592D9D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4272" y="2012361"/>
            <a:ext cx="5866793" cy="421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3"/>
            <a:extLst>
              <a:ext uri="{FF2B5EF4-FFF2-40B4-BE49-F238E27FC236}">
                <a16:creationId xmlns:a16="http://schemas.microsoft.com/office/drawing/2014/main" id="{EB0C67F0-3B90-49B0-97FD-649496596E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D6BDD644-C315-4CD8-8944-12356D4BE098}"/>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5">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Video">
            <a:extLst>
              <a:ext uri="{FF2B5EF4-FFF2-40B4-BE49-F238E27FC236}">
                <a16:creationId xmlns:a16="http://schemas.microsoft.com/office/drawing/2014/main" id="{BCA45A17-39EE-4313-B675-F1ED2AF864DB}"/>
              </a:ext>
            </a:extLst>
          </p:cNvPr>
          <p:cNvGrpSpPr/>
          <p:nvPr/>
        </p:nvGrpSpPr>
        <p:grpSpPr>
          <a:xfrm>
            <a:off x="330443" y="4186380"/>
            <a:ext cx="1084263" cy="874441"/>
            <a:chOff x="330443" y="4182518"/>
            <a:chExt cx="1084263" cy="874441"/>
          </a:xfrm>
        </p:grpSpPr>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CFB12395-8EB3-4C45-8341-7B9F506B5B3E}"/>
                </a:ext>
              </a:extLst>
            </p:cNvPr>
            <p:cNvPicPr>
              <a:picLocks noChangeAspect="1"/>
            </p:cNvPicPr>
            <p:nvPr/>
          </p:nvPicPr>
          <p:blipFill rotWithShape="1">
            <a:blip r:embed="rId6">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uide">
            <a:extLst>
              <a:ext uri="{FF2B5EF4-FFF2-40B4-BE49-F238E27FC236}">
                <a16:creationId xmlns:a16="http://schemas.microsoft.com/office/drawing/2014/main" id="{681F5EB0-CE1C-485D-922D-6EA2BC985BE6}"/>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937EE4D-4D1A-4E99-B085-64D4257F0320}"/>
              </a:ext>
            </a:extLst>
          </p:cNvPr>
          <p:cNvSpPr/>
          <p:nvPr/>
        </p:nvSpPr>
        <p:spPr>
          <a:xfrm>
            <a:off x="46379" y="4768270"/>
            <a:ext cx="1609401" cy="205670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Le savais-tu ? Aujourd'hui, le dioxygène est un gaz très abondant mais il se raréfie dans de plus en plus de régions marines, que l'on qualifie de "zones mortes".</a:t>
            </a:r>
          </a:p>
        </p:txBody>
      </p:sp>
      <p:sp>
        <p:nvSpPr>
          <p:cNvPr id="27" name="Titre 3">
            <a:extLst>
              <a:ext uri="{FF2B5EF4-FFF2-40B4-BE49-F238E27FC236}">
                <a16:creationId xmlns:a16="http://schemas.microsoft.com/office/drawing/2014/main" id="{6308F512-E37A-4260-9DB0-4D4CCA813F32}"/>
              </a:ext>
            </a:extLst>
          </p:cNvPr>
          <p:cNvSpPr>
            <a:spLocks noGrp="1"/>
          </p:cNvSpPr>
          <p:nvPr>
            <p:ph type="title"/>
          </p:nvPr>
        </p:nvSpPr>
        <p:spPr>
          <a:xfrm>
            <a:off x="1670130" y="0"/>
            <a:ext cx="10521870" cy="1080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Comment est apparu le dioxygène</a:t>
            </a:r>
            <a:br>
              <a:rPr lang="fr-FR" sz="4000" b="1" dirty="0">
                <a:solidFill>
                  <a:srgbClr val="002060"/>
                </a:solidFill>
                <a:latin typeface="Century Gothic" panose="020B0502020202020204" pitchFamily="34" charset="0"/>
                <a:ea typeface="+mn-ea"/>
                <a:cs typeface="+mn-cs"/>
              </a:rPr>
            </a:br>
            <a:r>
              <a:rPr lang="fr-FR" sz="4000" b="1" dirty="0">
                <a:solidFill>
                  <a:srgbClr val="002060"/>
                </a:solidFill>
                <a:latin typeface="Century Gothic" panose="020B0502020202020204" pitchFamily="34" charset="0"/>
                <a:ea typeface="+mn-ea"/>
                <a:cs typeface="+mn-cs"/>
              </a:rPr>
              <a:t> sur Terre ? </a:t>
            </a:r>
          </a:p>
        </p:txBody>
      </p:sp>
      <p:sp>
        <p:nvSpPr>
          <p:cNvPr id="28" name="Espace réservé du contenu 6">
            <a:extLst>
              <a:ext uri="{FF2B5EF4-FFF2-40B4-BE49-F238E27FC236}">
                <a16:creationId xmlns:a16="http://schemas.microsoft.com/office/drawing/2014/main" id="{39B5F6DB-B78D-48F1-BA44-DA4E27F2FB28}"/>
              </a:ext>
            </a:extLst>
          </p:cNvPr>
          <p:cNvSpPr txBox="1">
            <a:spLocks/>
          </p:cNvSpPr>
          <p:nvPr/>
        </p:nvSpPr>
        <p:spPr>
          <a:xfrm>
            <a:off x="6218419" y="2706140"/>
            <a:ext cx="5833168" cy="37692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2000" dirty="0">
                <a:solidFill>
                  <a:srgbClr val="002060"/>
                </a:solidFill>
              </a:rPr>
              <a:t>La </a:t>
            </a:r>
            <a:r>
              <a:rPr lang="fr-FR" sz="2000" b="1" dirty="0">
                <a:solidFill>
                  <a:srgbClr val="002060"/>
                </a:solidFill>
              </a:rPr>
              <a:t>Terre n'a pas toujours été pourvue de dioxygène </a:t>
            </a:r>
            <a:r>
              <a:rPr lang="fr-FR" sz="2000" dirty="0">
                <a:solidFill>
                  <a:srgbClr val="002060"/>
                </a:solidFill>
              </a:rPr>
              <a:t>: ce gaz serait apparu entre -3 et -2,4 milliards d’années.</a:t>
            </a:r>
          </a:p>
          <a:p>
            <a:pPr marL="0" indent="0">
              <a:lnSpc>
                <a:spcPct val="100000"/>
              </a:lnSpc>
              <a:buFont typeface="Arial" panose="020B0604020202020204" pitchFamily="34" charset="0"/>
              <a:buNone/>
            </a:pPr>
            <a:r>
              <a:rPr lang="fr-FR" sz="2000" dirty="0">
                <a:solidFill>
                  <a:srgbClr val="002060"/>
                </a:solidFill>
              </a:rPr>
              <a:t>Des chercheurs pensent avoir trouvé la raison de cette « </a:t>
            </a:r>
            <a:r>
              <a:rPr lang="fr-FR" sz="2000" b="1" dirty="0">
                <a:solidFill>
                  <a:srgbClr val="002060"/>
                </a:solidFill>
              </a:rPr>
              <a:t>Grande Oxydation</a:t>
            </a:r>
            <a:r>
              <a:rPr lang="fr-FR" sz="2000" dirty="0">
                <a:solidFill>
                  <a:srgbClr val="002060"/>
                </a:solidFill>
              </a:rPr>
              <a:t> ». La croûte terrestre serait devenue plus granitique, donc plus pauvre en ions bivalents qui captaient jusqu'ici le dioxygène.</a:t>
            </a:r>
          </a:p>
          <a:p>
            <a:pPr marL="0" indent="0">
              <a:lnSpc>
                <a:spcPct val="100000"/>
              </a:lnSpc>
              <a:buFont typeface="Arial" panose="020B0604020202020204" pitchFamily="34" charset="0"/>
              <a:buNone/>
            </a:pPr>
            <a:r>
              <a:rPr lang="fr-FR" sz="2000" dirty="0">
                <a:solidFill>
                  <a:srgbClr val="002060"/>
                </a:solidFill>
              </a:rPr>
              <a:t>Libre, ce dernier se serait alors accumulé dans les océans, jusqu'à saturation, puis dans l'atmosphère.</a:t>
            </a:r>
          </a:p>
        </p:txBody>
      </p:sp>
      <p:sp>
        <p:nvSpPr>
          <p:cNvPr id="34" name="Espace réservé du numéro de diapositive 1">
            <a:extLst>
              <a:ext uri="{FF2B5EF4-FFF2-40B4-BE49-F238E27FC236}">
                <a16:creationId xmlns:a16="http://schemas.microsoft.com/office/drawing/2014/main" id="{F9EE0F17-C719-42E4-9145-B26F4BDCBB49}"/>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41</a:t>
            </a:fld>
            <a:endParaRPr lang="fr-FR" altLang="fr-FR" sz="1800" b="1" dirty="0">
              <a:solidFill>
                <a:schemeClr val="bg1"/>
              </a:solidFill>
            </a:endParaRPr>
          </a:p>
        </p:txBody>
      </p:sp>
    </p:spTree>
    <p:extLst>
      <p:ext uri="{BB962C8B-B14F-4D97-AF65-F5344CB8AC3E}">
        <p14:creationId xmlns:p14="http://schemas.microsoft.com/office/powerpoint/2010/main" val="33882495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bldLst>
      <p:bldP spid="26" grpId="0" animBg="1"/>
      <p:bldP spid="2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2"/>
            <a:extLst>
              <a:ext uri="{FF2B5EF4-FFF2-40B4-BE49-F238E27FC236}">
                <a16:creationId xmlns:a16="http://schemas.microsoft.com/office/drawing/2014/main" id="{EB0C67F0-3B90-49B0-97FD-649496596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D6BDD644-C315-4CD8-8944-12356D4BE098}"/>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Video">
            <a:extLst>
              <a:ext uri="{FF2B5EF4-FFF2-40B4-BE49-F238E27FC236}">
                <a16:creationId xmlns:a16="http://schemas.microsoft.com/office/drawing/2014/main" id="{BCA45A17-39EE-4313-B675-F1ED2AF864DB}"/>
              </a:ext>
            </a:extLst>
          </p:cNvPr>
          <p:cNvGrpSpPr/>
          <p:nvPr/>
        </p:nvGrpSpPr>
        <p:grpSpPr>
          <a:xfrm>
            <a:off x="330443" y="4186380"/>
            <a:ext cx="1084263" cy="874441"/>
            <a:chOff x="330443" y="4182518"/>
            <a:chExt cx="1084263" cy="874441"/>
          </a:xfrm>
        </p:grpSpPr>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CFB12395-8EB3-4C45-8341-7B9F506B5B3E}"/>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uide">
            <a:extLst>
              <a:ext uri="{FF2B5EF4-FFF2-40B4-BE49-F238E27FC236}">
                <a16:creationId xmlns:a16="http://schemas.microsoft.com/office/drawing/2014/main" id="{681F5EB0-CE1C-485D-922D-6EA2BC985BE6}"/>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8">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re 4">
            <a:extLst>
              <a:ext uri="{FF2B5EF4-FFF2-40B4-BE49-F238E27FC236}">
                <a16:creationId xmlns:a16="http://schemas.microsoft.com/office/drawing/2014/main" id="{6857AEFA-2D5B-4838-95F4-24F461DA75AD}"/>
              </a:ext>
            </a:extLst>
          </p:cNvPr>
          <p:cNvSpPr>
            <a:spLocks noGrp="1"/>
          </p:cNvSpPr>
          <p:nvPr>
            <p:ph type="title"/>
          </p:nvPr>
        </p:nvSpPr>
        <p:spPr>
          <a:xfrm>
            <a:off x="1670130" y="-1039"/>
            <a:ext cx="10521870" cy="1260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Les plantes ont-elles besoin de </a:t>
            </a:r>
            <a:br>
              <a:rPr lang="fr-FR" sz="4000" b="1" dirty="0">
                <a:solidFill>
                  <a:srgbClr val="002060"/>
                </a:solidFill>
                <a:latin typeface="Century Gothic" panose="020B0502020202020204" pitchFamily="34" charset="0"/>
                <a:ea typeface="+mn-ea"/>
                <a:cs typeface="+mn-cs"/>
              </a:rPr>
            </a:br>
            <a:r>
              <a:rPr lang="fr-FR" sz="4000" b="1" dirty="0">
                <a:solidFill>
                  <a:srgbClr val="002060"/>
                </a:solidFill>
                <a:latin typeface="Century Gothic" panose="020B0502020202020204" pitchFamily="34" charset="0"/>
                <a:ea typeface="+mn-ea"/>
                <a:cs typeface="+mn-cs"/>
              </a:rPr>
              <a:t>gaz pour vivre ?</a:t>
            </a:r>
          </a:p>
        </p:txBody>
      </p:sp>
      <p:sp>
        <p:nvSpPr>
          <p:cNvPr id="29" name="Espace réservé du contenu 2">
            <a:extLst>
              <a:ext uri="{FF2B5EF4-FFF2-40B4-BE49-F238E27FC236}">
                <a16:creationId xmlns:a16="http://schemas.microsoft.com/office/drawing/2014/main" id="{A4F989A3-862F-4045-B460-8F07AE56B965}"/>
              </a:ext>
            </a:extLst>
          </p:cNvPr>
          <p:cNvSpPr txBox="1">
            <a:spLocks/>
          </p:cNvSpPr>
          <p:nvPr/>
        </p:nvSpPr>
        <p:spPr>
          <a:xfrm>
            <a:off x="7178154" y="2294246"/>
            <a:ext cx="3934294" cy="4853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2000" dirty="0">
                <a:solidFill>
                  <a:srgbClr val="002060"/>
                </a:solidFill>
                <a:cs typeface="Calibri" panose="020F0502020204030204" pitchFamily="34" charset="0"/>
              </a:rPr>
              <a:t>Les </a:t>
            </a:r>
            <a:r>
              <a:rPr lang="fr-FR" sz="2000" b="1" dirty="0">
                <a:solidFill>
                  <a:srgbClr val="002060"/>
                </a:solidFill>
                <a:cs typeface="Calibri" panose="020F0502020204030204" pitchFamily="34" charset="0"/>
              </a:rPr>
              <a:t>plantes absorbent du dioxyde de carbone</a:t>
            </a:r>
            <a:r>
              <a:rPr lang="fr-FR" sz="2000" dirty="0">
                <a:solidFill>
                  <a:srgbClr val="002060"/>
                </a:solidFill>
                <a:cs typeface="Calibri" panose="020F0502020204030204" pitchFamily="34" charset="0"/>
              </a:rPr>
              <a:t> et </a:t>
            </a:r>
            <a:r>
              <a:rPr lang="fr-FR" sz="2000" b="1" dirty="0">
                <a:solidFill>
                  <a:srgbClr val="002060"/>
                </a:solidFill>
                <a:cs typeface="Calibri" panose="020F0502020204030204" pitchFamily="34" charset="0"/>
              </a:rPr>
              <a:t>rejettent du dioxygène</a:t>
            </a:r>
            <a:r>
              <a:rPr lang="fr-FR" sz="2000" dirty="0">
                <a:solidFill>
                  <a:srgbClr val="002060"/>
                </a:solidFill>
                <a:cs typeface="Calibri" panose="020F0502020204030204" pitchFamily="34" charset="0"/>
              </a:rPr>
              <a:t> pour réaliser leur photosynthèse. </a:t>
            </a:r>
          </a:p>
          <a:p>
            <a:r>
              <a:rPr lang="fr-FR" sz="2000" dirty="0">
                <a:solidFill>
                  <a:srgbClr val="002060"/>
                </a:solidFill>
              </a:rPr>
              <a:t>Elles sont capables de </a:t>
            </a:r>
            <a:r>
              <a:rPr lang="fr-FR" sz="2000" b="1" dirty="0">
                <a:solidFill>
                  <a:srgbClr val="002060"/>
                </a:solidFill>
              </a:rPr>
              <a:t>synthétiser</a:t>
            </a:r>
            <a:r>
              <a:rPr lang="fr-FR" sz="2000" dirty="0">
                <a:solidFill>
                  <a:srgbClr val="002060"/>
                </a:solidFill>
              </a:rPr>
              <a:t> leur propre matière organique directement à partir de l’énergie solaire et de composés minéraux (notamment de l’eau puisée dans le sol par les racines et du dioxyde de carbone puisé dans l’air par les feuilles). </a:t>
            </a:r>
            <a:endParaRPr lang="fr-FR" sz="2000" dirty="0">
              <a:solidFill>
                <a:srgbClr val="002060"/>
              </a:solidFill>
              <a:cs typeface="Calibri" panose="020F0502020204030204" pitchFamily="34" charset="0"/>
            </a:endParaRPr>
          </a:p>
          <a:p>
            <a:pPr marL="0" indent="0">
              <a:buFont typeface="Arial" panose="020B0604020202020204" pitchFamily="34" charset="0"/>
              <a:buNone/>
            </a:pPr>
            <a:endParaRPr lang="fr-FR" sz="2000" dirty="0"/>
          </a:p>
        </p:txBody>
      </p:sp>
      <p:sp>
        <p:nvSpPr>
          <p:cNvPr id="30" name="Espace réservé du contenu 3">
            <a:extLst>
              <a:ext uri="{FF2B5EF4-FFF2-40B4-BE49-F238E27FC236}">
                <a16:creationId xmlns:a16="http://schemas.microsoft.com/office/drawing/2014/main" id="{44C9AF9B-FDC4-456E-B9E8-7740193985B0}"/>
              </a:ext>
            </a:extLst>
          </p:cNvPr>
          <p:cNvSpPr txBox="1">
            <a:spLocks/>
          </p:cNvSpPr>
          <p:nvPr/>
        </p:nvSpPr>
        <p:spPr>
          <a:xfrm>
            <a:off x="2221766" y="1786202"/>
            <a:ext cx="4421338" cy="41204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defRPr/>
            </a:pPr>
            <a:endParaRPr lang="fr-FR" sz="2000">
              <a:cs typeface="Calibri" panose="020F0502020204030204" pitchFamily="34" charset="0"/>
            </a:endParaRPr>
          </a:p>
          <a:p>
            <a:pPr marL="0" indent="0" algn="ctr"/>
            <a:endParaRPr lang="fr-FR" sz="2000" dirty="0"/>
          </a:p>
        </p:txBody>
      </p:sp>
      <p:sp>
        <p:nvSpPr>
          <p:cNvPr id="31" name="Espace réservé du numéro de diapositive 1">
            <a:extLst>
              <a:ext uri="{FF2B5EF4-FFF2-40B4-BE49-F238E27FC236}">
                <a16:creationId xmlns:a16="http://schemas.microsoft.com/office/drawing/2014/main" id="{1BC104E5-A197-4CC2-92D9-437C55F8E106}"/>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42</a:t>
            </a:fld>
            <a:endParaRPr lang="fr-FR" altLang="fr-FR" sz="1800" b="1" dirty="0">
              <a:solidFill>
                <a:schemeClr val="bg1"/>
              </a:solidFill>
            </a:endParaRPr>
          </a:p>
        </p:txBody>
      </p:sp>
      <p:sp>
        <p:nvSpPr>
          <p:cNvPr id="32" name="Carré corné Info">
            <a:extLst>
              <a:ext uri="{FF2B5EF4-FFF2-40B4-BE49-F238E27FC236}">
                <a16:creationId xmlns:a16="http://schemas.microsoft.com/office/drawing/2014/main" id="{4E7C9090-3BD0-4374-86AD-9D0B7512B424}"/>
              </a:ext>
            </a:extLst>
          </p:cNvPr>
          <p:cNvSpPr/>
          <p:nvPr/>
        </p:nvSpPr>
        <p:spPr>
          <a:xfrm>
            <a:off x="46379" y="4768270"/>
            <a:ext cx="1609401" cy="205670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200" dirty="0">
              <a:solidFill>
                <a:schemeClr val="tx1"/>
              </a:solidFill>
            </a:endParaRPr>
          </a:p>
        </p:txBody>
      </p:sp>
      <p:pic>
        <p:nvPicPr>
          <p:cNvPr id="26" name="Clic retour">
            <a:hlinkClick r:id="rId9" action="ppaction://hlinksldjump"/>
            <a:extLst>
              <a:ext uri="{FF2B5EF4-FFF2-40B4-BE49-F238E27FC236}">
                <a16:creationId xmlns:a16="http://schemas.microsoft.com/office/drawing/2014/main" id="{AA4E5C3B-A82A-4C49-B6A9-C1EB96F68FC3}"/>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 1">
            <a:extLst>
              <a:ext uri="{FF2B5EF4-FFF2-40B4-BE49-F238E27FC236}">
                <a16:creationId xmlns:a16="http://schemas.microsoft.com/office/drawing/2014/main" id="{21CA7776-5722-91DF-6E37-C57833F5445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11936" y="1323920"/>
            <a:ext cx="5189438" cy="5245160"/>
          </a:xfrm>
          <a:prstGeom prst="rect">
            <a:avLst/>
          </a:prstGeom>
        </p:spPr>
      </p:pic>
    </p:spTree>
    <p:extLst>
      <p:ext uri="{BB962C8B-B14F-4D97-AF65-F5344CB8AC3E}">
        <p14:creationId xmlns:p14="http://schemas.microsoft.com/office/powerpoint/2010/main" val="3885314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bldLst>
      <p:bldP spid="32" grpId="0" animBg="1"/>
      <p:bldP spid="32"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4">
            <a:extLst>
              <a:ext uri="{FF2B5EF4-FFF2-40B4-BE49-F238E27FC236}">
                <a16:creationId xmlns:a16="http://schemas.microsoft.com/office/drawing/2014/main" id="{CEA20C9F-0589-4961-8CD4-40DEB3D7C783}"/>
              </a:ext>
            </a:extLst>
          </p:cNvPr>
          <p:cNvPicPr>
            <a:picLocks noChangeAspect="1"/>
          </p:cNvPicPr>
          <p:nvPr/>
        </p:nvPicPr>
        <p:blipFill rotWithShape="1">
          <a:blip r:embed="rId3">
            <a:extLst>
              <a:ext uri="{28A0092B-C50C-407E-A947-70E740481C1C}">
                <a14:useLocalDpi xmlns:a14="http://schemas.microsoft.com/office/drawing/2010/main" val="0"/>
              </a:ext>
            </a:extLst>
          </a:blip>
          <a:srcRect t="9157"/>
          <a:stretch/>
        </p:blipFill>
        <p:spPr bwMode="auto">
          <a:xfrm>
            <a:off x="900953" y="1332206"/>
            <a:ext cx="4754506" cy="552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NivSup">
            <a:extLst>
              <a:ext uri="{FF2B5EF4-FFF2-40B4-BE49-F238E27FC236}">
                <a16:creationId xmlns:a16="http://schemas.microsoft.com/office/drawing/2014/main" id="{1A05B6DE-3D55-44C6-B632-47B17353939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22113" y="6392863"/>
            <a:ext cx="3032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Espace réservé du numéro de diapositive 1">
            <a:extLst>
              <a:ext uri="{FF2B5EF4-FFF2-40B4-BE49-F238E27FC236}">
                <a16:creationId xmlns:a16="http://schemas.microsoft.com/office/drawing/2014/main" id="{2AA43C3A-E12E-4F2B-8977-9B314861E89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43</a:t>
            </a:fld>
            <a:endParaRPr lang="fr-FR" altLang="fr-FR" sz="1800" b="1" dirty="0">
              <a:solidFill>
                <a:schemeClr val="bg1"/>
              </a:solidFill>
            </a:endParaRPr>
          </a:p>
        </p:txBody>
      </p:sp>
      <p:sp>
        <p:nvSpPr>
          <p:cNvPr id="22" name="Titre">
            <a:extLst>
              <a:ext uri="{FF2B5EF4-FFF2-40B4-BE49-F238E27FC236}">
                <a16:creationId xmlns:a16="http://schemas.microsoft.com/office/drawing/2014/main" id="{3CF01DA1-FB52-4BB9-ABA5-0EF2A98252F3}"/>
              </a:ext>
            </a:extLst>
          </p:cNvPr>
          <p:cNvSpPr/>
          <p:nvPr/>
        </p:nvSpPr>
        <p:spPr>
          <a:xfrm>
            <a:off x="7881250" y="876509"/>
            <a:ext cx="4320000" cy="2160000"/>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Parole d’experts</a:t>
            </a:r>
          </a:p>
        </p:txBody>
      </p:sp>
    </p:spTree>
    <p:extLst>
      <p:ext uri="{BB962C8B-B14F-4D97-AF65-F5344CB8AC3E}">
        <p14:creationId xmlns:p14="http://schemas.microsoft.com/office/powerpoint/2010/main" val="732249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69ECF26C-E1FD-48D9-9446-ACE79CBE20BF}"/>
              </a:ext>
            </a:extLst>
          </p:cNvPr>
          <p:cNvGrpSpPr/>
          <p:nvPr/>
        </p:nvGrpSpPr>
        <p:grpSpPr>
          <a:xfrm>
            <a:off x="0" y="-1"/>
            <a:ext cx="1768414" cy="6858001"/>
            <a:chOff x="0" y="-1"/>
            <a:chExt cx="1768414" cy="6858001"/>
          </a:xfrm>
        </p:grpSpPr>
        <p:sp>
          <p:nvSpPr>
            <p:cNvPr id="5" name="Fond blanc">
              <a:extLst>
                <a:ext uri="{FF2B5EF4-FFF2-40B4-BE49-F238E27FC236}">
                  <a16:creationId xmlns:a16="http://schemas.microsoft.com/office/drawing/2014/main" id="{973773AA-B50C-458A-8ABE-737223164EE3}"/>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MEP">
              <a:extLst>
                <a:ext uri="{FF2B5EF4-FFF2-40B4-BE49-F238E27FC236}">
                  <a16:creationId xmlns:a16="http://schemas.microsoft.com/office/drawing/2014/main" id="{BF17C618-D3F3-4271-8DAE-B40328DA81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7" name="AtmoSud">
              <a:hlinkClick r:id="rId3"/>
              <a:extLst>
                <a:ext uri="{FF2B5EF4-FFF2-40B4-BE49-F238E27FC236}">
                  <a16:creationId xmlns:a16="http://schemas.microsoft.com/office/drawing/2014/main" id="{7464F0EE-7009-4955-AD9E-50E480ED2E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8" name="FAEM">
              <a:hlinkClick r:id="rId5"/>
              <a:extLst>
                <a:ext uri="{FF2B5EF4-FFF2-40B4-BE49-F238E27FC236}">
                  <a16:creationId xmlns:a16="http://schemas.microsoft.com/office/drawing/2014/main" id="{18A94ACB-8795-4A8C-8B9F-0385E78DB8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9" name="AEM">
              <a:extLst>
                <a:ext uri="{FF2B5EF4-FFF2-40B4-BE49-F238E27FC236}">
                  <a16:creationId xmlns:a16="http://schemas.microsoft.com/office/drawing/2014/main" id="{A13CE889-84A2-4247-83FC-66182BB0E2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0" name="Module CO2">
              <a:extLst>
                <a:ext uri="{FF2B5EF4-FFF2-40B4-BE49-F238E27FC236}">
                  <a16:creationId xmlns:a16="http://schemas.microsoft.com/office/drawing/2014/main" id="{1122B28E-14FF-4FC6-826E-F10E69518148}"/>
                </a:ext>
              </a:extLst>
            </p:cNvPr>
            <p:cNvSpPr/>
            <p:nvPr/>
          </p:nvSpPr>
          <p:spPr>
            <a:xfrm>
              <a:off x="114404" y="5992223"/>
              <a:ext cx="1539605" cy="707886"/>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1" name="Titre">
            <a:extLst>
              <a:ext uri="{FF2B5EF4-FFF2-40B4-BE49-F238E27FC236}">
                <a16:creationId xmlns:a16="http://schemas.microsoft.com/office/drawing/2014/main" id="{C931A7CB-4904-4E38-A56F-0964AE789817}"/>
              </a:ext>
            </a:extLst>
          </p:cNvPr>
          <p:cNvSpPr/>
          <p:nvPr/>
        </p:nvSpPr>
        <p:spPr>
          <a:xfrm>
            <a:off x="1768414" y="0"/>
            <a:ext cx="10423586" cy="1222463"/>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Recommandations</a:t>
            </a:r>
          </a:p>
        </p:txBody>
      </p:sp>
      <p:sp>
        <p:nvSpPr>
          <p:cNvPr id="2" name="Rectangle 1">
            <a:extLst>
              <a:ext uri="{FF2B5EF4-FFF2-40B4-BE49-F238E27FC236}">
                <a16:creationId xmlns:a16="http://schemas.microsoft.com/office/drawing/2014/main" id="{263A95DD-8C6C-4634-90D2-9D0B7B8F9338}"/>
              </a:ext>
            </a:extLst>
          </p:cNvPr>
          <p:cNvSpPr/>
          <p:nvPr/>
        </p:nvSpPr>
        <p:spPr>
          <a:xfrm>
            <a:off x="1988628" y="1921534"/>
            <a:ext cx="5485715" cy="3788666"/>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ea typeface="+mn-ea"/>
                <a:cs typeface="+mn-cs"/>
              </a:rPr>
              <a:t>2 principes essentiels :</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Limiter les sources d’émissions de polluants</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Évacuer les polluants à l’extérieur</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fr-FR" sz="2000" b="1" i="0" u="none" strike="noStrike" kern="1200" cap="none" spc="0" normalizeH="0" baseline="0" noProof="0" dirty="0">
              <a:ln>
                <a:noFill/>
              </a:ln>
              <a:solidFill>
                <a:srgbClr val="002060"/>
              </a:solidFill>
              <a:effectLst/>
              <a:uLnTx/>
              <a:uFillTx/>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ea typeface="+mn-ea"/>
                <a:cs typeface="+mn-cs"/>
              </a:rPr>
              <a:t>Les principales recommandations :</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Aération</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Maintenance </a:t>
            </a:r>
            <a:r>
              <a:rPr lang="fr-FR" sz="2000" dirty="0">
                <a:solidFill>
                  <a:srgbClr val="002060"/>
                </a:solidFill>
              </a:rPr>
              <a:t>des </a:t>
            </a:r>
            <a:r>
              <a:rPr kumimoji="0" lang="fr-FR" sz="2000" b="0" i="0" u="none" strike="noStrike" kern="1200" cap="none" spc="0" normalizeH="0" baseline="0" noProof="0" dirty="0">
                <a:ln>
                  <a:noFill/>
                </a:ln>
                <a:solidFill>
                  <a:srgbClr val="002060"/>
                </a:solidFill>
                <a:effectLst/>
                <a:uLnTx/>
                <a:uFillTx/>
                <a:ea typeface="+mn-ea"/>
                <a:cs typeface="+mn-cs"/>
              </a:rPr>
              <a:t>équipements</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Changement de comportements</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Choix des produits d’entretien</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Si rénovation : choix des matériaux et </a:t>
            </a:r>
            <a:br>
              <a:rPr kumimoji="0" lang="fr-FR" sz="2000" b="0" i="0" u="none" strike="noStrike" kern="1200" cap="none" spc="0" normalizeH="0" baseline="0" noProof="0" dirty="0">
                <a:ln>
                  <a:noFill/>
                </a:ln>
                <a:solidFill>
                  <a:srgbClr val="002060"/>
                </a:solidFill>
                <a:effectLst/>
                <a:uLnTx/>
                <a:uFillTx/>
                <a:ea typeface="+mn-ea"/>
                <a:cs typeface="+mn-cs"/>
              </a:rPr>
            </a:br>
            <a:r>
              <a:rPr kumimoji="0" lang="fr-FR" sz="2000" b="0" i="0" u="none" strike="noStrike" kern="1200" cap="none" spc="0" normalizeH="0" baseline="0" noProof="0" dirty="0">
                <a:ln>
                  <a:noFill/>
                </a:ln>
                <a:solidFill>
                  <a:srgbClr val="002060"/>
                </a:solidFill>
                <a:effectLst/>
                <a:uLnTx/>
                <a:uFillTx/>
                <a:ea typeface="+mn-ea"/>
                <a:cs typeface="+mn-cs"/>
              </a:rPr>
              <a:t>mise en place d’une ventilation efficace</a:t>
            </a:r>
          </a:p>
        </p:txBody>
      </p:sp>
      <p:sp>
        <p:nvSpPr>
          <p:cNvPr id="16" name="Espace réservé du numéro de diapositive 1">
            <a:extLst>
              <a:ext uri="{FF2B5EF4-FFF2-40B4-BE49-F238E27FC236}">
                <a16:creationId xmlns:a16="http://schemas.microsoft.com/office/drawing/2014/main" id="{1741C986-C170-4F86-84C6-44F76B77400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44</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8" name="Img1">
            <a:extLst>
              <a:ext uri="{FF2B5EF4-FFF2-40B4-BE49-F238E27FC236}">
                <a16:creationId xmlns:a16="http://schemas.microsoft.com/office/drawing/2014/main" id="{5067E342-AB61-4C27-B4DF-35BD85E5B63F}"/>
              </a:ext>
            </a:extLst>
          </p:cNvPr>
          <p:cNvPicPr>
            <a:picLocks noChangeAspect="1"/>
          </p:cNvPicPr>
          <p:nvPr/>
        </p:nvPicPr>
        <p:blipFill>
          <a:blip r:embed="rId8"/>
          <a:srcRect/>
          <a:stretch>
            <a:fillRect/>
          </a:stretch>
        </p:blipFill>
        <p:spPr bwMode="auto">
          <a:xfrm>
            <a:off x="9287490" y="5012069"/>
            <a:ext cx="1573025" cy="1576366"/>
          </a:xfrm>
          <a:prstGeom prst="rect">
            <a:avLst/>
          </a:prstGeom>
          <a:ln>
            <a:noFill/>
          </a:ln>
          <a:effectLst>
            <a:outerShdw blurRad="292100" dist="139700" dir="2700000" algn="tl" rotWithShape="0">
              <a:srgbClr val="333333">
                <a:alpha val="65000"/>
              </a:srgbClr>
            </a:outerShdw>
          </a:effectLst>
        </p:spPr>
      </p:pic>
      <p:pic>
        <p:nvPicPr>
          <p:cNvPr id="19" name="Image 2">
            <a:extLst>
              <a:ext uri="{FF2B5EF4-FFF2-40B4-BE49-F238E27FC236}">
                <a16:creationId xmlns:a16="http://schemas.microsoft.com/office/drawing/2014/main" id="{C1A09822-BC25-40E1-8AE5-4DE31EEE119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0282" y="5096387"/>
            <a:ext cx="1302795" cy="157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Ventilation img">
            <a:extLst>
              <a:ext uri="{FF2B5EF4-FFF2-40B4-BE49-F238E27FC236}">
                <a16:creationId xmlns:a16="http://schemas.microsoft.com/office/drawing/2014/main" id="{4203626B-8C6A-4601-9E75-50BD36FB5FB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7307" t="17076" r="4502" b="3259"/>
          <a:stretch/>
        </p:blipFill>
        <p:spPr bwMode="auto">
          <a:xfrm>
            <a:off x="6693792" y="5278263"/>
            <a:ext cx="1503526" cy="135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Fenêtre ouverte"/>
          <p:cNvPicPr>
            <a:picLocks noChangeAspect="1"/>
          </p:cNvPicPr>
          <p:nvPr/>
        </p:nvPicPr>
        <p:blipFill rotWithShape="1">
          <a:blip r:embed="rId11" cstate="print">
            <a:extLst>
              <a:ext uri="{28A0092B-C50C-407E-A947-70E740481C1C}">
                <a14:useLocalDpi xmlns:a14="http://schemas.microsoft.com/office/drawing/2010/main" val="0"/>
              </a:ext>
            </a:extLst>
          </a:blip>
          <a:srcRect l="1769" t="-454" r="3658"/>
          <a:stretch/>
        </p:blipFill>
        <p:spPr>
          <a:xfrm>
            <a:off x="9059309" y="1417643"/>
            <a:ext cx="2927208" cy="3366034"/>
          </a:xfrm>
          <a:prstGeom prst="rect">
            <a:avLst/>
          </a:prstGeom>
        </p:spPr>
      </p:pic>
    </p:spTree>
    <p:extLst>
      <p:ext uri="{BB962C8B-B14F-4D97-AF65-F5344CB8AC3E}">
        <p14:creationId xmlns:p14="http://schemas.microsoft.com/office/powerpoint/2010/main" val="159928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4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Fenêtre ouverte">
            <a:extLst>
              <a:ext uri="{FF2B5EF4-FFF2-40B4-BE49-F238E27FC236}">
                <a16:creationId xmlns:a16="http://schemas.microsoft.com/office/drawing/2014/main" id="{AC2A12F3-0356-4865-9B87-8CCC532A5B9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69" t="-454" r="3658"/>
          <a:stretch/>
        </p:blipFill>
        <p:spPr>
          <a:xfrm>
            <a:off x="10203372" y="4443705"/>
            <a:ext cx="1838533" cy="2114153"/>
          </a:xfrm>
          <a:prstGeom prst="rect">
            <a:avLst/>
          </a:prstGeom>
        </p:spPr>
      </p:pic>
      <p:sp>
        <p:nvSpPr>
          <p:cNvPr id="3" name="Espace réservé du texte 2">
            <a:extLst>
              <a:ext uri="{FF2B5EF4-FFF2-40B4-BE49-F238E27FC236}">
                <a16:creationId xmlns:a16="http://schemas.microsoft.com/office/drawing/2014/main" id="{986D603A-AFA7-40CA-B71C-85B8E9E5F1C6}"/>
              </a:ext>
            </a:extLst>
          </p:cNvPr>
          <p:cNvSpPr txBox="1">
            <a:spLocks/>
          </p:cNvSpPr>
          <p:nvPr/>
        </p:nvSpPr>
        <p:spPr>
          <a:xfrm>
            <a:off x="3716326" y="3518999"/>
            <a:ext cx="7847006" cy="4936473"/>
          </a:xfrm>
          <a:prstGeom prst="rect">
            <a:avLst/>
          </a:prstGeom>
        </p:spPr>
        <p:txBody>
          <a:bodyPr>
            <a:normAutofit/>
          </a:bodyPr>
          <a:lstStyle>
            <a:lvl1pPr marL="457200" indent="-457200" algn="l" defTabSz="914400" rtl="0" eaLnBrk="1" latinLnBrk="0" hangingPunct="1">
              <a:lnSpc>
                <a:spcPct val="90000"/>
              </a:lnSpc>
              <a:spcBef>
                <a:spcPts val="1000"/>
              </a:spcBef>
              <a:buFont typeface="Arial" panose="020B0604020202020204" pitchFamily="34" charset="0"/>
              <a:buChar char="•"/>
              <a:defRPr sz="2600" b="1" i="0" strike="noStrike" kern="1200" baseline="0">
                <a:solidFill>
                  <a:srgbClr val="40589B"/>
                </a:solidFill>
                <a:effectLst/>
                <a:latin typeface="+mn-lt"/>
                <a:ea typeface="+mn-ea"/>
                <a:cs typeface="+mn-cs"/>
              </a:defRPr>
            </a:lvl1pPr>
            <a:lvl2pPr marL="914400" indent="-457200" algn="l" defTabSz="914400" rtl="0" eaLnBrk="1" latinLnBrk="0" hangingPunct="1">
              <a:lnSpc>
                <a:spcPct val="90000"/>
              </a:lnSpc>
              <a:spcBef>
                <a:spcPts val="500"/>
              </a:spcBef>
              <a:buFont typeface="Arial" panose="020B0604020202020204" pitchFamily="34" charset="0"/>
              <a:buChar char="•"/>
              <a:defRPr sz="2600" b="0" i="0" kern="1200" baseline="0">
                <a:solidFill>
                  <a:srgbClr val="40589B"/>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2400" kern="1200" baseline="0">
                <a:solidFill>
                  <a:srgbClr val="40589B"/>
                </a:solidFill>
                <a:latin typeface="+mn-lt"/>
                <a:ea typeface="+mn-ea"/>
                <a:cs typeface="+mn-cs"/>
              </a:defRPr>
            </a:lvl3pPr>
            <a:lvl4pPr marL="1714500" indent="-342900" algn="l" defTabSz="914400" rtl="0" eaLnBrk="1" latinLnBrk="0" hangingPunct="1">
              <a:lnSpc>
                <a:spcPct val="90000"/>
              </a:lnSpc>
              <a:spcBef>
                <a:spcPts val="500"/>
              </a:spcBef>
              <a:buFont typeface="Arial" panose="020B0604020202020204" pitchFamily="34" charset="0"/>
              <a:buChar char="•"/>
              <a:defRPr sz="2200" kern="1200" baseline="0">
                <a:solidFill>
                  <a:schemeClr val="bg1">
                    <a:lumMod val="50000"/>
                  </a:schemeClr>
                </a:solidFill>
                <a:latin typeface="+mn-lt"/>
                <a:ea typeface="+mn-ea"/>
                <a:cs typeface="+mn-cs"/>
              </a:defRPr>
            </a:lvl4pPr>
            <a:lvl5pPr marL="2171700" indent="-342900" algn="l" defTabSz="914400" rtl="0" eaLnBrk="1" latinLnBrk="0" hangingPunct="1">
              <a:lnSpc>
                <a:spcPct val="90000"/>
              </a:lnSpc>
              <a:spcBef>
                <a:spcPts val="500"/>
              </a:spcBef>
              <a:buFont typeface="Arial" panose="020B0604020202020204" pitchFamily="34" charset="0"/>
              <a:buChar char="•"/>
              <a:defRPr sz="2000" kern="1200" baseline="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FR" sz="2000" b="0" i="0" u="none" strike="noStrike" kern="1200" cap="none" spc="0" normalizeH="0" baseline="0" noProof="0" dirty="0">
              <a:ln>
                <a:noFill/>
              </a:ln>
              <a:solidFill>
                <a:srgbClr val="40589B"/>
              </a:solidFill>
              <a:effectLst/>
              <a:uLnTx/>
              <a:uFillTx/>
              <a:latin typeface="Calibri" panose="020F0502020204030204"/>
              <a:ea typeface="+mn-ea"/>
              <a:cs typeface="+mn-cs"/>
            </a:endParaRPr>
          </a:p>
          <a:p>
            <a:pPr marL="457200" marR="0" lvl="0" indent="-4572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FR" sz="100" b="0" i="0" u="none" strike="noStrike" kern="1200" cap="none" spc="0" normalizeH="0" baseline="0" noProof="0" dirty="0">
              <a:ln>
                <a:noFill/>
              </a:ln>
              <a:solidFill>
                <a:srgbClr val="40589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600" b="1" i="0" u="none" strike="noStrike" kern="1200" cap="none" spc="0" normalizeH="0" baseline="0" noProof="0" dirty="0">
              <a:ln>
                <a:noFill/>
              </a:ln>
              <a:solidFill>
                <a:srgbClr val="40589B"/>
              </a:solidFill>
              <a:effectLst/>
              <a:uLnTx/>
              <a:uFillTx/>
              <a:latin typeface="Calibri" panose="020F0502020204030204"/>
              <a:ea typeface="+mn-ea"/>
              <a:cs typeface="+mn-cs"/>
            </a:endParaRPr>
          </a:p>
        </p:txBody>
      </p:sp>
      <p:grpSp>
        <p:nvGrpSpPr>
          <p:cNvPr id="11" name="Groupe 10">
            <a:extLst>
              <a:ext uri="{FF2B5EF4-FFF2-40B4-BE49-F238E27FC236}">
                <a16:creationId xmlns:a16="http://schemas.microsoft.com/office/drawing/2014/main" id="{B2C2BFCE-E528-4250-A131-7143E9635413}"/>
              </a:ext>
            </a:extLst>
          </p:cNvPr>
          <p:cNvGrpSpPr/>
          <p:nvPr/>
        </p:nvGrpSpPr>
        <p:grpSpPr>
          <a:xfrm>
            <a:off x="0" y="-1"/>
            <a:ext cx="1768414" cy="6858001"/>
            <a:chOff x="0" y="-1"/>
            <a:chExt cx="1768414" cy="6858001"/>
          </a:xfrm>
        </p:grpSpPr>
        <p:sp>
          <p:nvSpPr>
            <p:cNvPr id="12" name="Fond blanc">
              <a:extLst>
                <a:ext uri="{FF2B5EF4-FFF2-40B4-BE49-F238E27FC236}">
                  <a16:creationId xmlns:a16="http://schemas.microsoft.com/office/drawing/2014/main" id="{42CC5576-4635-4555-A290-85D40535AF72}"/>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MEP">
              <a:extLst>
                <a:ext uri="{FF2B5EF4-FFF2-40B4-BE49-F238E27FC236}">
                  <a16:creationId xmlns:a16="http://schemas.microsoft.com/office/drawing/2014/main" id="{0CD70C9C-B33D-42DA-8D07-E16B44C5F2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4" name="AtmoSud">
              <a:hlinkClick r:id="rId4"/>
              <a:extLst>
                <a:ext uri="{FF2B5EF4-FFF2-40B4-BE49-F238E27FC236}">
                  <a16:creationId xmlns:a16="http://schemas.microsoft.com/office/drawing/2014/main" id="{D2F115C8-608E-4523-9FE7-279AA3D147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5" name="FAEM">
              <a:hlinkClick r:id="rId6"/>
              <a:extLst>
                <a:ext uri="{FF2B5EF4-FFF2-40B4-BE49-F238E27FC236}">
                  <a16:creationId xmlns:a16="http://schemas.microsoft.com/office/drawing/2014/main" id="{0FAC7AC0-4886-46A7-B28A-360E3229A2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6" name="AEM">
              <a:extLst>
                <a:ext uri="{FF2B5EF4-FFF2-40B4-BE49-F238E27FC236}">
                  <a16:creationId xmlns:a16="http://schemas.microsoft.com/office/drawing/2014/main" id="{5BE9B6C5-A5D3-4505-9982-054D866D54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7" name="Module CO2">
              <a:extLst>
                <a:ext uri="{FF2B5EF4-FFF2-40B4-BE49-F238E27FC236}">
                  <a16:creationId xmlns:a16="http://schemas.microsoft.com/office/drawing/2014/main" id="{C005FEA4-8844-495A-9B51-BACE070CBE7F}"/>
                </a:ext>
              </a:extLst>
            </p:cNvPr>
            <p:cNvSpPr/>
            <p:nvPr/>
          </p:nvSpPr>
          <p:spPr>
            <a:xfrm>
              <a:off x="114404" y="5992223"/>
              <a:ext cx="1539605" cy="707886"/>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8" name="Titre 1">
            <a:extLst>
              <a:ext uri="{FF2B5EF4-FFF2-40B4-BE49-F238E27FC236}">
                <a16:creationId xmlns:a16="http://schemas.microsoft.com/office/drawing/2014/main" id="{216345B7-3A4C-4BCC-B9BE-3A8F478BBF74}"/>
              </a:ext>
            </a:extLst>
          </p:cNvPr>
          <p:cNvSpPr txBox="1">
            <a:spLocks/>
          </p:cNvSpPr>
          <p:nvPr/>
        </p:nvSpPr>
        <p:spPr>
          <a:xfrm>
            <a:off x="1768415" y="17362"/>
            <a:ext cx="10423586" cy="10080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4800" b="1">
                <a:solidFill>
                  <a:schemeClr val="bg1"/>
                </a:solidFill>
                <a:latin typeface="Century Gothic" panose="020B0502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effectLst/>
                <a:uLnTx/>
                <a:uFillTx/>
                <a:latin typeface="Century Gothic" panose="020B0502020202020204" pitchFamily="34" charset="0"/>
                <a:ea typeface="+mn-ea"/>
                <a:cs typeface="+mn-cs"/>
              </a:rPr>
              <a:t>Les mesures de CO</a:t>
            </a:r>
            <a:r>
              <a:rPr kumimoji="0" lang="fr-FR" sz="4000" b="1" i="0" u="none" strike="noStrike" kern="1200" cap="none" spc="0" normalizeH="0" baseline="-25000" noProof="0" dirty="0">
                <a:ln>
                  <a:noFill/>
                </a:ln>
                <a:effectLst/>
                <a:uLnTx/>
                <a:uFillTx/>
                <a:latin typeface="Century Gothic" panose="020B0502020202020204" pitchFamily="34" charset="0"/>
                <a:ea typeface="+mn-ea"/>
                <a:cs typeface="+mn-cs"/>
              </a:rPr>
              <a:t>2</a:t>
            </a:r>
          </a:p>
        </p:txBody>
      </p:sp>
      <p:sp>
        <p:nvSpPr>
          <p:cNvPr id="19" name="Rectangle 18">
            <a:extLst>
              <a:ext uri="{FF2B5EF4-FFF2-40B4-BE49-F238E27FC236}">
                <a16:creationId xmlns:a16="http://schemas.microsoft.com/office/drawing/2014/main" id="{8F23BC46-E589-4E0D-98C9-CB9FA7B40DC1}"/>
              </a:ext>
            </a:extLst>
          </p:cNvPr>
          <p:cNvSpPr/>
          <p:nvPr/>
        </p:nvSpPr>
        <p:spPr>
          <a:xfrm>
            <a:off x="1963611" y="1389310"/>
            <a:ext cx="8628037" cy="3122393"/>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ea typeface="+mn-ea"/>
                <a:cs typeface="+mn-cs"/>
              </a:rPr>
              <a:t>L’indicateur de confinement :</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Les occupants rejettent du CO</a:t>
            </a:r>
            <a:r>
              <a:rPr kumimoji="0" lang="fr-FR" sz="2000" b="0" i="0" u="none" strike="noStrike" kern="1200" cap="none" spc="0" normalizeH="0" baseline="-25000" noProof="0" dirty="0">
                <a:ln>
                  <a:noFill/>
                </a:ln>
                <a:solidFill>
                  <a:srgbClr val="002060"/>
                </a:solidFill>
                <a:effectLst/>
                <a:uLnTx/>
                <a:uFillTx/>
                <a:ea typeface="+mn-ea"/>
                <a:cs typeface="+mn-cs"/>
              </a:rPr>
              <a:t>2</a:t>
            </a:r>
            <a:r>
              <a:rPr kumimoji="0" lang="fr-FR" sz="2000" b="0" i="0" u="none" strike="noStrike" kern="1200" cap="none" spc="0" normalizeH="0" baseline="0" noProof="0" dirty="0">
                <a:ln>
                  <a:noFill/>
                </a:ln>
                <a:solidFill>
                  <a:srgbClr val="002060"/>
                </a:solidFill>
                <a:effectLst/>
                <a:uLnTx/>
                <a:uFillTx/>
                <a:ea typeface="+mn-ea"/>
                <a:cs typeface="+mn-cs"/>
              </a:rPr>
              <a:t> en respirant</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En présence d’occupants, les concentrations en CO</a:t>
            </a:r>
            <a:r>
              <a:rPr kumimoji="0" lang="fr-FR" sz="2000" b="0" i="0" u="none" strike="noStrike" kern="1200" cap="none" spc="0" normalizeH="0" baseline="-25000" noProof="0" dirty="0">
                <a:ln>
                  <a:noFill/>
                </a:ln>
                <a:solidFill>
                  <a:srgbClr val="002060"/>
                </a:solidFill>
                <a:effectLst/>
                <a:uLnTx/>
                <a:uFillTx/>
                <a:ea typeface="+mn-ea"/>
                <a:cs typeface="+mn-cs"/>
              </a:rPr>
              <a:t>2</a:t>
            </a:r>
            <a:r>
              <a:rPr kumimoji="0" lang="fr-FR" sz="2000" b="0" i="0" u="none" strike="noStrike" kern="1200" cap="none" spc="0" normalizeH="0" baseline="0" noProof="0" dirty="0">
                <a:ln>
                  <a:noFill/>
                </a:ln>
                <a:solidFill>
                  <a:srgbClr val="002060"/>
                </a:solidFill>
                <a:effectLst/>
                <a:uLnTx/>
                <a:uFillTx/>
                <a:ea typeface="+mn-ea"/>
                <a:cs typeface="+mn-cs"/>
              </a:rPr>
              <a:t> augmentent.</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Quand les concentrations deviennent trop importantes, il n’y a pas assez de renouvellement d’air. Recommandations du Haut Conseil de Santé Publique :</a:t>
            </a:r>
          </a:p>
          <a:p>
            <a:pPr marL="800100" lvl="1" indent="-342900">
              <a:lnSpc>
                <a:spcPct val="110000"/>
              </a:lnSpc>
              <a:buFont typeface="Courier New" panose="02070309020205020404" pitchFamily="49" charset="0"/>
              <a:buChar char="o"/>
              <a:defRPr/>
            </a:pPr>
            <a:r>
              <a:rPr kumimoji="0" lang="fr-FR" sz="2000" b="0" i="0" u="none" strike="noStrike" kern="1200" cap="none" spc="0" normalizeH="0" baseline="0" noProof="0" dirty="0">
                <a:ln>
                  <a:noFill/>
                </a:ln>
                <a:solidFill>
                  <a:srgbClr val="002060"/>
                </a:solidFill>
                <a:effectLst/>
                <a:uLnTx/>
                <a:uFillTx/>
                <a:ea typeface="+mn-ea"/>
                <a:cs typeface="+mn-cs"/>
              </a:rPr>
              <a:t>Valeur repère : 800 ppm</a:t>
            </a:r>
            <a:endParaRPr lang="fr-FR" sz="2000" dirty="0">
              <a:solidFill>
                <a:srgbClr val="002060"/>
              </a:solidFill>
            </a:endParaRPr>
          </a:p>
          <a:p>
            <a:pPr marL="800100" lvl="1" indent="-342900">
              <a:lnSpc>
                <a:spcPct val="110000"/>
              </a:lnSpc>
              <a:buFont typeface="Courier New" panose="02070309020205020404" pitchFamily="49" charset="0"/>
              <a:buChar char="o"/>
              <a:defRPr/>
            </a:pPr>
            <a:r>
              <a:rPr kumimoji="0" lang="fr-FR" sz="2000" b="0" i="0" u="none" strike="noStrike" kern="1200" cap="none" spc="0" normalizeH="0" baseline="0" noProof="0" dirty="0">
                <a:ln>
                  <a:noFill/>
                </a:ln>
                <a:solidFill>
                  <a:srgbClr val="002060"/>
                </a:solidFill>
                <a:effectLst/>
                <a:uLnTx/>
                <a:uFillTx/>
                <a:ea typeface="+mn-ea"/>
                <a:cs typeface="+mn-cs"/>
              </a:rPr>
              <a:t>Valeur d’action rapide : 1 500 ppm</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Les mesures de CO</a:t>
            </a:r>
            <a:r>
              <a:rPr kumimoji="0" lang="fr-FR" sz="2000" b="0" i="0" u="none" strike="noStrike" kern="1200" cap="none" spc="0" normalizeH="0" baseline="-25000" noProof="0" dirty="0">
                <a:ln>
                  <a:noFill/>
                </a:ln>
                <a:solidFill>
                  <a:srgbClr val="002060"/>
                </a:solidFill>
                <a:effectLst/>
                <a:uLnTx/>
                <a:uFillTx/>
                <a:ea typeface="+mn-ea"/>
                <a:cs typeface="+mn-cs"/>
              </a:rPr>
              <a:t>2</a:t>
            </a:r>
            <a:r>
              <a:rPr kumimoji="0" lang="fr-FR" sz="2000" b="0" i="0" u="none" strike="noStrike" kern="1200" cap="none" spc="0" normalizeH="0" baseline="0" noProof="0" dirty="0">
                <a:ln>
                  <a:noFill/>
                </a:ln>
                <a:solidFill>
                  <a:srgbClr val="002060"/>
                </a:solidFill>
                <a:effectLst/>
                <a:uLnTx/>
                <a:uFillTx/>
                <a:ea typeface="+mn-ea"/>
                <a:cs typeface="+mn-cs"/>
              </a:rPr>
              <a:t> permettent d’indiquer quand il est nécessaire de mieux renouveler l’air (ouverture des fenêtres...)</a:t>
            </a:r>
          </a:p>
        </p:txBody>
      </p:sp>
      <p:sp>
        <p:nvSpPr>
          <p:cNvPr id="22" name="Rectangle 21">
            <a:extLst>
              <a:ext uri="{FF2B5EF4-FFF2-40B4-BE49-F238E27FC236}">
                <a16:creationId xmlns:a16="http://schemas.microsoft.com/office/drawing/2014/main" id="{0F4C2F0C-6017-419D-84A2-88F0EC5C1F09}"/>
              </a:ext>
            </a:extLst>
          </p:cNvPr>
          <p:cNvSpPr/>
          <p:nvPr/>
        </p:nvSpPr>
        <p:spPr>
          <a:xfrm>
            <a:off x="1963611" y="4501789"/>
            <a:ext cx="7690529" cy="2106731"/>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ea typeface="+mn-ea"/>
                <a:cs typeface="+mn-cs"/>
              </a:rPr>
              <a:t>Le triple bénéfice du renouvellement d’air :</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Évacue les polluants intérieurs vers l’extérieur. Amélioration significative des concentrations en polluants.</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Évacue les virus en suspension dans l’air vers l’extérieur. Diminution de la charge virale.</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ea typeface="+mn-ea"/>
                <a:cs typeface="+mn-cs"/>
              </a:rPr>
              <a:t>Conditions plus propices à la vigilance des élèves et enseignants</a:t>
            </a:r>
          </a:p>
        </p:txBody>
      </p:sp>
      <p:sp>
        <p:nvSpPr>
          <p:cNvPr id="20" name="Espace réservé du numéro de diapositive 1">
            <a:extLst>
              <a:ext uri="{FF2B5EF4-FFF2-40B4-BE49-F238E27FC236}">
                <a16:creationId xmlns:a16="http://schemas.microsoft.com/office/drawing/2014/main" id="{29B7EAC8-EF2A-49FD-9D88-84D963E9A871}"/>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45</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21" name="Picture 2">
            <a:extLst>
              <a:ext uri="{FF2B5EF4-FFF2-40B4-BE49-F238E27FC236}">
                <a16:creationId xmlns:a16="http://schemas.microsoft.com/office/drawing/2014/main" id="{8689345B-7D1C-495D-96FF-B602D8A5426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l="14009" t="10048" r="12283"/>
          <a:stretch>
            <a:fillRect/>
          </a:stretch>
        </p:blipFill>
        <p:spPr bwMode="auto">
          <a:xfrm>
            <a:off x="10462372" y="2817452"/>
            <a:ext cx="1320533" cy="1611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Image 10" descr="maison radon (sans flèches).gif">
            <a:extLst>
              <a:ext uri="{FF2B5EF4-FFF2-40B4-BE49-F238E27FC236}">
                <a16:creationId xmlns:a16="http://schemas.microsoft.com/office/drawing/2014/main" id="{0B35ABB8-0D5A-485C-8318-40AAFB6E719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279236" y="1112608"/>
            <a:ext cx="1686805" cy="169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7127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5C183E50-2710-4736-B7E1-7A50E15C8153}"/>
              </a:ext>
            </a:extLst>
          </p:cNvPr>
          <p:cNvGrpSpPr>
            <a:grpSpLocks noChangeAspect="1"/>
          </p:cNvGrpSpPr>
          <p:nvPr/>
        </p:nvGrpSpPr>
        <p:grpSpPr>
          <a:xfrm>
            <a:off x="3301944" y="2184381"/>
            <a:ext cx="7654037" cy="2000913"/>
            <a:chOff x="2608015" y="2431415"/>
            <a:chExt cx="5662434" cy="1480269"/>
          </a:xfrm>
        </p:grpSpPr>
        <p:grpSp>
          <p:nvGrpSpPr>
            <p:cNvPr id="3" name="Groupe 2">
              <a:extLst>
                <a:ext uri="{FF2B5EF4-FFF2-40B4-BE49-F238E27FC236}">
                  <a16:creationId xmlns:a16="http://schemas.microsoft.com/office/drawing/2014/main" id="{E11EB6F1-D3A9-481A-9120-DF43A48C19DA}"/>
                </a:ext>
              </a:extLst>
            </p:cNvPr>
            <p:cNvGrpSpPr/>
            <p:nvPr/>
          </p:nvGrpSpPr>
          <p:grpSpPr>
            <a:xfrm>
              <a:off x="2608015" y="2431415"/>
              <a:ext cx="5662434" cy="1350010"/>
              <a:chOff x="2608015" y="2431415"/>
              <a:chExt cx="5662434" cy="1350010"/>
            </a:xfrm>
          </p:grpSpPr>
          <p:pic>
            <p:nvPicPr>
              <p:cNvPr id="5" name="Image 4">
                <a:extLst>
                  <a:ext uri="{FF2B5EF4-FFF2-40B4-BE49-F238E27FC236}">
                    <a16:creationId xmlns:a16="http://schemas.microsoft.com/office/drawing/2014/main" id="{8F3F7A41-F5DB-48DE-B998-B6CBBD85CE4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8015" y="2431415"/>
                <a:ext cx="2823845" cy="1350010"/>
              </a:xfrm>
              <a:prstGeom prst="rect">
                <a:avLst/>
              </a:prstGeom>
              <a:noFill/>
              <a:ln w="9525">
                <a:noFill/>
                <a:miter lim="800000"/>
                <a:headEnd/>
                <a:tailEnd/>
              </a:ln>
            </p:spPr>
          </p:pic>
          <p:pic>
            <p:nvPicPr>
              <p:cNvPr id="6" name="Image 5">
                <a:extLst>
                  <a:ext uri="{FF2B5EF4-FFF2-40B4-BE49-F238E27FC236}">
                    <a16:creationId xmlns:a16="http://schemas.microsoft.com/office/drawing/2014/main" id="{2EEE8690-DBBA-4B5C-89F3-BC176D6B8D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4064" y="2433320"/>
                <a:ext cx="2826385" cy="1348105"/>
              </a:xfrm>
              <a:prstGeom prst="rect">
                <a:avLst/>
              </a:prstGeom>
              <a:noFill/>
              <a:ln w="9525">
                <a:noFill/>
                <a:miter lim="800000"/>
                <a:headEnd/>
                <a:tailEnd/>
              </a:ln>
            </p:spPr>
          </p:pic>
        </p:grpSp>
        <p:sp>
          <p:nvSpPr>
            <p:cNvPr id="4" name="ZoneTexte 7">
              <a:extLst>
                <a:ext uri="{FF2B5EF4-FFF2-40B4-BE49-F238E27FC236}">
                  <a16:creationId xmlns:a16="http://schemas.microsoft.com/office/drawing/2014/main" id="{6B1D2E4B-49FD-43F5-9079-71AE9420A458}"/>
                </a:ext>
              </a:extLst>
            </p:cNvPr>
            <p:cNvSpPr txBox="1">
              <a:spLocks noChangeArrowheads="1"/>
            </p:cNvSpPr>
            <p:nvPr/>
          </p:nvSpPr>
          <p:spPr bwMode="auto">
            <a:xfrm>
              <a:off x="4016116" y="3781425"/>
              <a:ext cx="2661454" cy="130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aseline="30000">
                  <a:solidFill>
                    <a:schemeClr val="tx1"/>
                  </a:solidFill>
                  <a:latin typeface="Times" charset="0"/>
                </a:defRPr>
              </a:lvl1pPr>
              <a:lvl2pPr marL="742950" indent="-285750">
                <a:defRPr sz="2400" baseline="30000">
                  <a:solidFill>
                    <a:schemeClr val="tx1"/>
                  </a:solidFill>
                  <a:latin typeface="Times" charset="0"/>
                </a:defRPr>
              </a:lvl2pPr>
              <a:lvl3pPr marL="1143000" indent="-228600">
                <a:defRPr sz="2400" baseline="30000">
                  <a:solidFill>
                    <a:schemeClr val="tx1"/>
                  </a:solidFill>
                  <a:latin typeface="Times" charset="0"/>
                </a:defRPr>
              </a:lvl3pPr>
              <a:lvl4pPr marL="1600200" indent="-228600">
                <a:defRPr sz="2400" baseline="30000">
                  <a:solidFill>
                    <a:schemeClr val="tx1"/>
                  </a:solidFill>
                  <a:latin typeface="Times" charset="0"/>
                </a:defRPr>
              </a:lvl4pPr>
              <a:lvl5pPr marL="2057400" indent="-228600">
                <a:defRPr sz="2400" baseline="30000">
                  <a:solidFill>
                    <a:schemeClr val="tx1"/>
                  </a:solidFill>
                  <a:latin typeface="Times" charset="0"/>
                </a:defRPr>
              </a:lvl5pPr>
              <a:lvl6pPr marL="2514600" indent="-228600" eaLnBrk="0" fontAlgn="base" hangingPunct="0">
                <a:spcBef>
                  <a:spcPct val="0"/>
                </a:spcBef>
                <a:spcAft>
                  <a:spcPct val="0"/>
                </a:spcAft>
                <a:defRPr sz="2400" baseline="30000">
                  <a:solidFill>
                    <a:schemeClr val="tx1"/>
                  </a:solidFill>
                  <a:latin typeface="Times" charset="0"/>
                </a:defRPr>
              </a:lvl6pPr>
              <a:lvl7pPr marL="2971800" indent="-228600" eaLnBrk="0" fontAlgn="base" hangingPunct="0">
                <a:spcBef>
                  <a:spcPct val="0"/>
                </a:spcBef>
                <a:spcAft>
                  <a:spcPct val="0"/>
                </a:spcAft>
                <a:defRPr sz="2400" baseline="30000">
                  <a:solidFill>
                    <a:schemeClr val="tx1"/>
                  </a:solidFill>
                  <a:latin typeface="Times" charset="0"/>
                </a:defRPr>
              </a:lvl7pPr>
              <a:lvl8pPr marL="3429000" indent="-228600" eaLnBrk="0" fontAlgn="base" hangingPunct="0">
                <a:spcBef>
                  <a:spcPct val="0"/>
                </a:spcBef>
                <a:spcAft>
                  <a:spcPct val="0"/>
                </a:spcAft>
                <a:defRPr sz="2400" baseline="30000">
                  <a:solidFill>
                    <a:schemeClr val="tx1"/>
                  </a:solidFill>
                  <a:latin typeface="Times" charset="0"/>
                </a:defRPr>
              </a:lvl8pPr>
              <a:lvl9pPr marL="3886200" indent="-228600" eaLnBrk="0" fontAlgn="base" hangingPunct="0">
                <a:spcBef>
                  <a:spcPct val="0"/>
                </a:spcBef>
                <a:spcAft>
                  <a:spcPct val="0"/>
                </a:spcAft>
                <a:defRPr sz="2400" baseline="30000">
                  <a:solidFill>
                    <a:schemeClr val="tx1"/>
                  </a:solidFill>
                  <a:latin typeface="Times"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16" b="0" i="0" u="none" strike="noStrike" kern="0" cap="none" spc="0" normalizeH="0" baseline="30000" noProof="0" dirty="0">
                  <a:ln>
                    <a:noFill/>
                  </a:ln>
                  <a:solidFill>
                    <a:prstClr val="black"/>
                  </a:solidFill>
                  <a:effectLst/>
                  <a:uLnTx/>
                  <a:uFillTx/>
                  <a:latin typeface="Times" charset="0"/>
                  <a:ea typeface="+mn-ea"/>
                  <a:cs typeface="+mn-cs"/>
                </a:rPr>
                <a:t>Ventilation performante des écoles - CETIAT</a:t>
              </a:r>
            </a:p>
          </p:txBody>
        </p:sp>
      </p:grpSp>
      <p:grpSp>
        <p:nvGrpSpPr>
          <p:cNvPr id="7" name="Groupe 6">
            <a:extLst>
              <a:ext uri="{FF2B5EF4-FFF2-40B4-BE49-F238E27FC236}">
                <a16:creationId xmlns:a16="http://schemas.microsoft.com/office/drawing/2014/main" id="{09026D4A-E044-4EA1-B6BB-BAD63F6F1D5E}"/>
              </a:ext>
            </a:extLst>
          </p:cNvPr>
          <p:cNvGrpSpPr>
            <a:grpSpLocks noChangeAspect="1"/>
          </p:cNvGrpSpPr>
          <p:nvPr/>
        </p:nvGrpSpPr>
        <p:grpSpPr>
          <a:xfrm>
            <a:off x="3301944" y="4311611"/>
            <a:ext cx="7654037" cy="2021296"/>
            <a:chOff x="2635319" y="4623420"/>
            <a:chExt cx="5635130" cy="1488137"/>
          </a:xfrm>
        </p:grpSpPr>
        <p:grpSp>
          <p:nvGrpSpPr>
            <p:cNvPr id="8" name="Groupe 7">
              <a:extLst>
                <a:ext uri="{FF2B5EF4-FFF2-40B4-BE49-F238E27FC236}">
                  <a16:creationId xmlns:a16="http://schemas.microsoft.com/office/drawing/2014/main" id="{E4FE20DB-3B61-4268-B2CF-7BD1CA3ADB49}"/>
                </a:ext>
              </a:extLst>
            </p:cNvPr>
            <p:cNvGrpSpPr/>
            <p:nvPr/>
          </p:nvGrpSpPr>
          <p:grpSpPr>
            <a:xfrm>
              <a:off x="2635319" y="4623420"/>
              <a:ext cx="5635130" cy="1377950"/>
              <a:chOff x="2635319" y="4623420"/>
              <a:chExt cx="5635130" cy="1377950"/>
            </a:xfrm>
          </p:grpSpPr>
          <p:pic>
            <p:nvPicPr>
              <p:cNvPr id="10" name="Image 9">
                <a:extLst>
                  <a:ext uri="{FF2B5EF4-FFF2-40B4-BE49-F238E27FC236}">
                    <a16:creationId xmlns:a16="http://schemas.microsoft.com/office/drawing/2014/main" id="{6EC191A7-56B0-4B42-9354-4DEE4194485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5319" y="4645521"/>
                <a:ext cx="2769235" cy="1344295"/>
              </a:xfrm>
              <a:prstGeom prst="rect">
                <a:avLst/>
              </a:prstGeom>
              <a:noFill/>
              <a:ln w="9525">
                <a:noFill/>
                <a:miter lim="800000"/>
                <a:headEnd/>
                <a:tailEnd/>
              </a:ln>
            </p:spPr>
          </p:pic>
          <p:pic>
            <p:nvPicPr>
              <p:cNvPr id="11" name="Image 10">
                <a:extLst>
                  <a:ext uri="{FF2B5EF4-FFF2-40B4-BE49-F238E27FC236}">
                    <a16:creationId xmlns:a16="http://schemas.microsoft.com/office/drawing/2014/main" id="{3862D8D7-F5C0-4A32-A8F4-05F7DABA5AB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65019" y="4623420"/>
                <a:ext cx="2805430" cy="1377950"/>
              </a:xfrm>
              <a:prstGeom prst="rect">
                <a:avLst/>
              </a:prstGeom>
              <a:noFill/>
              <a:ln w="9525">
                <a:noFill/>
                <a:miter lim="800000"/>
                <a:headEnd/>
                <a:tailEnd/>
              </a:ln>
            </p:spPr>
          </p:pic>
        </p:grpSp>
        <p:sp>
          <p:nvSpPr>
            <p:cNvPr id="9" name="ZoneTexte 7">
              <a:extLst>
                <a:ext uri="{FF2B5EF4-FFF2-40B4-BE49-F238E27FC236}">
                  <a16:creationId xmlns:a16="http://schemas.microsoft.com/office/drawing/2014/main" id="{4BBFFA5E-BD8F-442E-927E-85F8E9FC22F9}"/>
                </a:ext>
              </a:extLst>
            </p:cNvPr>
            <p:cNvSpPr txBox="1">
              <a:spLocks noChangeArrowheads="1"/>
            </p:cNvSpPr>
            <p:nvPr/>
          </p:nvSpPr>
          <p:spPr bwMode="auto">
            <a:xfrm>
              <a:off x="4048175" y="5981926"/>
              <a:ext cx="2661454" cy="12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aseline="30000">
                  <a:solidFill>
                    <a:schemeClr val="tx1"/>
                  </a:solidFill>
                  <a:latin typeface="Times" charset="0"/>
                </a:defRPr>
              </a:lvl1pPr>
              <a:lvl2pPr marL="742950" indent="-285750">
                <a:defRPr sz="2400" baseline="30000">
                  <a:solidFill>
                    <a:schemeClr val="tx1"/>
                  </a:solidFill>
                  <a:latin typeface="Times" charset="0"/>
                </a:defRPr>
              </a:lvl2pPr>
              <a:lvl3pPr marL="1143000" indent="-228600">
                <a:defRPr sz="2400" baseline="30000">
                  <a:solidFill>
                    <a:schemeClr val="tx1"/>
                  </a:solidFill>
                  <a:latin typeface="Times" charset="0"/>
                </a:defRPr>
              </a:lvl3pPr>
              <a:lvl4pPr marL="1600200" indent="-228600">
                <a:defRPr sz="2400" baseline="30000">
                  <a:solidFill>
                    <a:schemeClr val="tx1"/>
                  </a:solidFill>
                  <a:latin typeface="Times" charset="0"/>
                </a:defRPr>
              </a:lvl4pPr>
              <a:lvl5pPr marL="2057400" indent="-228600">
                <a:defRPr sz="2400" baseline="30000">
                  <a:solidFill>
                    <a:schemeClr val="tx1"/>
                  </a:solidFill>
                  <a:latin typeface="Times" charset="0"/>
                </a:defRPr>
              </a:lvl5pPr>
              <a:lvl6pPr marL="2514600" indent="-228600" eaLnBrk="0" fontAlgn="base" hangingPunct="0">
                <a:spcBef>
                  <a:spcPct val="0"/>
                </a:spcBef>
                <a:spcAft>
                  <a:spcPct val="0"/>
                </a:spcAft>
                <a:defRPr sz="2400" baseline="30000">
                  <a:solidFill>
                    <a:schemeClr val="tx1"/>
                  </a:solidFill>
                  <a:latin typeface="Times" charset="0"/>
                </a:defRPr>
              </a:lvl6pPr>
              <a:lvl7pPr marL="2971800" indent="-228600" eaLnBrk="0" fontAlgn="base" hangingPunct="0">
                <a:spcBef>
                  <a:spcPct val="0"/>
                </a:spcBef>
                <a:spcAft>
                  <a:spcPct val="0"/>
                </a:spcAft>
                <a:defRPr sz="2400" baseline="30000">
                  <a:solidFill>
                    <a:schemeClr val="tx1"/>
                  </a:solidFill>
                  <a:latin typeface="Times" charset="0"/>
                </a:defRPr>
              </a:lvl7pPr>
              <a:lvl8pPr marL="3429000" indent="-228600" eaLnBrk="0" fontAlgn="base" hangingPunct="0">
                <a:spcBef>
                  <a:spcPct val="0"/>
                </a:spcBef>
                <a:spcAft>
                  <a:spcPct val="0"/>
                </a:spcAft>
                <a:defRPr sz="2400" baseline="30000">
                  <a:solidFill>
                    <a:schemeClr val="tx1"/>
                  </a:solidFill>
                  <a:latin typeface="Times" charset="0"/>
                </a:defRPr>
              </a:lvl8pPr>
              <a:lvl9pPr marL="3886200" indent="-228600" eaLnBrk="0" fontAlgn="base" hangingPunct="0">
                <a:spcBef>
                  <a:spcPct val="0"/>
                </a:spcBef>
                <a:spcAft>
                  <a:spcPct val="0"/>
                </a:spcAft>
                <a:defRPr sz="2400" baseline="30000">
                  <a:solidFill>
                    <a:schemeClr val="tx1"/>
                  </a:solidFill>
                  <a:latin typeface="Times"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16" b="0" i="0" u="none" strike="noStrike" kern="0" cap="none" spc="0" normalizeH="0" baseline="30000" noProof="0" dirty="0">
                  <a:ln>
                    <a:noFill/>
                  </a:ln>
                  <a:solidFill>
                    <a:prstClr val="black"/>
                  </a:solidFill>
                  <a:effectLst/>
                  <a:uLnTx/>
                  <a:uFillTx/>
                  <a:latin typeface="Times" charset="0"/>
                  <a:ea typeface="+mn-ea"/>
                  <a:cs typeface="+mn-cs"/>
                </a:rPr>
                <a:t>Ventilation performante des écoles - CETIAT</a:t>
              </a:r>
            </a:p>
          </p:txBody>
        </p:sp>
      </p:grpSp>
      <p:sp>
        <p:nvSpPr>
          <p:cNvPr id="12" name="Rectangle 3">
            <a:extLst>
              <a:ext uri="{FF2B5EF4-FFF2-40B4-BE49-F238E27FC236}">
                <a16:creationId xmlns:a16="http://schemas.microsoft.com/office/drawing/2014/main" id="{C6861DA5-6DAA-4D92-A406-3F309FCEB9E1}"/>
              </a:ext>
            </a:extLst>
          </p:cNvPr>
          <p:cNvSpPr txBox="1">
            <a:spLocks noChangeArrowheads="1"/>
          </p:cNvSpPr>
          <p:nvPr/>
        </p:nvSpPr>
        <p:spPr bwMode="auto">
          <a:xfrm>
            <a:off x="2061825" y="3054896"/>
            <a:ext cx="1019905" cy="444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76" tIns="41439" rIns="82876" bIns="41439"/>
          <a:lstStyle>
            <a:lvl1pPr marL="342900" indent="-342900" algn="l" rtl="0" eaLnBrk="0" fontAlgn="base" hangingPunct="0">
              <a:spcBef>
                <a:spcPct val="20000"/>
              </a:spcBef>
              <a:spcAft>
                <a:spcPct val="0"/>
              </a:spcAft>
              <a:buClr>
                <a:srgbClr val="167BB3"/>
              </a:buClr>
              <a:buFont typeface="Wingdings" pitchFamily="2" charset="2"/>
              <a:buChar char="§"/>
              <a:defRPr sz="2400">
                <a:solidFill>
                  <a:srgbClr val="666666"/>
                </a:solidFill>
                <a:latin typeface="+mn-lt"/>
                <a:ea typeface="+mn-ea"/>
                <a:cs typeface="+mn-cs"/>
              </a:defRPr>
            </a:lvl1pPr>
            <a:lvl2pPr marL="742950" indent="-285750" algn="l" rtl="0" eaLnBrk="0" fontAlgn="base" hangingPunct="0">
              <a:spcBef>
                <a:spcPct val="20000"/>
              </a:spcBef>
              <a:spcAft>
                <a:spcPct val="0"/>
              </a:spcAft>
              <a:buClr>
                <a:srgbClr val="39B4E1"/>
              </a:buClr>
              <a:buFont typeface="Wingdings" pitchFamily="2" charset="2"/>
              <a:buChar char="§"/>
              <a:defRPr sz="2200">
                <a:solidFill>
                  <a:srgbClr val="666666"/>
                </a:solidFill>
                <a:latin typeface="+mn-lt"/>
              </a:defRPr>
            </a:lvl2pPr>
            <a:lvl3pPr marL="1143000" indent="-228600" algn="l" rtl="0" eaLnBrk="0" fontAlgn="base" hangingPunct="0">
              <a:spcBef>
                <a:spcPct val="20000"/>
              </a:spcBef>
              <a:spcAft>
                <a:spcPct val="0"/>
              </a:spcAft>
              <a:buClr>
                <a:srgbClr val="E26D1B"/>
              </a:buClr>
              <a:buFont typeface="Wingdings" pitchFamily="2" charset="2"/>
              <a:buChar char="§"/>
              <a:defRPr sz="2000">
                <a:solidFill>
                  <a:schemeClr val="tx2"/>
                </a:solidFill>
                <a:latin typeface="+mn-lt"/>
              </a:defRPr>
            </a:lvl3pPr>
            <a:lvl4pPr marL="1600200" indent="-228600" algn="l" rtl="0" eaLnBrk="0" fontAlgn="base" hangingPunct="0">
              <a:spcBef>
                <a:spcPct val="20000"/>
              </a:spcBef>
              <a:spcAft>
                <a:spcPct val="0"/>
              </a:spcAft>
              <a:buClr>
                <a:srgbClr val="EDB932"/>
              </a:buClr>
              <a:buFont typeface="Wingdings" pitchFamily="2" charset="2"/>
              <a:buChar char="§"/>
              <a:defRPr>
                <a:solidFill>
                  <a:srgbClr val="167BB3"/>
                </a:solidFill>
                <a:latin typeface="+mn-lt"/>
              </a:defRPr>
            </a:lvl4pPr>
            <a:lvl5pPr marL="2057400" indent="-228600" algn="l" rtl="0" eaLnBrk="0" fontAlgn="base" hangingPunct="0">
              <a:spcBef>
                <a:spcPct val="20000"/>
              </a:spcBef>
              <a:spcAft>
                <a:spcPct val="0"/>
              </a:spcAft>
              <a:buClr>
                <a:srgbClr val="666666"/>
              </a:buClr>
              <a:buFont typeface="Wingdings" pitchFamily="2" charset="2"/>
              <a:buChar char="§"/>
              <a:defRPr sz="1600">
                <a:solidFill>
                  <a:srgbClr val="39B4E1"/>
                </a:solidFill>
                <a:latin typeface="+mn-lt"/>
              </a:defRPr>
            </a:lvl5pPr>
            <a:lvl6pPr marL="25146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6pPr>
            <a:lvl7pPr marL="29718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7pPr>
            <a:lvl8pPr marL="34290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8pPr>
            <a:lvl9pPr marL="38862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9pPr>
          </a:lstStyle>
          <a:p>
            <a:pPr marL="0" marR="0" lvl="0" indent="0" algn="ctr" defTabSz="914400" rtl="0" eaLnBrk="0" fontAlgn="auto" latinLnBrk="0" hangingPunct="0">
              <a:lnSpc>
                <a:spcPct val="100000"/>
              </a:lnSpc>
              <a:spcBef>
                <a:spcPct val="20000"/>
              </a:spcBef>
              <a:spcAft>
                <a:spcPts val="0"/>
              </a:spcAft>
              <a:buClr>
                <a:srgbClr val="167BB3"/>
              </a:buClr>
              <a:buSzTx/>
              <a:buFont typeface="Wingdings" pitchFamily="2" charset="2"/>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CO</a:t>
            </a:r>
            <a:r>
              <a:rPr kumimoji="0" lang="fr-FR" sz="2000" b="1" i="0" u="none" strike="noStrike" kern="1200" cap="none" spc="0" normalizeH="0" baseline="-25000" noProof="0" dirty="0">
                <a:ln>
                  <a:noFill/>
                </a:ln>
                <a:solidFill>
                  <a:srgbClr val="002060"/>
                </a:solidFill>
                <a:effectLst/>
                <a:uLnTx/>
                <a:uFillTx/>
                <a:latin typeface="Century Gothic" panose="020B0502020202020204" pitchFamily="34" charset="0"/>
                <a:ea typeface="+mn-ea"/>
                <a:cs typeface="+mn-cs"/>
              </a:rPr>
              <a:t>2</a:t>
            </a:r>
          </a:p>
        </p:txBody>
      </p:sp>
      <p:sp>
        <p:nvSpPr>
          <p:cNvPr id="13" name="Rectangle 3">
            <a:extLst>
              <a:ext uri="{FF2B5EF4-FFF2-40B4-BE49-F238E27FC236}">
                <a16:creationId xmlns:a16="http://schemas.microsoft.com/office/drawing/2014/main" id="{033BD03B-4DFD-4AAF-ACA5-F488FD4BC072}"/>
              </a:ext>
            </a:extLst>
          </p:cNvPr>
          <p:cNvSpPr txBox="1">
            <a:spLocks noChangeArrowheads="1"/>
          </p:cNvSpPr>
          <p:nvPr/>
        </p:nvSpPr>
        <p:spPr bwMode="auto">
          <a:xfrm>
            <a:off x="1982559" y="4818901"/>
            <a:ext cx="1303477" cy="849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76" tIns="41439" rIns="82876" bIns="41439"/>
          <a:lstStyle>
            <a:defPPr>
              <a:defRPr lang="fr-FR"/>
            </a:defPPr>
            <a:lvl1pPr indent="0" algn="ctr" eaLnBrk="0" fontAlgn="auto" hangingPunct="0">
              <a:spcBef>
                <a:spcPct val="20000"/>
              </a:spcBef>
              <a:spcAft>
                <a:spcPts val="0"/>
              </a:spcAft>
              <a:buClr>
                <a:srgbClr val="167BB3"/>
              </a:buClr>
              <a:buFont typeface="Wingdings" pitchFamily="2" charset="2"/>
              <a:buNone/>
              <a:defRPr sz="2800" b="1">
                <a:solidFill>
                  <a:srgbClr val="002060"/>
                </a:solidFill>
                <a:latin typeface="Century Gothic" panose="020B0502020202020204" pitchFamily="34" charset="0"/>
              </a:defRPr>
            </a:lvl1pPr>
            <a:lvl2pPr marL="742950" indent="-285750" eaLnBrk="0" fontAlgn="base" hangingPunct="0">
              <a:spcBef>
                <a:spcPct val="20000"/>
              </a:spcBef>
              <a:spcAft>
                <a:spcPct val="0"/>
              </a:spcAft>
              <a:buClr>
                <a:srgbClr val="39B4E1"/>
              </a:buClr>
              <a:buFont typeface="Wingdings" pitchFamily="2" charset="2"/>
              <a:buChar char="§"/>
              <a:defRPr sz="2200">
                <a:solidFill>
                  <a:srgbClr val="666666"/>
                </a:solidFill>
              </a:defRPr>
            </a:lvl2pPr>
            <a:lvl3pPr marL="1143000" indent="-228600" eaLnBrk="0" fontAlgn="base" hangingPunct="0">
              <a:spcBef>
                <a:spcPct val="20000"/>
              </a:spcBef>
              <a:spcAft>
                <a:spcPct val="0"/>
              </a:spcAft>
              <a:buClr>
                <a:srgbClr val="E26D1B"/>
              </a:buClr>
              <a:buFont typeface="Wingdings" pitchFamily="2" charset="2"/>
              <a:buChar char="§"/>
              <a:defRPr sz="2000">
                <a:solidFill>
                  <a:schemeClr val="tx2"/>
                </a:solidFill>
              </a:defRPr>
            </a:lvl3pPr>
            <a:lvl4pPr marL="1600200" indent="-228600" eaLnBrk="0" fontAlgn="base" hangingPunct="0">
              <a:spcBef>
                <a:spcPct val="20000"/>
              </a:spcBef>
              <a:spcAft>
                <a:spcPct val="0"/>
              </a:spcAft>
              <a:buClr>
                <a:srgbClr val="EDB932"/>
              </a:buClr>
              <a:buFont typeface="Wingdings" pitchFamily="2" charset="2"/>
              <a:buChar char="§"/>
              <a:defRPr>
                <a:solidFill>
                  <a:srgbClr val="167BB3"/>
                </a:solidFill>
              </a:defRPr>
            </a:lvl4pPr>
            <a:lvl5pPr marL="2057400" indent="-228600" eaLnBrk="0" fontAlgn="base" hangingPunct="0">
              <a:spcBef>
                <a:spcPct val="20000"/>
              </a:spcBef>
              <a:spcAft>
                <a:spcPct val="0"/>
              </a:spcAft>
              <a:buClr>
                <a:srgbClr val="666666"/>
              </a:buClr>
              <a:buFont typeface="Wingdings" pitchFamily="2" charset="2"/>
              <a:buChar char="§"/>
              <a:defRPr sz="1600">
                <a:solidFill>
                  <a:srgbClr val="39B4E1"/>
                </a:solidFill>
              </a:defRPr>
            </a:lvl5pPr>
            <a:lvl6pPr marL="2514600" indent="-228600" fontAlgn="base">
              <a:spcBef>
                <a:spcPct val="20000"/>
              </a:spcBef>
              <a:spcAft>
                <a:spcPct val="0"/>
              </a:spcAft>
              <a:buClr>
                <a:srgbClr val="666666"/>
              </a:buClr>
              <a:buFont typeface="Wingdings" pitchFamily="2" charset="2"/>
              <a:buChar char="§"/>
              <a:defRPr sz="1600">
                <a:solidFill>
                  <a:srgbClr val="39B4E1"/>
                </a:solidFill>
              </a:defRPr>
            </a:lvl6pPr>
            <a:lvl7pPr marL="2971800" indent="-228600" fontAlgn="base">
              <a:spcBef>
                <a:spcPct val="20000"/>
              </a:spcBef>
              <a:spcAft>
                <a:spcPct val="0"/>
              </a:spcAft>
              <a:buClr>
                <a:srgbClr val="666666"/>
              </a:buClr>
              <a:buFont typeface="Wingdings" pitchFamily="2" charset="2"/>
              <a:buChar char="§"/>
              <a:defRPr sz="1600">
                <a:solidFill>
                  <a:srgbClr val="39B4E1"/>
                </a:solidFill>
              </a:defRPr>
            </a:lvl7pPr>
            <a:lvl8pPr marL="3429000" indent="-228600" fontAlgn="base">
              <a:spcBef>
                <a:spcPct val="20000"/>
              </a:spcBef>
              <a:spcAft>
                <a:spcPct val="0"/>
              </a:spcAft>
              <a:buClr>
                <a:srgbClr val="666666"/>
              </a:buClr>
              <a:buFont typeface="Wingdings" pitchFamily="2" charset="2"/>
              <a:buChar char="§"/>
              <a:defRPr sz="1600">
                <a:solidFill>
                  <a:srgbClr val="39B4E1"/>
                </a:solidFill>
              </a:defRPr>
            </a:lvl8pPr>
            <a:lvl9pPr marL="3886200" indent="-228600" fontAlgn="base">
              <a:spcBef>
                <a:spcPct val="20000"/>
              </a:spcBef>
              <a:spcAft>
                <a:spcPct val="0"/>
              </a:spcAft>
              <a:buClr>
                <a:srgbClr val="666666"/>
              </a:buClr>
              <a:buFont typeface="Wingdings" pitchFamily="2" charset="2"/>
              <a:buChar char="§"/>
              <a:defRPr sz="1600">
                <a:solidFill>
                  <a:srgbClr val="39B4E1"/>
                </a:solidFill>
              </a:defRPr>
            </a:lvl9pPr>
          </a:lstStyle>
          <a:p>
            <a:pPr marL="0" marR="0" lvl="0" indent="0" algn="ctr" defTabSz="914400" rtl="0" eaLnBrk="0" fontAlgn="auto" latinLnBrk="0" hangingPunct="0">
              <a:lnSpc>
                <a:spcPct val="100000"/>
              </a:lnSpc>
              <a:spcBef>
                <a:spcPct val="20000"/>
              </a:spcBef>
              <a:spcAft>
                <a:spcPts val="0"/>
              </a:spcAft>
              <a:buClr>
                <a:srgbClr val="167BB3"/>
              </a:buClr>
              <a:buSzTx/>
              <a:buFont typeface="Wingdings" pitchFamily="2" charset="2"/>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Humidité relative</a:t>
            </a:r>
          </a:p>
          <a:p>
            <a:pPr marL="742950" marR="0" lvl="1" indent="-285750" algn="l" defTabSz="914400" rtl="0" eaLnBrk="0" fontAlgn="base" latinLnBrk="0" hangingPunct="0">
              <a:lnSpc>
                <a:spcPct val="100000"/>
              </a:lnSpc>
              <a:spcBef>
                <a:spcPct val="20000"/>
              </a:spcBef>
              <a:spcAft>
                <a:spcPct val="0"/>
              </a:spcAft>
              <a:buClr>
                <a:srgbClr val="39B4E1"/>
              </a:buClr>
              <a:buSzTx/>
              <a:buFont typeface="Wingdings" pitchFamily="2" charset="2"/>
              <a:buChar char="§"/>
              <a:tabLst/>
              <a:defRPr/>
            </a:pPr>
            <a:endParaRPr kumimoji="0" lang="fr-FR" sz="1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742950" marR="0" lvl="1" indent="-285750" algn="l" defTabSz="914400" rtl="0" eaLnBrk="0" fontAlgn="base" latinLnBrk="0" hangingPunct="0">
              <a:lnSpc>
                <a:spcPct val="100000"/>
              </a:lnSpc>
              <a:spcBef>
                <a:spcPct val="20000"/>
              </a:spcBef>
              <a:spcAft>
                <a:spcPct val="0"/>
              </a:spcAft>
              <a:buClr>
                <a:srgbClr val="39B4E1"/>
              </a:buClr>
              <a:buSzTx/>
              <a:buFont typeface="Wingdings" pitchFamily="2" charset="2"/>
              <a:buChar char="§"/>
              <a:tabLst/>
              <a:defRPr/>
            </a:pPr>
            <a:endParaRPr kumimoji="0" lang="fr-FR" sz="1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ctr" defTabSz="914400" rtl="0" eaLnBrk="0" fontAlgn="auto" latinLnBrk="0" hangingPunct="0">
              <a:lnSpc>
                <a:spcPct val="100000"/>
              </a:lnSpc>
              <a:spcBef>
                <a:spcPct val="20000"/>
              </a:spcBef>
              <a:spcAft>
                <a:spcPts val="0"/>
              </a:spcAft>
              <a:buClr>
                <a:srgbClr val="167BB3"/>
              </a:buClr>
              <a:buSzTx/>
              <a:buFont typeface="Wingdings" pitchFamily="2" charset="2"/>
              <a:buNone/>
              <a:tabLst/>
              <a:defRPr/>
            </a:pPr>
            <a:endPar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p:txBody>
      </p:sp>
      <p:cxnSp>
        <p:nvCxnSpPr>
          <p:cNvPr id="14" name="Connecteur droit 13">
            <a:extLst>
              <a:ext uri="{FF2B5EF4-FFF2-40B4-BE49-F238E27FC236}">
                <a16:creationId xmlns:a16="http://schemas.microsoft.com/office/drawing/2014/main" id="{076C6AF0-1C72-470F-9121-D9D000F71E7F}"/>
              </a:ext>
            </a:extLst>
          </p:cNvPr>
          <p:cNvCxnSpPr>
            <a:cxnSpLocks/>
          </p:cNvCxnSpPr>
          <p:nvPr/>
        </p:nvCxnSpPr>
        <p:spPr bwMode="auto">
          <a:xfrm>
            <a:off x="2341952" y="3944932"/>
            <a:ext cx="8741052" cy="0"/>
          </a:xfrm>
          <a:prstGeom prst="line">
            <a:avLst/>
          </a:prstGeom>
          <a:noFill/>
          <a:ln w="6350" cap="flat" cmpd="sng" algn="ctr">
            <a:solidFill>
              <a:srgbClr val="FFC000"/>
            </a:solidFill>
            <a:prstDash val="solid"/>
            <a:miter lim="800000"/>
            <a:headEnd type="none" w="med" len="med"/>
            <a:tailEnd type="none" w="med" len="med"/>
          </a:ln>
          <a:effectLst/>
        </p:spPr>
      </p:cxnSp>
      <p:sp>
        <p:nvSpPr>
          <p:cNvPr id="15" name="Rectangle 3">
            <a:extLst>
              <a:ext uri="{FF2B5EF4-FFF2-40B4-BE49-F238E27FC236}">
                <a16:creationId xmlns:a16="http://schemas.microsoft.com/office/drawing/2014/main" id="{9540F01C-6131-4EE7-9954-070D5DCA062D}"/>
              </a:ext>
            </a:extLst>
          </p:cNvPr>
          <p:cNvSpPr txBox="1">
            <a:spLocks noChangeArrowheads="1"/>
          </p:cNvSpPr>
          <p:nvPr/>
        </p:nvSpPr>
        <p:spPr bwMode="auto">
          <a:xfrm>
            <a:off x="3557815" y="1560944"/>
            <a:ext cx="3326342" cy="394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76" tIns="41439" rIns="82876" bIns="41439"/>
          <a:lstStyle>
            <a:lvl1pPr marL="342900" indent="-342900" algn="l" rtl="0" eaLnBrk="0" fontAlgn="base" hangingPunct="0">
              <a:spcBef>
                <a:spcPct val="20000"/>
              </a:spcBef>
              <a:spcAft>
                <a:spcPct val="0"/>
              </a:spcAft>
              <a:buClr>
                <a:srgbClr val="167BB3"/>
              </a:buClr>
              <a:buFont typeface="Wingdings" pitchFamily="2" charset="2"/>
              <a:buChar char="§"/>
              <a:defRPr sz="2400">
                <a:solidFill>
                  <a:srgbClr val="666666"/>
                </a:solidFill>
                <a:latin typeface="+mn-lt"/>
                <a:ea typeface="+mn-ea"/>
                <a:cs typeface="+mn-cs"/>
              </a:defRPr>
            </a:lvl1pPr>
            <a:lvl2pPr marL="742950" indent="-285750" algn="l" rtl="0" eaLnBrk="0" fontAlgn="base" hangingPunct="0">
              <a:spcBef>
                <a:spcPct val="20000"/>
              </a:spcBef>
              <a:spcAft>
                <a:spcPct val="0"/>
              </a:spcAft>
              <a:buClr>
                <a:srgbClr val="39B4E1"/>
              </a:buClr>
              <a:buFont typeface="Wingdings" pitchFamily="2" charset="2"/>
              <a:buChar char="§"/>
              <a:defRPr sz="2200">
                <a:solidFill>
                  <a:srgbClr val="666666"/>
                </a:solidFill>
                <a:latin typeface="+mn-lt"/>
              </a:defRPr>
            </a:lvl2pPr>
            <a:lvl3pPr marL="1143000" indent="-228600" algn="l" rtl="0" eaLnBrk="0" fontAlgn="base" hangingPunct="0">
              <a:spcBef>
                <a:spcPct val="20000"/>
              </a:spcBef>
              <a:spcAft>
                <a:spcPct val="0"/>
              </a:spcAft>
              <a:buClr>
                <a:srgbClr val="E26D1B"/>
              </a:buClr>
              <a:buFont typeface="Wingdings" pitchFamily="2" charset="2"/>
              <a:buChar char="§"/>
              <a:defRPr sz="2000">
                <a:solidFill>
                  <a:schemeClr val="tx2"/>
                </a:solidFill>
                <a:latin typeface="+mn-lt"/>
              </a:defRPr>
            </a:lvl3pPr>
            <a:lvl4pPr marL="1600200" indent="-228600" algn="l" rtl="0" eaLnBrk="0" fontAlgn="base" hangingPunct="0">
              <a:spcBef>
                <a:spcPct val="20000"/>
              </a:spcBef>
              <a:spcAft>
                <a:spcPct val="0"/>
              </a:spcAft>
              <a:buClr>
                <a:srgbClr val="EDB932"/>
              </a:buClr>
              <a:buFont typeface="Wingdings" pitchFamily="2" charset="2"/>
              <a:buChar char="§"/>
              <a:defRPr>
                <a:solidFill>
                  <a:srgbClr val="167BB3"/>
                </a:solidFill>
                <a:latin typeface="+mn-lt"/>
              </a:defRPr>
            </a:lvl4pPr>
            <a:lvl5pPr marL="2057400" indent="-228600" algn="l" rtl="0" eaLnBrk="0" fontAlgn="base" hangingPunct="0">
              <a:spcBef>
                <a:spcPct val="20000"/>
              </a:spcBef>
              <a:spcAft>
                <a:spcPct val="0"/>
              </a:spcAft>
              <a:buClr>
                <a:srgbClr val="666666"/>
              </a:buClr>
              <a:buFont typeface="Wingdings" pitchFamily="2" charset="2"/>
              <a:buChar char="§"/>
              <a:defRPr sz="1600">
                <a:solidFill>
                  <a:srgbClr val="39B4E1"/>
                </a:solidFill>
                <a:latin typeface="+mn-lt"/>
              </a:defRPr>
            </a:lvl5pPr>
            <a:lvl6pPr marL="25146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6pPr>
            <a:lvl7pPr marL="29718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7pPr>
            <a:lvl8pPr marL="34290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8pPr>
            <a:lvl9pPr marL="38862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9pPr>
          </a:lstStyle>
          <a:p>
            <a:pPr marL="0" marR="0" lvl="0" indent="0" algn="ctr" defTabSz="914400" rtl="0" eaLnBrk="0" fontAlgn="auto" latinLnBrk="0" hangingPunct="0">
              <a:lnSpc>
                <a:spcPct val="100000"/>
              </a:lnSpc>
              <a:spcBef>
                <a:spcPct val="20000"/>
              </a:spcBef>
              <a:spcAft>
                <a:spcPts val="0"/>
              </a:spcAft>
              <a:buClr>
                <a:srgbClr val="167BB3"/>
              </a:buClr>
              <a:buSzTx/>
              <a:buFont typeface="Wingdings" pitchFamily="2" charset="2"/>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Ouverture des ouvrants</a:t>
            </a:r>
          </a:p>
        </p:txBody>
      </p:sp>
      <p:sp>
        <p:nvSpPr>
          <p:cNvPr id="16" name="Rectangle 3">
            <a:extLst>
              <a:ext uri="{FF2B5EF4-FFF2-40B4-BE49-F238E27FC236}">
                <a16:creationId xmlns:a16="http://schemas.microsoft.com/office/drawing/2014/main" id="{04914E90-D262-4FA5-99EB-E858F953C241}"/>
              </a:ext>
            </a:extLst>
          </p:cNvPr>
          <p:cNvSpPr txBox="1">
            <a:spLocks noChangeArrowheads="1"/>
          </p:cNvSpPr>
          <p:nvPr/>
        </p:nvSpPr>
        <p:spPr bwMode="auto">
          <a:xfrm>
            <a:off x="7172792" y="1380172"/>
            <a:ext cx="3326342" cy="686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76" tIns="41439" rIns="82876" bIns="41439"/>
          <a:lstStyle>
            <a:lvl1pPr marL="342900" indent="-342900" algn="l" rtl="0" eaLnBrk="0" fontAlgn="base" hangingPunct="0">
              <a:spcBef>
                <a:spcPct val="20000"/>
              </a:spcBef>
              <a:spcAft>
                <a:spcPct val="0"/>
              </a:spcAft>
              <a:buClr>
                <a:srgbClr val="167BB3"/>
              </a:buClr>
              <a:buFont typeface="Wingdings" pitchFamily="2" charset="2"/>
              <a:buChar char="§"/>
              <a:defRPr sz="2400">
                <a:solidFill>
                  <a:srgbClr val="666666"/>
                </a:solidFill>
                <a:latin typeface="+mn-lt"/>
                <a:ea typeface="+mn-ea"/>
                <a:cs typeface="+mn-cs"/>
              </a:defRPr>
            </a:lvl1pPr>
            <a:lvl2pPr marL="742950" indent="-285750" algn="l" rtl="0" eaLnBrk="0" fontAlgn="base" hangingPunct="0">
              <a:spcBef>
                <a:spcPct val="20000"/>
              </a:spcBef>
              <a:spcAft>
                <a:spcPct val="0"/>
              </a:spcAft>
              <a:buClr>
                <a:srgbClr val="39B4E1"/>
              </a:buClr>
              <a:buFont typeface="Wingdings" pitchFamily="2" charset="2"/>
              <a:buChar char="§"/>
              <a:defRPr sz="2200">
                <a:solidFill>
                  <a:srgbClr val="666666"/>
                </a:solidFill>
                <a:latin typeface="+mn-lt"/>
              </a:defRPr>
            </a:lvl2pPr>
            <a:lvl3pPr marL="1143000" indent="-228600" algn="l" rtl="0" eaLnBrk="0" fontAlgn="base" hangingPunct="0">
              <a:spcBef>
                <a:spcPct val="20000"/>
              </a:spcBef>
              <a:spcAft>
                <a:spcPct val="0"/>
              </a:spcAft>
              <a:buClr>
                <a:srgbClr val="E26D1B"/>
              </a:buClr>
              <a:buFont typeface="Wingdings" pitchFamily="2" charset="2"/>
              <a:buChar char="§"/>
              <a:defRPr sz="2000">
                <a:solidFill>
                  <a:schemeClr val="tx2"/>
                </a:solidFill>
                <a:latin typeface="+mn-lt"/>
              </a:defRPr>
            </a:lvl3pPr>
            <a:lvl4pPr marL="1600200" indent="-228600" algn="l" rtl="0" eaLnBrk="0" fontAlgn="base" hangingPunct="0">
              <a:spcBef>
                <a:spcPct val="20000"/>
              </a:spcBef>
              <a:spcAft>
                <a:spcPct val="0"/>
              </a:spcAft>
              <a:buClr>
                <a:srgbClr val="EDB932"/>
              </a:buClr>
              <a:buFont typeface="Wingdings" pitchFamily="2" charset="2"/>
              <a:buChar char="§"/>
              <a:defRPr>
                <a:solidFill>
                  <a:srgbClr val="167BB3"/>
                </a:solidFill>
                <a:latin typeface="+mn-lt"/>
              </a:defRPr>
            </a:lvl4pPr>
            <a:lvl5pPr marL="2057400" indent="-228600" algn="l" rtl="0" eaLnBrk="0" fontAlgn="base" hangingPunct="0">
              <a:spcBef>
                <a:spcPct val="20000"/>
              </a:spcBef>
              <a:spcAft>
                <a:spcPct val="0"/>
              </a:spcAft>
              <a:buClr>
                <a:srgbClr val="666666"/>
              </a:buClr>
              <a:buFont typeface="Wingdings" pitchFamily="2" charset="2"/>
              <a:buChar char="§"/>
              <a:defRPr sz="1600">
                <a:solidFill>
                  <a:srgbClr val="39B4E1"/>
                </a:solidFill>
                <a:latin typeface="+mn-lt"/>
              </a:defRPr>
            </a:lvl5pPr>
            <a:lvl6pPr marL="25146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6pPr>
            <a:lvl7pPr marL="29718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7pPr>
            <a:lvl8pPr marL="34290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8pPr>
            <a:lvl9pPr marL="3886200" indent="-228600" algn="l" rtl="0" fontAlgn="base">
              <a:spcBef>
                <a:spcPct val="20000"/>
              </a:spcBef>
              <a:spcAft>
                <a:spcPct val="0"/>
              </a:spcAft>
              <a:buClr>
                <a:srgbClr val="666666"/>
              </a:buClr>
              <a:buFont typeface="Wingdings" pitchFamily="2" charset="2"/>
              <a:buChar char="§"/>
              <a:defRPr sz="1600">
                <a:solidFill>
                  <a:srgbClr val="39B4E1"/>
                </a:solidFill>
                <a:latin typeface="+mn-lt"/>
              </a:defRPr>
            </a:lvl9pPr>
          </a:lstStyle>
          <a:p>
            <a:pPr marL="0" marR="0" lvl="0" indent="0" algn="ctr" defTabSz="914400" rtl="0" eaLnBrk="0" fontAlgn="auto" latinLnBrk="0" hangingPunct="0">
              <a:lnSpc>
                <a:spcPct val="100000"/>
              </a:lnSpc>
              <a:spcBef>
                <a:spcPct val="20000"/>
              </a:spcBef>
              <a:spcAft>
                <a:spcPts val="0"/>
              </a:spcAft>
              <a:buClr>
                <a:srgbClr val="167BB3"/>
              </a:buClr>
              <a:buSzTx/>
              <a:buFont typeface="Wingdings" pitchFamily="2" charset="2"/>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Ventilation mécanique contrôlée</a:t>
            </a:r>
          </a:p>
        </p:txBody>
      </p:sp>
      <p:cxnSp>
        <p:nvCxnSpPr>
          <p:cNvPr id="17" name="Connecteur droit 16">
            <a:extLst>
              <a:ext uri="{FF2B5EF4-FFF2-40B4-BE49-F238E27FC236}">
                <a16:creationId xmlns:a16="http://schemas.microsoft.com/office/drawing/2014/main" id="{C1B151B5-6EAE-4602-BD94-AB5E3D169B3B}"/>
              </a:ext>
            </a:extLst>
          </p:cNvPr>
          <p:cNvCxnSpPr>
            <a:cxnSpLocks/>
          </p:cNvCxnSpPr>
          <p:nvPr/>
        </p:nvCxnSpPr>
        <p:spPr bwMode="auto">
          <a:xfrm flipV="1">
            <a:off x="7119585" y="2184381"/>
            <a:ext cx="0" cy="3819616"/>
          </a:xfrm>
          <a:prstGeom prst="line">
            <a:avLst/>
          </a:prstGeom>
          <a:noFill/>
          <a:ln w="6350" cap="flat" cmpd="sng" algn="ctr">
            <a:solidFill>
              <a:srgbClr val="FFC000"/>
            </a:solidFill>
            <a:prstDash val="solid"/>
            <a:miter lim="800000"/>
            <a:headEnd type="none" w="med" len="med"/>
            <a:tailEnd type="none" w="med" len="med"/>
          </a:ln>
          <a:effectLst/>
        </p:spPr>
      </p:cxnSp>
      <p:cxnSp>
        <p:nvCxnSpPr>
          <p:cNvPr id="18" name="Connecteur droit 17">
            <a:extLst>
              <a:ext uri="{FF2B5EF4-FFF2-40B4-BE49-F238E27FC236}">
                <a16:creationId xmlns:a16="http://schemas.microsoft.com/office/drawing/2014/main" id="{0CF7FDEA-F05A-4CDC-A9F1-46F68597BE7E}"/>
              </a:ext>
            </a:extLst>
          </p:cNvPr>
          <p:cNvCxnSpPr>
            <a:cxnSpLocks/>
          </p:cNvCxnSpPr>
          <p:nvPr/>
        </p:nvCxnSpPr>
        <p:spPr bwMode="auto">
          <a:xfrm flipV="1">
            <a:off x="3440485" y="2184381"/>
            <a:ext cx="0" cy="3831132"/>
          </a:xfrm>
          <a:prstGeom prst="line">
            <a:avLst/>
          </a:prstGeom>
          <a:noFill/>
          <a:ln w="6350" cap="flat" cmpd="sng" algn="ctr">
            <a:solidFill>
              <a:srgbClr val="FFC000"/>
            </a:solidFill>
            <a:prstDash val="solid"/>
            <a:miter lim="800000"/>
            <a:headEnd type="none" w="med" len="med"/>
            <a:tailEnd type="none" w="med" len="med"/>
          </a:ln>
          <a:effectLst/>
        </p:spPr>
      </p:cxnSp>
      <p:sp>
        <p:nvSpPr>
          <p:cNvPr id="46" name="Espace réservé du numéro de diapositive 1">
            <a:extLst>
              <a:ext uri="{FF2B5EF4-FFF2-40B4-BE49-F238E27FC236}">
                <a16:creationId xmlns:a16="http://schemas.microsoft.com/office/drawing/2014/main" id="{193B0B72-7AC5-4198-846E-A9F7F65B90C7}"/>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46</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grpSp>
        <p:nvGrpSpPr>
          <p:cNvPr id="54" name="Groupe 53">
            <a:extLst>
              <a:ext uri="{FF2B5EF4-FFF2-40B4-BE49-F238E27FC236}">
                <a16:creationId xmlns:a16="http://schemas.microsoft.com/office/drawing/2014/main" id="{4092F094-9D97-4D6E-908C-A4A97BA010DA}"/>
              </a:ext>
            </a:extLst>
          </p:cNvPr>
          <p:cNvGrpSpPr/>
          <p:nvPr/>
        </p:nvGrpSpPr>
        <p:grpSpPr>
          <a:xfrm>
            <a:off x="0" y="-1"/>
            <a:ext cx="1768414" cy="6858001"/>
            <a:chOff x="0" y="-1"/>
            <a:chExt cx="1768414" cy="6858001"/>
          </a:xfrm>
        </p:grpSpPr>
        <p:sp>
          <p:nvSpPr>
            <p:cNvPr id="55" name="Fond blanc">
              <a:extLst>
                <a:ext uri="{FF2B5EF4-FFF2-40B4-BE49-F238E27FC236}">
                  <a16:creationId xmlns:a16="http://schemas.microsoft.com/office/drawing/2014/main" id="{BDF91349-09F1-4A1B-A6C3-40644131D20B}"/>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6" name="MEP">
              <a:extLst>
                <a:ext uri="{FF2B5EF4-FFF2-40B4-BE49-F238E27FC236}">
                  <a16:creationId xmlns:a16="http://schemas.microsoft.com/office/drawing/2014/main" id="{6F127EA5-7254-4231-8C96-19AEF93780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57" name="AtmoSud">
              <a:hlinkClick r:id="rId7"/>
              <a:extLst>
                <a:ext uri="{FF2B5EF4-FFF2-40B4-BE49-F238E27FC236}">
                  <a16:creationId xmlns:a16="http://schemas.microsoft.com/office/drawing/2014/main" id="{7AEE496C-6E7D-4D1A-AE1B-4CE2809971D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58" name="FAEM">
              <a:hlinkClick r:id="rId9"/>
              <a:extLst>
                <a:ext uri="{FF2B5EF4-FFF2-40B4-BE49-F238E27FC236}">
                  <a16:creationId xmlns:a16="http://schemas.microsoft.com/office/drawing/2014/main" id="{719F5370-8D84-48BE-A4D1-ABD48E4BDE7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59" name="AEM">
              <a:extLst>
                <a:ext uri="{FF2B5EF4-FFF2-40B4-BE49-F238E27FC236}">
                  <a16:creationId xmlns:a16="http://schemas.microsoft.com/office/drawing/2014/main" id="{86C31CC5-0ABA-47E5-9DF6-4CA003AB605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60" name="Module CO2">
              <a:extLst>
                <a:ext uri="{FF2B5EF4-FFF2-40B4-BE49-F238E27FC236}">
                  <a16:creationId xmlns:a16="http://schemas.microsoft.com/office/drawing/2014/main" id="{5C694A95-FC4B-43F0-BAA0-69D3343AC211}"/>
                </a:ext>
              </a:extLst>
            </p:cNvPr>
            <p:cNvSpPr/>
            <p:nvPr/>
          </p:nvSpPr>
          <p:spPr>
            <a:xfrm>
              <a:off x="114404" y="5992223"/>
              <a:ext cx="1539605" cy="707886"/>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9" name="Titre">
            <a:extLst>
              <a:ext uri="{FF2B5EF4-FFF2-40B4-BE49-F238E27FC236}">
                <a16:creationId xmlns:a16="http://schemas.microsoft.com/office/drawing/2014/main" id="{DB29B2F8-B597-4BF0-BCC4-473CE9A082D9}"/>
              </a:ext>
            </a:extLst>
          </p:cNvPr>
          <p:cNvSpPr/>
          <p:nvPr/>
        </p:nvSpPr>
        <p:spPr>
          <a:xfrm>
            <a:off x="1768413" y="5784"/>
            <a:ext cx="10437441" cy="1008000"/>
          </a:xfrm>
          <a:prstGeom prst="rect">
            <a:avLst/>
          </a:prstGeom>
          <a:solidFill>
            <a:schemeClr val="accent2">
              <a:lumMod val="40000"/>
              <a:lumOff val="60000"/>
              <a:alpha val="9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Renouvellement d’air manuel ou VMC</a:t>
            </a:r>
          </a:p>
        </p:txBody>
      </p:sp>
    </p:spTree>
    <p:extLst>
      <p:ext uri="{BB962C8B-B14F-4D97-AF65-F5344CB8AC3E}">
        <p14:creationId xmlns:p14="http://schemas.microsoft.com/office/powerpoint/2010/main" val="1346052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0BBA3333-6882-4E68-992E-A44B60875C01}"/>
              </a:ext>
            </a:extLst>
          </p:cNvPr>
          <p:cNvSpPr txBox="1">
            <a:spLocks/>
          </p:cNvSpPr>
          <p:nvPr/>
        </p:nvSpPr>
        <p:spPr>
          <a:xfrm>
            <a:off x="6096000" y="2686067"/>
            <a:ext cx="4728519" cy="58224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i="0" kern="1200" baseline="0">
                <a:solidFill>
                  <a:srgbClr val="40589B"/>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40589B"/>
              </a:solidFill>
              <a:effectLst/>
              <a:uLnTx/>
              <a:uFillTx/>
              <a:latin typeface="Calibri" panose="020F0502020204030204"/>
              <a:ea typeface="+mj-ea"/>
              <a:cs typeface="+mj-cs"/>
            </a:endParaRPr>
          </a:p>
        </p:txBody>
      </p:sp>
      <p:sp>
        <p:nvSpPr>
          <p:cNvPr id="29" name="Espace réservé du numéro de diapositive 1">
            <a:extLst>
              <a:ext uri="{FF2B5EF4-FFF2-40B4-BE49-F238E27FC236}">
                <a16:creationId xmlns:a16="http://schemas.microsoft.com/office/drawing/2014/main" id="{DB124CB4-7480-4B8A-A2BD-499E159EB54E}"/>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47</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grpSp>
        <p:nvGrpSpPr>
          <p:cNvPr id="30" name="Groupe 29">
            <a:extLst>
              <a:ext uri="{FF2B5EF4-FFF2-40B4-BE49-F238E27FC236}">
                <a16:creationId xmlns:a16="http://schemas.microsoft.com/office/drawing/2014/main" id="{792F2AFE-7589-4AE0-8DB8-8CA5132DD786}"/>
              </a:ext>
            </a:extLst>
          </p:cNvPr>
          <p:cNvGrpSpPr/>
          <p:nvPr/>
        </p:nvGrpSpPr>
        <p:grpSpPr>
          <a:xfrm>
            <a:off x="0" y="-1"/>
            <a:ext cx="1768414" cy="6858001"/>
            <a:chOff x="0" y="-1"/>
            <a:chExt cx="1768414" cy="6858001"/>
          </a:xfrm>
        </p:grpSpPr>
        <p:sp>
          <p:nvSpPr>
            <p:cNvPr id="31" name="Fond blanc">
              <a:extLst>
                <a:ext uri="{FF2B5EF4-FFF2-40B4-BE49-F238E27FC236}">
                  <a16:creationId xmlns:a16="http://schemas.microsoft.com/office/drawing/2014/main" id="{F31B214A-29C5-4789-88B1-45C459188E3E}"/>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MEP">
              <a:extLst>
                <a:ext uri="{FF2B5EF4-FFF2-40B4-BE49-F238E27FC236}">
                  <a16:creationId xmlns:a16="http://schemas.microsoft.com/office/drawing/2014/main" id="{7AE78FDD-3E82-4792-9AE5-7F86354AA1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33" name="AtmoSud">
              <a:hlinkClick r:id="rId3"/>
              <a:extLst>
                <a:ext uri="{FF2B5EF4-FFF2-40B4-BE49-F238E27FC236}">
                  <a16:creationId xmlns:a16="http://schemas.microsoft.com/office/drawing/2014/main" id="{2C4B9970-CCB6-4BFB-A5AD-BE80D0116C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34" name="FAEM">
              <a:hlinkClick r:id="rId5"/>
              <a:extLst>
                <a:ext uri="{FF2B5EF4-FFF2-40B4-BE49-F238E27FC236}">
                  <a16:creationId xmlns:a16="http://schemas.microsoft.com/office/drawing/2014/main" id="{735E9E03-B2BC-490D-A374-48BCBCAD87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35" name="AEM">
              <a:extLst>
                <a:ext uri="{FF2B5EF4-FFF2-40B4-BE49-F238E27FC236}">
                  <a16:creationId xmlns:a16="http://schemas.microsoft.com/office/drawing/2014/main" id="{8A6397D8-21EE-4723-81E7-A3BA7AFC6D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36" name="Module CO2">
              <a:extLst>
                <a:ext uri="{FF2B5EF4-FFF2-40B4-BE49-F238E27FC236}">
                  <a16:creationId xmlns:a16="http://schemas.microsoft.com/office/drawing/2014/main" id="{17F51970-A12A-49C0-8876-EADC469C5DFA}"/>
                </a:ext>
              </a:extLst>
            </p:cNvPr>
            <p:cNvSpPr/>
            <p:nvPr/>
          </p:nvSpPr>
          <p:spPr>
            <a:xfrm>
              <a:off x="114404" y="5992223"/>
              <a:ext cx="1539605" cy="707886"/>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3" name="Titre 1">
            <a:extLst>
              <a:ext uri="{FF2B5EF4-FFF2-40B4-BE49-F238E27FC236}">
                <a16:creationId xmlns:a16="http://schemas.microsoft.com/office/drawing/2014/main" id="{4B45026B-FBA3-4D62-9A03-2C4B2471CB12}"/>
              </a:ext>
            </a:extLst>
          </p:cNvPr>
          <p:cNvSpPr>
            <a:spLocks noGrp="1"/>
          </p:cNvSpPr>
          <p:nvPr>
            <p:ph type="title"/>
          </p:nvPr>
        </p:nvSpPr>
        <p:spPr>
          <a:xfrm>
            <a:off x="1801091" y="17362"/>
            <a:ext cx="10404764" cy="1014874"/>
          </a:xfr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4000" b="1" dirty="0">
                <a:solidFill>
                  <a:schemeClr val="bg1"/>
                </a:solidFill>
                <a:latin typeface="Century Gothic" panose="020B0502020202020204" pitchFamily="34" charset="0"/>
              </a:rPr>
              <a:t>Conception de la ventilation</a:t>
            </a:r>
          </a:p>
        </p:txBody>
      </p:sp>
      <p:sp>
        <p:nvSpPr>
          <p:cNvPr id="14" name="Rectangle 13">
            <a:extLst>
              <a:ext uri="{FF2B5EF4-FFF2-40B4-BE49-F238E27FC236}">
                <a16:creationId xmlns:a16="http://schemas.microsoft.com/office/drawing/2014/main" id="{F8D4A5E7-B01D-4093-9D01-DD235887128B}"/>
              </a:ext>
            </a:extLst>
          </p:cNvPr>
          <p:cNvSpPr/>
          <p:nvPr/>
        </p:nvSpPr>
        <p:spPr>
          <a:xfrm>
            <a:off x="1842172" y="1180177"/>
            <a:ext cx="8205342" cy="5751318"/>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Quel que soit le système de ventilation choisi : </a:t>
            </a:r>
            <a:b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endParaRPr kumimoji="0" lang="fr-FR" sz="12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Taux de renouvellement d’air de 25 m</a:t>
            </a:r>
            <a:r>
              <a:rPr kumimoji="0" lang="fr-FR" sz="2000" b="0" i="0" u="none" strike="noStrike" kern="1200" cap="none" spc="0" normalizeH="0" baseline="30000" noProof="0" dirty="0">
                <a:ln>
                  <a:noFill/>
                </a:ln>
                <a:solidFill>
                  <a:srgbClr val="002060"/>
                </a:solidFill>
                <a:effectLst/>
                <a:uLnTx/>
                <a:uFillTx/>
                <a:latin typeface="Century Gothic" panose="020B0502020202020204" pitchFamily="34" charset="0"/>
                <a:ea typeface="+mn-ea"/>
                <a:cs typeface="+mn-cs"/>
              </a:rPr>
              <a:t>3</a:t>
            </a: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/h/personne</a:t>
            </a:r>
            <a:b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y compris pour les enfants</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Système bien dimensionné pour le respect des</a:t>
            </a:r>
            <a:b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exigences de renouvellement d’air</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Bien disposé pour éviter les sensations de courant d’air</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Bien conçu pour éviter les gênes acoustiques</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Évaluation des moyens d’aération :</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Présence ou non, Type de système (VMC simple flux,</a:t>
            </a:r>
            <a:b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VMC double flux…) et État de fonctionnement.</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Vérification de l’opérabilité des ouvrants donnant sur l’extérieur.</a:t>
            </a:r>
            <a:br>
              <a:rPr kumimoji="0" lang="fr-FR"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endParaRPr kumimoji="0" lang="fr-FR" sz="12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Débit de ventilation réglementaire en lycées : 18 m</a:t>
            </a:r>
            <a:r>
              <a:rPr kumimoji="0" lang="fr-FR" sz="2000" b="1" i="0" u="none" strike="noStrike" kern="1200" cap="none" spc="0" normalizeH="0" baseline="30000" noProof="0" dirty="0">
                <a:ln>
                  <a:noFill/>
                </a:ln>
                <a:solidFill>
                  <a:srgbClr val="002060"/>
                </a:solidFill>
                <a:effectLst/>
                <a:uLnTx/>
                <a:uFillTx/>
                <a:latin typeface="Century Gothic" panose="020B0502020202020204" pitchFamily="34" charset="0"/>
                <a:ea typeface="+mn-ea"/>
                <a:cs typeface="+mn-cs"/>
              </a:rPr>
              <a:t>3</a:t>
            </a: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/h/personne.</a:t>
            </a:r>
            <a:b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endParaRPr kumimoji="0" lang="fr-FR" sz="12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La réglementation implique la maintenance des systèmes.</a:t>
            </a:r>
          </a:p>
        </p:txBody>
      </p:sp>
      <p:pic>
        <p:nvPicPr>
          <p:cNvPr id="15" name="Picture 6" descr="Afficher l'image d'origine">
            <a:extLst>
              <a:ext uri="{FF2B5EF4-FFF2-40B4-BE49-F238E27FC236}">
                <a16:creationId xmlns:a16="http://schemas.microsoft.com/office/drawing/2014/main" id="{24914AE7-202E-45BF-9994-03D69E0FB4A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030189" y="1175135"/>
            <a:ext cx="2993464" cy="101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Afficher l'image d'origine">
            <a:extLst>
              <a:ext uri="{FF2B5EF4-FFF2-40B4-BE49-F238E27FC236}">
                <a16:creationId xmlns:a16="http://schemas.microsoft.com/office/drawing/2014/main" id="{26290310-1369-4FF1-8B5C-15D85567E6B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451711" y="3793055"/>
            <a:ext cx="1585398" cy="177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descr="Afficher l'image d'origine">
            <a:extLst>
              <a:ext uri="{FF2B5EF4-FFF2-40B4-BE49-F238E27FC236}">
                <a16:creationId xmlns:a16="http://schemas.microsoft.com/office/drawing/2014/main" id="{D55FD49D-BCB8-4C07-BC92-BAD2B1218E9C}"/>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424799" y="2305924"/>
            <a:ext cx="1612310" cy="134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Retour">
            <a:hlinkClick r:id="rId11" action="ppaction://hlinksldjump"/>
            <a:extLst>
              <a:ext uri="{FF2B5EF4-FFF2-40B4-BE49-F238E27FC236}">
                <a16:creationId xmlns:a16="http://schemas.microsoft.com/office/drawing/2014/main" id="{5BCC96D1-7224-44C0-9498-7BE79CB1C11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38131" y="5780353"/>
            <a:ext cx="596157" cy="567075"/>
          </a:xfrm>
          <a:prstGeom prst="rect">
            <a:avLst/>
          </a:prstGeom>
        </p:spPr>
      </p:pic>
    </p:spTree>
    <p:extLst>
      <p:ext uri="{BB962C8B-B14F-4D97-AF65-F5344CB8AC3E}">
        <p14:creationId xmlns:p14="http://schemas.microsoft.com/office/powerpoint/2010/main" val="573423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442CD97B-6AB6-5B6D-5BBF-731EE4C2093D}"/>
              </a:ext>
            </a:extLst>
          </p:cNvPr>
          <p:cNvGrpSpPr>
            <a:grpSpLocks/>
          </p:cNvGrpSpPr>
          <p:nvPr/>
        </p:nvGrpSpPr>
        <p:grpSpPr bwMode="auto">
          <a:xfrm>
            <a:off x="5026025" y="1327150"/>
            <a:ext cx="3524250" cy="2976563"/>
            <a:chOff x="5025654" y="1327590"/>
            <a:chExt cx="3525239" cy="2976617"/>
          </a:xfrm>
        </p:grpSpPr>
        <p:pic>
          <p:nvPicPr>
            <p:cNvPr id="60452" name="Cardiaques">
              <a:extLst>
                <a:ext uri="{FF2B5EF4-FFF2-40B4-BE49-F238E27FC236}">
                  <a16:creationId xmlns:a16="http://schemas.microsoft.com/office/drawing/2014/main" id="{C3C83AB6-A9E7-2CC8-4C0B-074192ECE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005" r="53972" b="8527"/>
            <a:stretch>
              <a:fillRect/>
            </a:stretch>
          </p:blipFill>
          <p:spPr bwMode="auto">
            <a:xfrm>
              <a:off x="6245936" y="1327590"/>
              <a:ext cx="1226671" cy="227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53" name="Rectangle 3">
              <a:extLst>
                <a:ext uri="{FF2B5EF4-FFF2-40B4-BE49-F238E27FC236}">
                  <a16:creationId xmlns:a16="http://schemas.microsoft.com/office/drawing/2014/main" id="{E1E88FE3-683A-C472-FD17-A33E67D72FB5}"/>
                </a:ext>
              </a:extLst>
            </p:cNvPr>
            <p:cNvSpPr>
              <a:spLocks noChangeArrowheads="1"/>
            </p:cNvSpPr>
            <p:nvPr/>
          </p:nvSpPr>
          <p:spPr bwMode="auto">
            <a:xfrm>
              <a:off x="5025654" y="3602476"/>
              <a:ext cx="3525239"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FontTx/>
                <a:buNone/>
              </a:pPr>
              <a:r>
                <a:rPr lang="fr-FR" altLang="fr-FR" sz="2200" b="1" dirty="0">
                  <a:solidFill>
                    <a:srgbClr val="008CB4"/>
                  </a:solidFill>
                </a:rPr>
                <a:t>Les personnes asthmatiques</a:t>
              </a:r>
              <a:br>
                <a:rPr lang="fr-FR" altLang="fr-FR" sz="2200" b="1" dirty="0">
                  <a:solidFill>
                    <a:srgbClr val="008CB4"/>
                  </a:solidFill>
                </a:rPr>
              </a:br>
              <a:r>
                <a:rPr lang="fr-FR" altLang="fr-FR" sz="2200" b="1" dirty="0">
                  <a:solidFill>
                    <a:srgbClr val="008CB4"/>
                  </a:solidFill>
                </a:rPr>
                <a:t>et cardiaques</a:t>
              </a:r>
            </a:p>
          </p:txBody>
        </p:sp>
      </p:grpSp>
      <p:sp>
        <p:nvSpPr>
          <p:cNvPr id="54" name="Rectangle 2">
            <a:extLst>
              <a:ext uri="{FF2B5EF4-FFF2-40B4-BE49-F238E27FC236}">
                <a16:creationId xmlns:a16="http://schemas.microsoft.com/office/drawing/2014/main" id="{BEA72275-5011-2980-0293-B393DB45F383}"/>
              </a:ext>
            </a:extLst>
          </p:cNvPr>
          <p:cNvSpPr/>
          <p:nvPr/>
        </p:nvSpPr>
        <p:spPr>
          <a:xfrm>
            <a:off x="1482725" y="-1411"/>
            <a:ext cx="10709275" cy="1128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altLang="fr-FR" sz="3600" b="1" dirty="0">
                <a:solidFill>
                  <a:srgbClr val="002060"/>
                </a:solidFill>
                <a:latin typeface="Century Gothic" panose="020B0502020202020204" pitchFamily="34" charset="0"/>
              </a:rPr>
              <a:t>Quelles sont les personnes les plus vulnérables</a:t>
            </a:r>
            <a:br>
              <a:rPr lang="fr-FR" altLang="fr-FR" sz="3600" b="1" dirty="0">
                <a:solidFill>
                  <a:srgbClr val="002060"/>
                </a:solidFill>
                <a:latin typeface="Century Gothic" panose="020B0502020202020204" pitchFamily="34" charset="0"/>
              </a:rPr>
            </a:br>
            <a:r>
              <a:rPr lang="fr-FR" altLang="fr-FR" sz="3600" b="1" dirty="0">
                <a:solidFill>
                  <a:srgbClr val="002060"/>
                </a:solidFill>
                <a:latin typeface="Century Gothic" panose="020B0502020202020204" pitchFamily="34" charset="0"/>
              </a:rPr>
              <a:t>aux effets de la pollution de l’air ?</a:t>
            </a:r>
          </a:p>
        </p:txBody>
      </p:sp>
      <p:grpSp>
        <p:nvGrpSpPr>
          <p:cNvPr id="10" name="Groupe 1">
            <a:extLst>
              <a:ext uri="{FF2B5EF4-FFF2-40B4-BE49-F238E27FC236}">
                <a16:creationId xmlns:a16="http://schemas.microsoft.com/office/drawing/2014/main" id="{7810AF52-EC0C-7984-6AD7-5F83ECCBD1E5}"/>
              </a:ext>
            </a:extLst>
          </p:cNvPr>
          <p:cNvGrpSpPr>
            <a:grpSpLocks/>
          </p:cNvGrpSpPr>
          <p:nvPr/>
        </p:nvGrpSpPr>
        <p:grpSpPr bwMode="auto">
          <a:xfrm>
            <a:off x="1958975" y="1316038"/>
            <a:ext cx="3043238" cy="2678112"/>
            <a:chOff x="1959685" y="1315736"/>
            <a:chExt cx="3043035" cy="2678387"/>
          </a:xfrm>
        </p:grpSpPr>
        <p:pic>
          <p:nvPicPr>
            <p:cNvPr id="60450" name="Image Enfants">
              <a:extLst>
                <a:ext uri="{FF2B5EF4-FFF2-40B4-BE49-F238E27FC236}">
                  <a16:creationId xmlns:a16="http://schemas.microsoft.com/office/drawing/2014/main" id="{67FA8FF5-65B9-ED55-360B-87EEC9C2F92C}"/>
                </a:ext>
              </a:extLst>
            </p:cNvPr>
            <p:cNvPicPr>
              <a:picLocks noChangeAspect="1"/>
            </p:cNvPicPr>
            <p:nvPr/>
          </p:nvPicPr>
          <p:blipFill>
            <a:blip r:embed="rId4">
              <a:extLst>
                <a:ext uri="{28A0092B-C50C-407E-A947-70E740481C1C}">
                  <a14:useLocalDpi xmlns:a14="http://schemas.microsoft.com/office/drawing/2010/main" val="0"/>
                </a:ext>
              </a:extLst>
            </a:blip>
            <a:srcRect t="31766" r="48917" b="8772"/>
            <a:stretch>
              <a:fillRect/>
            </a:stretch>
          </p:blipFill>
          <p:spPr bwMode="auto">
            <a:xfrm>
              <a:off x="2482850" y="1315736"/>
              <a:ext cx="1810704" cy="228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51" name="ZoneTexte 1">
              <a:extLst>
                <a:ext uri="{FF2B5EF4-FFF2-40B4-BE49-F238E27FC236}">
                  <a16:creationId xmlns:a16="http://schemas.microsoft.com/office/drawing/2014/main" id="{B979AEDC-FB68-1C09-C6EB-894B7472811C}"/>
                </a:ext>
              </a:extLst>
            </p:cNvPr>
            <p:cNvSpPr txBox="1">
              <a:spLocks noChangeArrowheads="1"/>
            </p:cNvSpPr>
            <p:nvPr/>
          </p:nvSpPr>
          <p:spPr bwMode="auto">
            <a:xfrm>
              <a:off x="1959685" y="3563236"/>
              <a:ext cx="30430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ctr">
                <a:lnSpc>
                  <a:spcPct val="100000"/>
                </a:lnSpc>
                <a:spcBef>
                  <a:spcPct val="0"/>
                </a:spcBef>
                <a:buFont typeface="Arial" panose="020B0604020202020204" pitchFamily="34" charset="0"/>
                <a:buNone/>
              </a:pPr>
              <a:r>
                <a:rPr lang="fr-FR" altLang="fr-FR" sz="2200" b="1" dirty="0">
                  <a:solidFill>
                    <a:srgbClr val="008CB4"/>
                  </a:solidFill>
                </a:rPr>
                <a:t>Les bébés et les enfants </a:t>
              </a:r>
            </a:p>
          </p:txBody>
        </p:sp>
      </p:grpSp>
      <p:grpSp>
        <p:nvGrpSpPr>
          <p:cNvPr id="15" name="Groupe 3">
            <a:extLst>
              <a:ext uri="{FF2B5EF4-FFF2-40B4-BE49-F238E27FC236}">
                <a16:creationId xmlns:a16="http://schemas.microsoft.com/office/drawing/2014/main" id="{3A30C487-84E3-583E-749D-7FBFC9C9C549}"/>
              </a:ext>
            </a:extLst>
          </p:cNvPr>
          <p:cNvGrpSpPr>
            <a:grpSpLocks/>
          </p:cNvGrpSpPr>
          <p:nvPr/>
        </p:nvGrpSpPr>
        <p:grpSpPr bwMode="auto">
          <a:xfrm>
            <a:off x="8842375" y="1335088"/>
            <a:ext cx="2647950" cy="2676525"/>
            <a:chOff x="8842375" y="1335527"/>
            <a:chExt cx="2647859" cy="2676086"/>
          </a:xfrm>
        </p:grpSpPr>
        <p:pic>
          <p:nvPicPr>
            <p:cNvPr id="60448" name="Agees">
              <a:extLst>
                <a:ext uri="{FF2B5EF4-FFF2-40B4-BE49-F238E27FC236}">
                  <a16:creationId xmlns:a16="http://schemas.microsoft.com/office/drawing/2014/main" id="{43548567-9C3A-DB18-FCB0-B868B85329A3}"/>
                </a:ext>
              </a:extLst>
            </p:cNvPr>
            <p:cNvPicPr>
              <a:picLocks noChangeAspect="1"/>
            </p:cNvPicPr>
            <p:nvPr/>
          </p:nvPicPr>
          <p:blipFill>
            <a:blip r:embed="rId5">
              <a:extLst>
                <a:ext uri="{28A0092B-C50C-407E-A947-70E740481C1C}">
                  <a14:useLocalDpi xmlns:a14="http://schemas.microsoft.com/office/drawing/2010/main" val="0"/>
                </a:ext>
              </a:extLst>
            </a:blip>
            <a:srcRect l="45786" t="2071" r="5952" b="3391"/>
            <a:stretch>
              <a:fillRect/>
            </a:stretch>
          </p:blipFill>
          <p:spPr bwMode="auto">
            <a:xfrm>
              <a:off x="9556506" y="1335527"/>
              <a:ext cx="1069975"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49" name="ZoneTexte 32">
              <a:extLst>
                <a:ext uri="{FF2B5EF4-FFF2-40B4-BE49-F238E27FC236}">
                  <a16:creationId xmlns:a16="http://schemas.microsoft.com/office/drawing/2014/main" id="{B1CD501A-D30C-69BF-CE09-7BFE36D687A2}"/>
                </a:ext>
              </a:extLst>
            </p:cNvPr>
            <p:cNvSpPr txBox="1">
              <a:spLocks noChangeArrowheads="1"/>
            </p:cNvSpPr>
            <p:nvPr/>
          </p:nvSpPr>
          <p:spPr bwMode="auto">
            <a:xfrm>
              <a:off x="8842375" y="3581400"/>
              <a:ext cx="2647859"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200" b="1" dirty="0">
                  <a:solidFill>
                    <a:srgbClr val="008CB4"/>
                  </a:solidFill>
                </a:rPr>
                <a:t>Les personnes âgées</a:t>
              </a:r>
            </a:p>
          </p:txBody>
        </p:sp>
      </p:grpSp>
      <p:grpSp>
        <p:nvGrpSpPr>
          <p:cNvPr id="16" name="Groupe 4">
            <a:extLst>
              <a:ext uri="{FF2B5EF4-FFF2-40B4-BE49-F238E27FC236}">
                <a16:creationId xmlns:a16="http://schemas.microsoft.com/office/drawing/2014/main" id="{BFA5670A-DD10-B372-84CE-C494643E516A}"/>
              </a:ext>
            </a:extLst>
          </p:cNvPr>
          <p:cNvGrpSpPr>
            <a:grpSpLocks/>
          </p:cNvGrpSpPr>
          <p:nvPr/>
        </p:nvGrpSpPr>
        <p:grpSpPr bwMode="auto">
          <a:xfrm>
            <a:off x="3167063" y="4189413"/>
            <a:ext cx="2760662" cy="2306637"/>
            <a:chOff x="3167063" y="4188645"/>
            <a:chExt cx="2761380" cy="2307405"/>
          </a:xfrm>
        </p:grpSpPr>
        <p:pic>
          <p:nvPicPr>
            <p:cNvPr id="60446" name="Enceintes">
              <a:extLst>
                <a:ext uri="{FF2B5EF4-FFF2-40B4-BE49-F238E27FC236}">
                  <a16:creationId xmlns:a16="http://schemas.microsoft.com/office/drawing/2014/main" id="{856A859F-E859-90A7-3273-9B920BBF4ACD}"/>
                </a:ext>
              </a:extLst>
            </p:cNvPr>
            <p:cNvPicPr>
              <a:picLocks noChangeAspect="1"/>
            </p:cNvPicPr>
            <p:nvPr/>
          </p:nvPicPr>
          <p:blipFill>
            <a:blip r:embed="rId6">
              <a:extLst>
                <a:ext uri="{28A0092B-C50C-407E-A947-70E740481C1C}">
                  <a14:useLocalDpi xmlns:a14="http://schemas.microsoft.com/office/drawing/2010/main" val="0"/>
                </a:ext>
              </a:extLst>
            </a:blip>
            <a:srcRect t="7155" r="60010" b="37106"/>
            <a:stretch>
              <a:fillRect/>
            </a:stretch>
          </p:blipFill>
          <p:spPr bwMode="auto">
            <a:xfrm>
              <a:off x="3863916" y="4188645"/>
              <a:ext cx="1371678" cy="191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47" name="ZoneTexte 56">
              <a:extLst>
                <a:ext uri="{FF2B5EF4-FFF2-40B4-BE49-F238E27FC236}">
                  <a16:creationId xmlns:a16="http://schemas.microsoft.com/office/drawing/2014/main" id="{A6333A21-8E92-2802-DE9C-60D0A1BBD795}"/>
                </a:ext>
              </a:extLst>
            </p:cNvPr>
            <p:cNvSpPr txBox="1">
              <a:spLocks noChangeArrowheads="1"/>
            </p:cNvSpPr>
            <p:nvPr/>
          </p:nvSpPr>
          <p:spPr bwMode="auto">
            <a:xfrm>
              <a:off x="3167063" y="6064303"/>
              <a:ext cx="2761380" cy="43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2200" b="1" dirty="0">
                  <a:solidFill>
                    <a:srgbClr val="008CB4"/>
                  </a:solidFill>
                </a:rPr>
                <a:t>Les femmes enceintes</a:t>
              </a:r>
            </a:p>
          </p:txBody>
        </p:sp>
      </p:grpSp>
      <p:grpSp>
        <p:nvGrpSpPr>
          <p:cNvPr id="17" name="Groupe 5">
            <a:extLst>
              <a:ext uri="{FF2B5EF4-FFF2-40B4-BE49-F238E27FC236}">
                <a16:creationId xmlns:a16="http://schemas.microsoft.com/office/drawing/2014/main" id="{909E8A8E-B680-2CDE-C51A-B6D35A3C730C}"/>
              </a:ext>
            </a:extLst>
          </p:cNvPr>
          <p:cNvGrpSpPr>
            <a:grpSpLocks/>
          </p:cNvGrpSpPr>
          <p:nvPr/>
        </p:nvGrpSpPr>
        <p:grpSpPr bwMode="auto">
          <a:xfrm>
            <a:off x="7065963" y="4011613"/>
            <a:ext cx="2998787" cy="2484437"/>
            <a:chOff x="7066024" y="4011614"/>
            <a:chExt cx="2998911" cy="2484436"/>
          </a:xfrm>
        </p:grpSpPr>
        <p:pic>
          <p:nvPicPr>
            <p:cNvPr id="60444" name="Professionnels">
              <a:extLst>
                <a:ext uri="{FF2B5EF4-FFF2-40B4-BE49-F238E27FC236}">
                  <a16:creationId xmlns:a16="http://schemas.microsoft.com/office/drawing/2014/main" id="{20846C40-A9B7-B4C7-FDBA-D22A3F757B37}"/>
                </a:ext>
              </a:extLst>
            </p:cNvPr>
            <p:cNvPicPr>
              <a:picLocks noChangeAspect="1"/>
            </p:cNvPicPr>
            <p:nvPr/>
          </p:nvPicPr>
          <p:blipFill>
            <a:blip r:embed="rId7">
              <a:extLst>
                <a:ext uri="{28A0092B-C50C-407E-A947-70E740481C1C}">
                  <a14:useLocalDpi xmlns:a14="http://schemas.microsoft.com/office/drawing/2010/main" val="0"/>
                </a:ext>
              </a:extLst>
            </a:blip>
            <a:srcRect l="39319" r="10362" b="7024"/>
            <a:stretch>
              <a:fillRect/>
            </a:stretch>
          </p:blipFill>
          <p:spPr bwMode="auto">
            <a:xfrm>
              <a:off x="8008068" y="4011614"/>
              <a:ext cx="1120926" cy="2074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45" name="ZoneTexte 59">
              <a:extLst>
                <a:ext uri="{FF2B5EF4-FFF2-40B4-BE49-F238E27FC236}">
                  <a16:creationId xmlns:a16="http://schemas.microsoft.com/office/drawing/2014/main" id="{BF572506-1F8E-F1E2-E454-649980F426E7}"/>
                </a:ext>
              </a:extLst>
            </p:cNvPr>
            <p:cNvSpPr txBox="1">
              <a:spLocks noChangeArrowheads="1"/>
            </p:cNvSpPr>
            <p:nvPr/>
          </p:nvSpPr>
          <p:spPr bwMode="auto">
            <a:xfrm>
              <a:off x="7066024" y="6050140"/>
              <a:ext cx="2998911" cy="44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FR" altLang="fr-FR" sz="2200" b="1" dirty="0">
                  <a:solidFill>
                    <a:srgbClr val="008CB4"/>
                  </a:solidFill>
                </a:rPr>
                <a:t>Certains professionnels </a:t>
              </a:r>
            </a:p>
          </p:txBody>
        </p:sp>
      </p:grpSp>
      <p:sp>
        <p:nvSpPr>
          <p:cNvPr id="32" name="Num 3">
            <a:extLst>
              <a:ext uri="{FF2B5EF4-FFF2-40B4-BE49-F238E27FC236}">
                <a16:creationId xmlns:a16="http://schemas.microsoft.com/office/drawing/2014/main" id="{95CF825A-0574-4F9C-B06A-50622A02D031}"/>
              </a:ext>
            </a:extLst>
          </p:cNvPr>
          <p:cNvSpPr/>
          <p:nvPr/>
        </p:nvSpPr>
        <p:spPr bwMode="auto">
          <a:xfrm>
            <a:off x="9717088" y="2103438"/>
            <a:ext cx="1014412"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3</a:t>
            </a:r>
          </a:p>
        </p:txBody>
      </p:sp>
      <p:sp>
        <p:nvSpPr>
          <p:cNvPr id="33" name="Num 2">
            <a:extLst>
              <a:ext uri="{FF2B5EF4-FFF2-40B4-BE49-F238E27FC236}">
                <a16:creationId xmlns:a16="http://schemas.microsoft.com/office/drawing/2014/main" id="{A4F27DC1-D03F-6F11-93EC-201326CDF762}"/>
              </a:ext>
            </a:extLst>
          </p:cNvPr>
          <p:cNvSpPr/>
          <p:nvPr/>
        </p:nvSpPr>
        <p:spPr bwMode="auto">
          <a:xfrm>
            <a:off x="6297613" y="210502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2</a:t>
            </a:r>
          </a:p>
        </p:txBody>
      </p:sp>
      <p:sp>
        <p:nvSpPr>
          <p:cNvPr id="34" name="Num 1">
            <a:extLst>
              <a:ext uri="{FF2B5EF4-FFF2-40B4-BE49-F238E27FC236}">
                <a16:creationId xmlns:a16="http://schemas.microsoft.com/office/drawing/2014/main" id="{A57ACD1B-5943-1149-6A11-8C2647F37AC7}"/>
              </a:ext>
            </a:extLst>
          </p:cNvPr>
          <p:cNvSpPr/>
          <p:nvPr/>
        </p:nvSpPr>
        <p:spPr bwMode="auto">
          <a:xfrm>
            <a:off x="2878138" y="2105025"/>
            <a:ext cx="1014412"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1</a:t>
            </a:r>
          </a:p>
        </p:txBody>
      </p:sp>
      <p:sp>
        <p:nvSpPr>
          <p:cNvPr id="35" name="Num 4">
            <a:extLst>
              <a:ext uri="{FF2B5EF4-FFF2-40B4-BE49-F238E27FC236}">
                <a16:creationId xmlns:a16="http://schemas.microsoft.com/office/drawing/2014/main" id="{878AB5E9-AC2F-15CB-20A0-9BD46EC787B3}"/>
              </a:ext>
            </a:extLst>
          </p:cNvPr>
          <p:cNvSpPr/>
          <p:nvPr/>
        </p:nvSpPr>
        <p:spPr bwMode="auto">
          <a:xfrm>
            <a:off x="4065588" y="4854575"/>
            <a:ext cx="1012825"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4</a:t>
            </a:r>
          </a:p>
        </p:txBody>
      </p:sp>
      <p:sp>
        <p:nvSpPr>
          <p:cNvPr id="36" name="Num 5">
            <a:extLst>
              <a:ext uri="{FF2B5EF4-FFF2-40B4-BE49-F238E27FC236}">
                <a16:creationId xmlns:a16="http://schemas.microsoft.com/office/drawing/2014/main" id="{98F4CD33-2EB2-A7EE-56F0-65F833CEA53B}"/>
              </a:ext>
            </a:extLst>
          </p:cNvPr>
          <p:cNvSpPr/>
          <p:nvPr/>
        </p:nvSpPr>
        <p:spPr bwMode="auto">
          <a:xfrm>
            <a:off x="8005763" y="4649788"/>
            <a:ext cx="1014412"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fr-FR" sz="4800" b="1" dirty="0"/>
              <a:t>5</a:t>
            </a:r>
          </a:p>
        </p:txBody>
      </p:sp>
      <p:sp>
        <p:nvSpPr>
          <p:cNvPr id="38" name="Fond Blanc">
            <a:extLst>
              <a:ext uri="{FF2B5EF4-FFF2-40B4-BE49-F238E27FC236}">
                <a16:creationId xmlns:a16="http://schemas.microsoft.com/office/drawing/2014/main" id="{D5D3C54E-0ACA-4072-9532-2EFBFE4787D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 name="Logo AtmoSud">
            <a:hlinkClick r:id="rId8"/>
            <a:extLst>
              <a:ext uri="{FF2B5EF4-FFF2-40B4-BE49-F238E27FC236}">
                <a16:creationId xmlns:a16="http://schemas.microsoft.com/office/drawing/2014/main" id="{2BC58934-7411-42FC-8743-ED0783CDFC3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40" name="TP">
            <a:extLst>
              <a:ext uri="{FF2B5EF4-FFF2-40B4-BE49-F238E27FC236}">
                <a16:creationId xmlns:a16="http://schemas.microsoft.com/office/drawing/2014/main" id="{1E78BC16-F82A-4388-852D-E70EE65E5116}"/>
              </a:ext>
            </a:extLst>
          </p:cNvPr>
          <p:cNvGrpSpPr/>
          <p:nvPr/>
        </p:nvGrpSpPr>
        <p:grpSpPr>
          <a:xfrm>
            <a:off x="330442" y="5258668"/>
            <a:ext cx="1084263" cy="830356"/>
            <a:chOff x="330442" y="5254806"/>
            <a:chExt cx="1084263" cy="830356"/>
          </a:xfrm>
        </p:grpSpPr>
        <p:sp>
          <p:nvSpPr>
            <p:cNvPr id="41" name="Txt tp">
              <a:extLst>
                <a:ext uri="{FF2B5EF4-FFF2-40B4-BE49-F238E27FC236}">
                  <a16:creationId xmlns:a16="http://schemas.microsoft.com/office/drawing/2014/main" id="{EFDCE4A1-9095-4D0D-9DB9-AE4DB92E9795}"/>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42" name="Picto">
              <a:extLst>
                <a:ext uri="{FF2B5EF4-FFF2-40B4-BE49-F238E27FC236}">
                  <a16:creationId xmlns:a16="http://schemas.microsoft.com/office/drawing/2014/main" id="{B021BCEA-0C1B-4BDA-8C5E-8D9E8248F65C}"/>
                </a:ext>
              </a:extLst>
            </p:cNvPr>
            <p:cNvPicPr>
              <a:picLocks noChangeAspect="1"/>
            </p:cNvPicPr>
            <p:nvPr/>
          </p:nvPicPr>
          <p:blipFill rotWithShape="1">
            <a:blip r:embed="rId10">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Video">
            <a:extLst>
              <a:ext uri="{FF2B5EF4-FFF2-40B4-BE49-F238E27FC236}">
                <a16:creationId xmlns:a16="http://schemas.microsoft.com/office/drawing/2014/main" id="{2BF15CBB-9F89-4D10-B6AF-036637943942}"/>
              </a:ext>
            </a:extLst>
          </p:cNvPr>
          <p:cNvGrpSpPr/>
          <p:nvPr/>
        </p:nvGrpSpPr>
        <p:grpSpPr>
          <a:xfrm>
            <a:off x="330443" y="4186380"/>
            <a:ext cx="1084263" cy="874441"/>
            <a:chOff x="330443" y="4182518"/>
            <a:chExt cx="1084263" cy="874441"/>
          </a:xfrm>
        </p:grpSpPr>
        <p:sp>
          <p:nvSpPr>
            <p:cNvPr id="44" name="Txt video">
              <a:extLst>
                <a:ext uri="{FF2B5EF4-FFF2-40B4-BE49-F238E27FC236}">
                  <a16:creationId xmlns:a16="http://schemas.microsoft.com/office/drawing/2014/main" id="{D76D1774-0F07-462F-8ECD-5A7792133086}"/>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45" name="Picto guide">
              <a:extLst>
                <a:ext uri="{FF2B5EF4-FFF2-40B4-BE49-F238E27FC236}">
                  <a16:creationId xmlns:a16="http://schemas.microsoft.com/office/drawing/2014/main" id="{9A814DA5-BD7F-4A29-A53C-274B96382D70}"/>
                </a:ext>
              </a:extLst>
            </p:cNvPr>
            <p:cNvPicPr>
              <a:picLocks noChangeAspect="1"/>
            </p:cNvPicPr>
            <p:nvPr/>
          </p:nvPicPr>
          <p:blipFill rotWithShape="1">
            <a:blip r:embed="rId11">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uide">
            <a:extLst>
              <a:ext uri="{FF2B5EF4-FFF2-40B4-BE49-F238E27FC236}">
                <a16:creationId xmlns:a16="http://schemas.microsoft.com/office/drawing/2014/main" id="{516702F1-7EB7-46BA-BA8F-3E0BF43519BB}"/>
              </a:ext>
            </a:extLst>
          </p:cNvPr>
          <p:cNvGrpSpPr/>
          <p:nvPr/>
        </p:nvGrpSpPr>
        <p:grpSpPr>
          <a:xfrm>
            <a:off x="330444" y="3123586"/>
            <a:ext cx="1084262" cy="891371"/>
            <a:chOff x="330444" y="3119724"/>
            <a:chExt cx="1084262" cy="891371"/>
          </a:xfrm>
        </p:grpSpPr>
        <p:sp>
          <p:nvSpPr>
            <p:cNvPr id="47" name="Txt guide">
              <a:extLst>
                <a:ext uri="{FF2B5EF4-FFF2-40B4-BE49-F238E27FC236}">
                  <a16:creationId xmlns:a16="http://schemas.microsoft.com/office/drawing/2014/main" id="{79843252-83ED-4C97-9EAD-54E6ECDC82C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48" name="Picto guide">
              <a:extLst>
                <a:ext uri="{FF2B5EF4-FFF2-40B4-BE49-F238E27FC236}">
                  <a16:creationId xmlns:a16="http://schemas.microsoft.com/office/drawing/2014/main" id="{4FAE9DE5-7DC3-4776-9AE4-089E7D2ECD81}"/>
                </a:ext>
              </a:extLst>
            </p:cNvPr>
            <p:cNvPicPr>
              <a:picLocks noChangeAspect="1"/>
            </p:cNvPicPr>
            <p:nvPr/>
          </p:nvPicPr>
          <p:blipFill rotWithShape="1">
            <a:blip r:embed="rId12">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9" name="Txt info">
            <a:extLst>
              <a:ext uri="{FF2B5EF4-FFF2-40B4-BE49-F238E27FC236}">
                <a16:creationId xmlns:a16="http://schemas.microsoft.com/office/drawing/2014/main" id="{2E596215-E968-4873-B678-BE18F2ADED6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50" name="Module CO2">
            <a:extLst>
              <a:ext uri="{FF2B5EF4-FFF2-40B4-BE49-F238E27FC236}">
                <a16:creationId xmlns:a16="http://schemas.microsoft.com/office/drawing/2014/main" id="{441D89E7-3D68-4E43-995A-2F78B7E97433}"/>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 name="Logo AEM">
            <a:extLst>
              <a:ext uri="{FF2B5EF4-FFF2-40B4-BE49-F238E27FC236}">
                <a16:creationId xmlns:a16="http://schemas.microsoft.com/office/drawing/2014/main" id="{9915B84B-2EB7-45AB-A042-B0E7D6D52EB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53" name="Picto info active">
            <a:extLst>
              <a:ext uri="{FF2B5EF4-FFF2-40B4-BE49-F238E27FC236}">
                <a16:creationId xmlns:a16="http://schemas.microsoft.com/office/drawing/2014/main" id="{AB899348-4BC2-4CAB-B6E3-331899F41C4A}"/>
              </a:ext>
            </a:extLst>
          </p:cNvPr>
          <p:cNvPicPr>
            <a:picLocks noChangeAspect="1"/>
          </p:cNvPicPr>
          <p:nvPr/>
        </p:nvPicPr>
        <p:blipFill rotWithShape="1">
          <a:blip r:embed="rId14">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Carré corné Info">
            <a:extLst>
              <a:ext uri="{FF2B5EF4-FFF2-40B4-BE49-F238E27FC236}">
                <a16:creationId xmlns:a16="http://schemas.microsoft.com/office/drawing/2014/main" id="{62831659-409A-4C86-BEE1-FD3235C93373}"/>
              </a:ext>
            </a:extLst>
          </p:cNvPr>
          <p:cNvSpPr/>
          <p:nvPr/>
        </p:nvSpPr>
        <p:spPr>
          <a:xfrm>
            <a:off x="46379" y="4186380"/>
            <a:ext cx="1609401" cy="263859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buFont typeface="+mj-lt"/>
              <a:buAutoNum type="arabicPeriod"/>
              <a:defRPr/>
            </a:pPr>
            <a:r>
              <a:rPr lang="fr-FR" sz="1200" b="1" dirty="0">
                <a:solidFill>
                  <a:srgbClr val="FFFFFF"/>
                </a:solidFill>
              </a:rPr>
              <a:t>Les bébés et les enfants </a:t>
            </a:r>
          </a:p>
          <a:p>
            <a:pPr marL="228600" indent="-228600">
              <a:buFont typeface="+mj-lt"/>
              <a:buAutoNum type="arabicPeriod"/>
              <a:defRPr/>
            </a:pPr>
            <a:r>
              <a:rPr lang="fr-FR" sz="1200" b="1" dirty="0">
                <a:solidFill>
                  <a:srgbClr val="FFFFFF"/>
                </a:solidFill>
              </a:rPr>
              <a:t>Les personnes asthmatiques et cardiaques </a:t>
            </a:r>
          </a:p>
          <a:p>
            <a:pPr marL="228600" indent="-228600">
              <a:buFont typeface="+mj-lt"/>
              <a:buAutoNum type="arabicPeriod"/>
              <a:defRPr/>
            </a:pPr>
            <a:r>
              <a:rPr lang="fr-FR" sz="1200" b="1" dirty="0">
                <a:solidFill>
                  <a:srgbClr val="FFFFFF"/>
                </a:solidFill>
              </a:rPr>
              <a:t>Les personnes âgées</a:t>
            </a:r>
          </a:p>
          <a:p>
            <a:pPr marL="228600" indent="-228600">
              <a:buFont typeface="+mj-lt"/>
              <a:buAutoNum type="arabicPeriod"/>
              <a:defRPr/>
            </a:pPr>
            <a:r>
              <a:rPr lang="fr-FR" sz="1200" b="1" dirty="0">
                <a:solidFill>
                  <a:srgbClr val="FFFFFF"/>
                </a:solidFill>
              </a:rPr>
              <a:t>Les femmes enceintes</a:t>
            </a:r>
          </a:p>
          <a:p>
            <a:pPr marL="228600" indent="-228600">
              <a:buFont typeface="+mj-lt"/>
              <a:buAutoNum type="arabicPeriod"/>
              <a:defRPr/>
            </a:pPr>
            <a:r>
              <a:rPr lang="fr-FR" sz="1200" b="1" dirty="0">
                <a:solidFill>
                  <a:srgbClr val="FFFFFF"/>
                </a:solidFill>
              </a:rPr>
              <a:t>Certains professionnels </a:t>
            </a:r>
          </a:p>
        </p:txBody>
      </p:sp>
      <p:sp>
        <p:nvSpPr>
          <p:cNvPr id="56" name="Espace réservé du numéro de diapositive 1">
            <a:extLst>
              <a:ext uri="{FF2B5EF4-FFF2-40B4-BE49-F238E27FC236}">
                <a16:creationId xmlns:a16="http://schemas.microsoft.com/office/drawing/2014/main" id="{C03A6735-57E6-4644-8900-EE9DF0D505D8}"/>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48</a:t>
            </a:fld>
            <a:endParaRPr lang="fr-FR" altLang="fr-FR" sz="1800" b="1" dirty="0">
              <a:solidFill>
                <a:schemeClr val="bg1"/>
              </a:solidFill>
            </a:endParaRPr>
          </a:p>
        </p:txBody>
      </p:sp>
    </p:spTree>
    <p:extLst>
      <p:ext uri="{BB962C8B-B14F-4D97-AF65-F5344CB8AC3E}">
        <p14:creationId xmlns:p14="http://schemas.microsoft.com/office/powerpoint/2010/main" val="20395032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6" restart="whenNotActive" fill="hold" evtFilter="cancelBubble" nodeType="interactiveSeq">
                <p:stCondLst>
                  <p:cond evt="onClick" delay="0">
                    <p:tgtEl>
                      <p:spTgt spid="32"/>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23" restart="whenNotActive" fill="hold" evtFilter="cancelBubble" nodeType="interactiveSeq">
                <p:stCondLst>
                  <p:cond evt="onClick" delay="0">
                    <p:tgtEl>
                      <p:spTgt spid="35"/>
                    </p:tgtEl>
                  </p:cond>
                </p:stCondLst>
                <p:endSync evt="end" delay="0">
                  <p:rtn val="all"/>
                </p:endSync>
                <p:childTnLst>
                  <p:par>
                    <p:cTn id="24" fill="hold" nodeType="clickPar">
                      <p:stCondLst>
                        <p:cond delay="0"/>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par>
                                <p:cTn id="28" presetID="1" presetClass="exit"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37" restart="whenNotActive" fill="hold" evtFilter="cancelBubble" nodeType="interactiveSeq">
                <p:stCondLst>
                  <p:cond evt="onClick" delay="0">
                    <p:tgtEl>
                      <p:spTgt spid="53"/>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3"/>
                  </p:tgtEl>
                </p:cond>
              </p:nextCondLst>
            </p:seq>
          </p:childTnLst>
        </p:cTn>
      </p:par>
    </p:tnLst>
    <p:bldLst>
      <p:bldP spid="32" grpId="0" animBg="1"/>
      <p:bldP spid="33" grpId="0" animBg="1"/>
      <p:bldP spid="34" grpId="0" animBg="1"/>
      <p:bldP spid="35" grpId="0" animBg="1"/>
      <p:bldP spid="36" grpId="0" animBg="1"/>
      <p:bldP spid="55" grpId="0" animBg="1"/>
      <p:bldP spid="55"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2"/>
            <a:extLst>
              <a:ext uri="{FF2B5EF4-FFF2-40B4-BE49-F238E27FC236}">
                <a16:creationId xmlns:a16="http://schemas.microsoft.com/office/drawing/2014/main" id="{EB0C67F0-3B90-49B0-97FD-649496596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D6BDD644-C315-4CD8-8944-12356D4BE098}"/>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22684"/>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hlinkClick r:id="rId5"/>
            <a:extLst>
              <a:ext uri="{FF2B5EF4-FFF2-40B4-BE49-F238E27FC236}">
                <a16:creationId xmlns:a16="http://schemas.microsoft.com/office/drawing/2014/main" id="{CFB12395-8EB3-4C45-8341-7B9F506B5B3E}"/>
              </a:ext>
            </a:extLst>
          </p:cNvPr>
          <p:cNvPicPr>
            <a:picLocks noChangeAspect="1"/>
          </p:cNvPicPr>
          <p:nvPr/>
        </p:nvPicPr>
        <p:blipFill rotWithShape="1">
          <a:blip r:embed="rId6">
            <a:duotone>
              <a:schemeClr val="accent6">
                <a:shade val="45000"/>
                <a:satMod val="135000"/>
              </a:schemeClr>
              <a:prstClr val="white"/>
            </a:duotone>
            <a:extLst>
              <a:ext uri="{28A0092B-C50C-407E-A947-70E740481C1C}">
                <a14:useLocalDpi xmlns:a14="http://schemas.microsoft.com/office/drawing/2010/main" val="0"/>
              </a:ext>
            </a:extLst>
          </a:blip>
          <a:srcRect l="4186" t="1958" r="10959" b="5944"/>
          <a:stretch/>
        </p:blipFill>
        <p:spPr bwMode="auto">
          <a:xfrm>
            <a:off x="545220" y="4186380"/>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uide">
            <a:extLst>
              <a:ext uri="{FF2B5EF4-FFF2-40B4-BE49-F238E27FC236}">
                <a16:creationId xmlns:a16="http://schemas.microsoft.com/office/drawing/2014/main" id="{681F5EB0-CE1C-485D-922D-6EA2BC985BE6}"/>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7">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9">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937EE4D-4D1A-4E99-B085-64D4257F0320}"/>
              </a:ext>
            </a:extLst>
          </p:cNvPr>
          <p:cNvSpPr/>
          <p:nvPr/>
        </p:nvSpPr>
        <p:spPr>
          <a:xfrm>
            <a:off x="46379" y="3116410"/>
            <a:ext cx="1609401" cy="3650810"/>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171450" indent="-171450">
              <a:buFont typeface="Arial" panose="020B0604020202020204" pitchFamily="34" charset="0"/>
              <a:buChar char="•"/>
              <a:defRPr/>
            </a:pPr>
            <a:r>
              <a:rPr lang="fr-FR" sz="1200" b="1" dirty="0">
                <a:solidFill>
                  <a:srgbClr val="FFFFFF"/>
                </a:solidFill>
              </a:rPr>
              <a:t>Picotements de la gorge, des yeux</a:t>
            </a:r>
          </a:p>
          <a:p>
            <a:pPr marL="171450" indent="-171450">
              <a:buFont typeface="Arial" panose="020B0604020202020204" pitchFamily="34" charset="0"/>
              <a:buChar char="•"/>
              <a:defRPr/>
            </a:pPr>
            <a:r>
              <a:rPr lang="fr-FR" sz="1200" b="1" dirty="0">
                <a:solidFill>
                  <a:srgbClr val="FFFFFF"/>
                </a:solidFill>
              </a:rPr>
              <a:t>Allergies</a:t>
            </a:r>
          </a:p>
          <a:p>
            <a:pPr marL="171450" indent="-171450">
              <a:buFont typeface="Arial" panose="020B0604020202020204" pitchFamily="34" charset="0"/>
              <a:buChar char="•"/>
              <a:defRPr/>
            </a:pPr>
            <a:r>
              <a:rPr lang="fr-FR" sz="1200" b="1" dirty="0">
                <a:solidFill>
                  <a:srgbClr val="FFFFFF"/>
                </a:solidFill>
              </a:rPr>
              <a:t>Toux</a:t>
            </a:r>
          </a:p>
          <a:p>
            <a:pPr marL="171450" indent="-171450">
              <a:buFont typeface="Arial" panose="020B0604020202020204" pitchFamily="34" charset="0"/>
              <a:buChar char="•"/>
              <a:defRPr/>
            </a:pPr>
            <a:r>
              <a:rPr lang="fr-FR" sz="1200" b="1" dirty="0">
                <a:solidFill>
                  <a:srgbClr val="FFFFFF"/>
                </a:solidFill>
              </a:rPr>
              <a:t>Asthme</a:t>
            </a:r>
          </a:p>
          <a:p>
            <a:pPr marL="171450" indent="-171450">
              <a:buFont typeface="Arial" panose="020B0604020202020204" pitchFamily="34" charset="0"/>
              <a:buChar char="•"/>
              <a:defRPr/>
            </a:pPr>
            <a:r>
              <a:rPr lang="fr-FR" sz="1200" b="1" dirty="0">
                <a:solidFill>
                  <a:srgbClr val="FFFFFF"/>
                </a:solidFill>
              </a:rPr>
              <a:t>Maladies respiratoires </a:t>
            </a:r>
          </a:p>
          <a:p>
            <a:pPr marL="171450" indent="-171450">
              <a:buFont typeface="Arial" panose="020B0604020202020204" pitchFamily="34" charset="0"/>
              <a:buChar char="•"/>
              <a:defRPr/>
            </a:pPr>
            <a:r>
              <a:rPr lang="fr-FR" sz="1200" b="1" dirty="0">
                <a:solidFill>
                  <a:srgbClr val="FFFFFF"/>
                </a:solidFill>
              </a:rPr>
              <a:t>Maladies cardiaques, AVC</a:t>
            </a:r>
          </a:p>
          <a:p>
            <a:pPr marL="171450" indent="-171450">
              <a:buFont typeface="Arial" panose="020B0604020202020204" pitchFamily="34" charset="0"/>
              <a:buChar char="•"/>
              <a:defRPr/>
            </a:pPr>
            <a:r>
              <a:rPr lang="fr-FR" sz="1200" b="1" dirty="0">
                <a:solidFill>
                  <a:srgbClr val="FFFFFF"/>
                </a:solidFill>
              </a:rPr>
              <a:t> Atteinte du développement neurologique de l’enfant</a:t>
            </a:r>
          </a:p>
          <a:p>
            <a:pPr marL="171450" indent="-171450">
              <a:buFont typeface="Arial" panose="020B0604020202020204" pitchFamily="34" charset="0"/>
              <a:buChar char="•"/>
              <a:defRPr/>
            </a:pPr>
            <a:r>
              <a:rPr lang="fr-FR" sz="1200" b="1" dirty="0">
                <a:solidFill>
                  <a:srgbClr val="FFFFFF"/>
                </a:solidFill>
              </a:rPr>
              <a:t>Diabète</a:t>
            </a:r>
          </a:p>
          <a:p>
            <a:pPr marL="171450" indent="-171450">
              <a:buFont typeface="Arial" panose="020B0604020202020204" pitchFamily="34" charset="0"/>
              <a:buChar char="•"/>
              <a:defRPr/>
            </a:pPr>
            <a:r>
              <a:rPr lang="fr-FR" sz="1200" b="1" dirty="0">
                <a:solidFill>
                  <a:srgbClr val="FFFFFF"/>
                </a:solidFill>
              </a:rPr>
              <a:t>Troubles de la fertilité</a:t>
            </a:r>
          </a:p>
          <a:p>
            <a:pPr marL="171450" indent="-171450">
              <a:buFont typeface="Arial" panose="020B0604020202020204" pitchFamily="34" charset="0"/>
              <a:buChar char="•"/>
              <a:defRPr/>
            </a:pPr>
            <a:r>
              <a:rPr lang="fr-FR" sz="1200" b="1" dirty="0">
                <a:solidFill>
                  <a:srgbClr val="FFFFFF"/>
                </a:solidFill>
              </a:rPr>
              <a:t>Cancers (poumon, vessie…)...</a:t>
            </a:r>
          </a:p>
        </p:txBody>
      </p:sp>
      <p:sp>
        <p:nvSpPr>
          <p:cNvPr id="27" name="Rectangle 26">
            <a:extLst>
              <a:ext uri="{FF2B5EF4-FFF2-40B4-BE49-F238E27FC236}">
                <a16:creationId xmlns:a16="http://schemas.microsoft.com/office/drawing/2014/main" id="{75196E16-9372-440C-AEBA-2130C38AB531}"/>
              </a:ext>
            </a:extLst>
          </p:cNvPr>
          <p:cNvSpPr/>
          <p:nvPr/>
        </p:nvSpPr>
        <p:spPr>
          <a:xfrm>
            <a:off x="2089150" y="1725613"/>
            <a:ext cx="3981450" cy="3705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rgbClr val="002060"/>
              </a:solidFill>
              <a:latin typeface="Calibri" panose="020F0502020204030204" pitchFamily="34" charset="0"/>
              <a:cs typeface="Calibri" panose="020F0502020204030204" pitchFamily="34" charset="0"/>
            </a:endParaRPr>
          </a:p>
        </p:txBody>
      </p:sp>
      <p:pic>
        <p:nvPicPr>
          <p:cNvPr id="28" name="ImaDr patient">
            <a:extLst>
              <a:ext uri="{FF2B5EF4-FFF2-40B4-BE49-F238E27FC236}">
                <a16:creationId xmlns:a16="http://schemas.microsoft.com/office/drawing/2014/main" id="{0617CD86-5013-4A23-B2B6-23C95E927CA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bwMode="auto">
          <a:xfrm flipH="1">
            <a:off x="2525462" y="1211878"/>
            <a:ext cx="2978177" cy="555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itre 2">
            <a:extLst>
              <a:ext uri="{FF2B5EF4-FFF2-40B4-BE49-F238E27FC236}">
                <a16:creationId xmlns:a16="http://schemas.microsoft.com/office/drawing/2014/main" id="{5C378499-B400-4872-B261-99C8EB972D9B}"/>
              </a:ext>
            </a:extLst>
          </p:cNvPr>
          <p:cNvSpPr>
            <a:spLocks noGrp="1"/>
          </p:cNvSpPr>
          <p:nvPr>
            <p:ph type="title"/>
          </p:nvPr>
        </p:nvSpPr>
        <p:spPr>
          <a:xfrm>
            <a:off x="1674662" y="5369"/>
            <a:ext cx="10517338" cy="1260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Quelles sont les conséquences</a:t>
            </a:r>
            <a:br>
              <a:rPr lang="fr-FR" sz="4000" b="1" dirty="0">
                <a:solidFill>
                  <a:srgbClr val="002060"/>
                </a:solidFill>
                <a:latin typeface="Century Gothic" panose="020B0502020202020204" pitchFamily="34" charset="0"/>
                <a:ea typeface="+mn-ea"/>
                <a:cs typeface="+mn-cs"/>
              </a:rPr>
            </a:br>
            <a:r>
              <a:rPr lang="fr-FR" sz="4000" b="1" dirty="0">
                <a:solidFill>
                  <a:srgbClr val="002060"/>
                </a:solidFill>
                <a:latin typeface="Century Gothic" panose="020B0502020202020204" pitchFamily="34" charset="0"/>
                <a:ea typeface="+mn-ea"/>
                <a:cs typeface="+mn-cs"/>
              </a:rPr>
              <a:t>de la pollution de l’air sur l’homme ?</a:t>
            </a:r>
          </a:p>
        </p:txBody>
      </p:sp>
      <p:sp>
        <p:nvSpPr>
          <p:cNvPr id="30" name="Espace réservé du contenu 3">
            <a:extLst>
              <a:ext uri="{FF2B5EF4-FFF2-40B4-BE49-F238E27FC236}">
                <a16:creationId xmlns:a16="http://schemas.microsoft.com/office/drawing/2014/main" id="{C84D1AB5-F01D-45FD-AC57-D4E399D86039}"/>
              </a:ext>
            </a:extLst>
          </p:cNvPr>
          <p:cNvSpPr txBox="1">
            <a:spLocks/>
          </p:cNvSpPr>
          <p:nvPr/>
        </p:nvSpPr>
        <p:spPr>
          <a:xfrm>
            <a:off x="6045014" y="2148533"/>
            <a:ext cx="5591196" cy="42607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altLang="fr-FR" sz="2000" dirty="0">
                <a:solidFill>
                  <a:srgbClr val="002060"/>
                </a:solidFill>
                <a:cs typeface="Calibri" panose="020F0502020204030204" pitchFamily="34" charset="0"/>
              </a:rPr>
              <a:t>La pollution de l’air provoque des </a:t>
            </a:r>
            <a:r>
              <a:rPr lang="fr-FR" altLang="fr-FR" sz="2000" b="1" dirty="0">
                <a:solidFill>
                  <a:srgbClr val="002060"/>
                </a:solidFill>
                <a:cs typeface="Calibri" panose="020F0502020204030204" pitchFamily="34" charset="0"/>
              </a:rPr>
              <a:t>problèmes de santé </a:t>
            </a:r>
            <a:r>
              <a:rPr lang="fr-FR" altLang="fr-FR" sz="2000" dirty="0">
                <a:solidFill>
                  <a:srgbClr val="002060"/>
                </a:solidFill>
                <a:cs typeface="Calibri" panose="020F0502020204030204" pitchFamily="34" charset="0"/>
              </a:rPr>
              <a:t>tels que :</a:t>
            </a:r>
            <a:endParaRPr lang="fr-FR" sz="2000" dirty="0"/>
          </a:p>
        </p:txBody>
      </p:sp>
      <p:pic>
        <p:nvPicPr>
          <p:cNvPr id="32" name="Google Shape;263;p41">
            <a:extLst>
              <a:ext uri="{FF2B5EF4-FFF2-40B4-BE49-F238E27FC236}">
                <a16:creationId xmlns:a16="http://schemas.microsoft.com/office/drawing/2014/main" id="{047CF4F2-AB7F-4CDF-BD4B-E7F506AA459A}"/>
              </a:ext>
            </a:extLst>
          </p:cNvPr>
          <p:cNvPicPr preferRelativeResize="0"/>
          <p:nvPr/>
        </p:nvPicPr>
        <p:blipFill rotWithShape="1">
          <a:blip r:embed="rId11">
            <a:alphaModFix/>
          </a:blip>
          <a:srcRect/>
          <a:stretch/>
        </p:blipFill>
        <p:spPr>
          <a:xfrm>
            <a:off x="10951489" y="785595"/>
            <a:ext cx="1369442" cy="1447216"/>
          </a:xfrm>
          <a:prstGeom prst="rect">
            <a:avLst/>
          </a:prstGeom>
          <a:noFill/>
          <a:ln>
            <a:noFill/>
          </a:ln>
        </p:spPr>
      </p:pic>
      <p:sp>
        <p:nvSpPr>
          <p:cNvPr id="33" name="Espace réservé du numéro de diapositive 1">
            <a:extLst>
              <a:ext uri="{FF2B5EF4-FFF2-40B4-BE49-F238E27FC236}">
                <a16:creationId xmlns:a16="http://schemas.microsoft.com/office/drawing/2014/main" id="{0A8A79D9-5A97-47DB-9C98-146B77C4D705}"/>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49</a:t>
            </a:fld>
            <a:endParaRPr lang="fr-FR" altLang="fr-FR" sz="1800" b="1" dirty="0">
              <a:solidFill>
                <a:schemeClr val="bg1"/>
              </a:solidFill>
            </a:endParaRPr>
          </a:p>
        </p:txBody>
      </p:sp>
      <p:sp>
        <p:nvSpPr>
          <p:cNvPr id="2" name="Espace réservé du contenu 3">
            <a:extLst>
              <a:ext uri="{FF2B5EF4-FFF2-40B4-BE49-F238E27FC236}">
                <a16:creationId xmlns:a16="http://schemas.microsoft.com/office/drawing/2014/main" id="{BEDD69C8-9973-90E9-92EA-63D98A19CA35}"/>
              </a:ext>
            </a:extLst>
          </p:cNvPr>
          <p:cNvSpPr txBox="1">
            <a:spLocks/>
          </p:cNvSpPr>
          <p:nvPr/>
        </p:nvSpPr>
        <p:spPr>
          <a:xfrm>
            <a:off x="6045014" y="2747973"/>
            <a:ext cx="5591196" cy="42607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ct val="20000"/>
              </a:spcBef>
            </a:pPr>
            <a:r>
              <a:rPr lang="fr-FR" altLang="fr-FR" sz="1800" dirty="0">
                <a:solidFill>
                  <a:srgbClr val="002060"/>
                </a:solidFill>
                <a:cs typeface="Calibri" panose="020F0502020204030204" pitchFamily="34" charset="0"/>
              </a:rPr>
              <a:t>Picotements de la gorge, des yeux</a:t>
            </a:r>
          </a:p>
          <a:p>
            <a:pPr marL="285750" lvl="1" indent="-285750">
              <a:lnSpc>
                <a:spcPct val="100000"/>
              </a:lnSpc>
              <a:spcBef>
                <a:spcPct val="20000"/>
              </a:spcBef>
            </a:pPr>
            <a:r>
              <a:rPr lang="fr-FR" altLang="fr-FR" sz="1800" dirty="0">
                <a:solidFill>
                  <a:srgbClr val="002060"/>
                </a:solidFill>
                <a:cs typeface="Calibri" panose="020F0502020204030204" pitchFamily="34" charset="0"/>
              </a:rPr>
              <a:t>Allergies</a:t>
            </a:r>
          </a:p>
          <a:p>
            <a:pPr marL="285750" lvl="1" indent="-285750">
              <a:lnSpc>
                <a:spcPct val="100000"/>
              </a:lnSpc>
              <a:spcBef>
                <a:spcPct val="20000"/>
              </a:spcBef>
            </a:pPr>
            <a:r>
              <a:rPr lang="fr-FR" altLang="fr-FR" sz="1800" dirty="0">
                <a:solidFill>
                  <a:srgbClr val="002060"/>
                </a:solidFill>
                <a:cs typeface="Calibri" panose="020F0502020204030204" pitchFamily="34" charset="0"/>
              </a:rPr>
              <a:t>Toux</a:t>
            </a:r>
          </a:p>
          <a:p>
            <a:pPr marL="285750" lvl="1" indent="-285750">
              <a:lnSpc>
                <a:spcPct val="100000"/>
              </a:lnSpc>
              <a:spcBef>
                <a:spcPct val="20000"/>
              </a:spcBef>
            </a:pPr>
            <a:r>
              <a:rPr lang="fr-FR" altLang="fr-FR" sz="1800" dirty="0">
                <a:solidFill>
                  <a:srgbClr val="002060"/>
                </a:solidFill>
                <a:cs typeface="Calibri" panose="020F0502020204030204" pitchFamily="34" charset="0"/>
              </a:rPr>
              <a:t>Asthme</a:t>
            </a:r>
          </a:p>
          <a:p>
            <a:pPr marL="285750" lvl="1" indent="-285750">
              <a:lnSpc>
                <a:spcPct val="100000"/>
              </a:lnSpc>
              <a:spcBef>
                <a:spcPct val="20000"/>
              </a:spcBef>
            </a:pPr>
            <a:r>
              <a:rPr lang="fr-FR" altLang="fr-FR" sz="1800" dirty="0">
                <a:solidFill>
                  <a:srgbClr val="002060"/>
                </a:solidFill>
                <a:cs typeface="Calibri" panose="020F0502020204030204" pitchFamily="34" charset="0"/>
              </a:rPr>
              <a:t>Maladies respiratoires </a:t>
            </a:r>
          </a:p>
          <a:p>
            <a:pPr marL="285750" lvl="1" indent="-285750">
              <a:lnSpc>
                <a:spcPct val="100000"/>
              </a:lnSpc>
              <a:spcBef>
                <a:spcPct val="20000"/>
              </a:spcBef>
            </a:pPr>
            <a:r>
              <a:rPr lang="fr-FR" altLang="fr-FR" sz="1800" dirty="0">
                <a:solidFill>
                  <a:srgbClr val="002060"/>
                </a:solidFill>
                <a:cs typeface="Calibri" panose="020F0502020204030204" pitchFamily="34" charset="0"/>
              </a:rPr>
              <a:t>Maladies cardiaques, AVC (Accidents Vasculaires Cérébraux), maux de tête</a:t>
            </a:r>
          </a:p>
          <a:p>
            <a:pPr marL="285750" lvl="1" indent="-285750">
              <a:spcBef>
                <a:spcPct val="20000"/>
              </a:spcBef>
            </a:pPr>
            <a:r>
              <a:rPr lang="fr-FR" altLang="fr-FR" sz="1800" dirty="0">
                <a:solidFill>
                  <a:srgbClr val="002060"/>
                </a:solidFill>
                <a:cs typeface="Calibri" panose="020F0502020204030204" pitchFamily="34" charset="0"/>
              </a:rPr>
              <a:t>Atteinte du développement neurologique de l’enfant</a:t>
            </a:r>
          </a:p>
          <a:p>
            <a:pPr marL="285750" lvl="1" indent="-285750">
              <a:spcBef>
                <a:spcPct val="20000"/>
              </a:spcBef>
            </a:pPr>
            <a:r>
              <a:rPr lang="fr-FR" altLang="fr-FR" sz="1800" dirty="0">
                <a:solidFill>
                  <a:srgbClr val="002060"/>
                </a:solidFill>
                <a:cs typeface="Calibri" panose="020F0502020204030204" pitchFamily="34" charset="0"/>
              </a:rPr>
              <a:t>Diabète</a:t>
            </a:r>
          </a:p>
          <a:p>
            <a:pPr marL="285750" lvl="1" indent="-285750">
              <a:spcBef>
                <a:spcPct val="20000"/>
              </a:spcBef>
            </a:pPr>
            <a:r>
              <a:rPr lang="fr-FR" altLang="fr-FR" sz="1800" dirty="0">
                <a:solidFill>
                  <a:srgbClr val="002060"/>
                </a:solidFill>
                <a:cs typeface="Calibri" panose="020F0502020204030204" pitchFamily="34" charset="0"/>
              </a:rPr>
              <a:t>Troubles de la fertilité</a:t>
            </a:r>
          </a:p>
          <a:p>
            <a:pPr marL="285750" lvl="1" indent="-285750">
              <a:lnSpc>
                <a:spcPct val="100000"/>
              </a:lnSpc>
              <a:spcBef>
                <a:spcPct val="20000"/>
              </a:spcBef>
            </a:pPr>
            <a:r>
              <a:rPr lang="fr-FR" altLang="fr-FR" sz="1800" dirty="0">
                <a:solidFill>
                  <a:srgbClr val="002060"/>
                </a:solidFill>
                <a:cs typeface="Calibri" panose="020F0502020204030204" pitchFamily="34" charset="0"/>
              </a:rPr>
              <a:t>Cancers (poumon, vessie…)...</a:t>
            </a:r>
          </a:p>
          <a:p>
            <a:pPr marL="0" indent="0">
              <a:buFont typeface="Arial" panose="020B0604020202020204" pitchFamily="34" charset="0"/>
              <a:buNone/>
            </a:pPr>
            <a:endParaRPr lang="fr-FR" altLang="fr-FR" sz="2000" dirty="0">
              <a:cs typeface="Calibri" panose="020F0502020204030204" pitchFamily="34" charset="0"/>
            </a:endParaRPr>
          </a:p>
          <a:p>
            <a:pPr marL="0" indent="0">
              <a:buFont typeface="Arial" panose="020B0604020202020204" pitchFamily="34" charset="0"/>
              <a:buNone/>
            </a:pPr>
            <a:endParaRPr lang="fr-FR" sz="2000" dirty="0"/>
          </a:p>
        </p:txBody>
      </p:sp>
    </p:spTree>
    <p:extLst>
      <p:ext uri="{BB962C8B-B14F-4D97-AF65-F5344CB8AC3E}">
        <p14:creationId xmlns:p14="http://schemas.microsoft.com/office/powerpoint/2010/main" val="41111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bldLst>
      <p:bldP spid="26" grpId="0" animBg="1"/>
      <p:bldP spid="26" grpId="1" animBg="1"/>
      <p:bldP spid="30" grpId="0"/>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2"/>
            <a:extLst>
              <a:ext uri="{FF2B5EF4-FFF2-40B4-BE49-F238E27FC236}">
                <a16:creationId xmlns:a16="http://schemas.microsoft.com/office/drawing/2014/main" id="{EB0C67F0-3B90-49B0-97FD-649496596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D6BDD644-C315-4CD8-8944-12356D4BE098}"/>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Video">
            <a:extLst>
              <a:ext uri="{FF2B5EF4-FFF2-40B4-BE49-F238E27FC236}">
                <a16:creationId xmlns:a16="http://schemas.microsoft.com/office/drawing/2014/main" id="{BCA45A17-39EE-4313-B675-F1ED2AF864DB}"/>
              </a:ext>
            </a:extLst>
          </p:cNvPr>
          <p:cNvGrpSpPr/>
          <p:nvPr/>
        </p:nvGrpSpPr>
        <p:grpSpPr>
          <a:xfrm>
            <a:off x="330443" y="4186380"/>
            <a:ext cx="1084263" cy="874441"/>
            <a:chOff x="330443" y="4182518"/>
            <a:chExt cx="1084263" cy="874441"/>
          </a:xfrm>
        </p:grpSpPr>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CFB12395-8EB3-4C45-8341-7B9F506B5B3E}"/>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uide">
            <a:extLst>
              <a:ext uri="{FF2B5EF4-FFF2-40B4-BE49-F238E27FC236}">
                <a16:creationId xmlns:a16="http://schemas.microsoft.com/office/drawing/2014/main" id="{681F5EB0-CE1C-485D-922D-6EA2BC985BE6}"/>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8">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937EE4D-4D1A-4E99-B085-64D4257F0320}"/>
              </a:ext>
            </a:extLst>
          </p:cNvPr>
          <p:cNvSpPr/>
          <p:nvPr/>
        </p:nvSpPr>
        <p:spPr>
          <a:xfrm>
            <a:off x="46379" y="4768270"/>
            <a:ext cx="1609401" cy="205670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a:solidFill>
                  <a:schemeClr val="tx1"/>
                </a:solidFill>
              </a:rPr>
              <a:t>Le savais-tu ? </a:t>
            </a:r>
          </a:p>
          <a:p>
            <a:pPr>
              <a:defRPr/>
            </a:pPr>
            <a:r>
              <a:rPr lang="fr-FR" sz="1200">
                <a:solidFill>
                  <a:schemeClr val="tx1"/>
                </a:solidFill>
              </a:rPr>
              <a:t>Le mécanisme de l’allergie a été découvert par Bostock en 1819 (début de l’ère industrielle). </a:t>
            </a:r>
            <a:endParaRPr lang="fr-FR" sz="1200" dirty="0">
              <a:solidFill>
                <a:schemeClr val="tx1"/>
              </a:solidFill>
            </a:endParaRPr>
          </a:p>
        </p:txBody>
      </p:sp>
      <p:sp>
        <p:nvSpPr>
          <p:cNvPr id="28" name="Titre 5">
            <a:extLst>
              <a:ext uri="{FF2B5EF4-FFF2-40B4-BE49-F238E27FC236}">
                <a16:creationId xmlns:a16="http://schemas.microsoft.com/office/drawing/2014/main" id="{B15915E1-9286-43ED-BEBD-FE0534258D74}"/>
              </a:ext>
            </a:extLst>
          </p:cNvPr>
          <p:cNvSpPr>
            <a:spLocks noGrp="1"/>
          </p:cNvSpPr>
          <p:nvPr>
            <p:ph type="title"/>
          </p:nvPr>
        </p:nvSpPr>
        <p:spPr>
          <a:xfrm>
            <a:off x="1674662" y="5555"/>
            <a:ext cx="10517338" cy="1080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rPr>
              <a:t>Qu’est-ce que les allergies ?</a:t>
            </a:r>
          </a:p>
        </p:txBody>
      </p:sp>
      <p:sp>
        <p:nvSpPr>
          <p:cNvPr id="29" name="Espace réservé du contenu 6">
            <a:extLst>
              <a:ext uri="{FF2B5EF4-FFF2-40B4-BE49-F238E27FC236}">
                <a16:creationId xmlns:a16="http://schemas.microsoft.com/office/drawing/2014/main" id="{806059B4-7033-48A7-964C-3F295625A795}"/>
              </a:ext>
            </a:extLst>
          </p:cNvPr>
          <p:cNvSpPr txBox="1">
            <a:spLocks/>
          </p:cNvSpPr>
          <p:nvPr/>
        </p:nvSpPr>
        <p:spPr>
          <a:xfrm>
            <a:off x="6322866" y="2069236"/>
            <a:ext cx="5032522" cy="41204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2000" dirty="0">
                <a:solidFill>
                  <a:srgbClr val="002060"/>
                </a:solidFill>
                <a:ea typeface="Times New Roman" panose="02020603050405020304" pitchFamily="18" charset="0"/>
              </a:rPr>
              <a:t>Les allergies sont un dérèglement du système immunitaire qui correspond à une perte de la tolérance vis-à-vis de substances généralement inoffensives : les allergènes. </a:t>
            </a:r>
          </a:p>
          <a:p>
            <a:pPr marL="0" indent="0">
              <a:buNone/>
            </a:pPr>
            <a:endParaRPr lang="fr-FR" sz="2000" dirty="0">
              <a:solidFill>
                <a:srgbClr val="002060"/>
              </a:solidFill>
              <a:ea typeface="Times New Roman" panose="02020603050405020304" pitchFamily="18" charset="0"/>
            </a:endParaRPr>
          </a:p>
          <a:p>
            <a:pPr marL="0" indent="0">
              <a:buNone/>
            </a:pPr>
            <a:r>
              <a:rPr lang="fr-FR" sz="2000" b="1" dirty="0">
                <a:solidFill>
                  <a:srgbClr val="002060"/>
                </a:solidFill>
                <a:ea typeface="Times New Roman" panose="02020603050405020304" pitchFamily="18" charset="0"/>
              </a:rPr>
              <a:t>25 à 30% de la population est allergique à quelque chose</a:t>
            </a:r>
            <a:r>
              <a:rPr lang="fr-FR" sz="2000" dirty="0">
                <a:solidFill>
                  <a:srgbClr val="002060"/>
                </a:solidFill>
                <a:ea typeface="Times New Roman" panose="02020603050405020304" pitchFamily="18" charset="0"/>
              </a:rPr>
              <a:t> et le nombre de personnes allergiques semble considérablement augmenter depuis plusieurs décennies.</a:t>
            </a:r>
          </a:p>
          <a:p>
            <a:pPr marL="0" indent="0">
              <a:lnSpc>
                <a:spcPct val="100000"/>
              </a:lnSpc>
              <a:buFont typeface="Arial" panose="020B0604020202020204" pitchFamily="34" charset="0"/>
              <a:buNone/>
            </a:pPr>
            <a:endParaRPr lang="fr-FR" sz="2000" dirty="0"/>
          </a:p>
        </p:txBody>
      </p:sp>
      <p:pic>
        <p:nvPicPr>
          <p:cNvPr id="30" name="Image 7">
            <a:extLst>
              <a:ext uri="{FF2B5EF4-FFF2-40B4-BE49-F238E27FC236}">
                <a16:creationId xmlns:a16="http://schemas.microsoft.com/office/drawing/2014/main" id="{B17B402F-AD01-4753-B697-54257FA4138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auto">
          <a:xfrm>
            <a:off x="2007565" y="1690688"/>
            <a:ext cx="3654326" cy="4579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numéro de diapositive 1">
            <a:extLst>
              <a:ext uri="{FF2B5EF4-FFF2-40B4-BE49-F238E27FC236}">
                <a16:creationId xmlns:a16="http://schemas.microsoft.com/office/drawing/2014/main" id="{B92B2AB4-0238-428A-8FA6-98C0E1BDA304}"/>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50</a:t>
            </a:fld>
            <a:endParaRPr lang="fr-FR" altLang="fr-FR" sz="1800" b="1" dirty="0">
              <a:solidFill>
                <a:schemeClr val="bg1"/>
              </a:solidFill>
            </a:endParaRPr>
          </a:p>
        </p:txBody>
      </p:sp>
    </p:spTree>
    <p:extLst>
      <p:ext uri="{BB962C8B-B14F-4D97-AF65-F5344CB8AC3E}">
        <p14:creationId xmlns:p14="http://schemas.microsoft.com/office/powerpoint/2010/main" val="360332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26"/>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2"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3" nodeType="clickEffect">
                                  <p:stCondLst>
                                    <p:cond delay="0"/>
                                  </p:stCondLst>
                                  <p:childTnLst>
                                    <p:set>
                                      <p:cBhvr>
                                        <p:cTn id="26"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6" grpId="0" animBg="1"/>
      <p:bldP spid="26" grpId="1" animBg="1"/>
      <p:bldP spid="26" grpId="2" animBg="1"/>
      <p:bldP spid="26" grpId="3" animBg="1"/>
      <p:bldP spid="29"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2">
            <a:extLst>
              <a:ext uri="{FF2B5EF4-FFF2-40B4-BE49-F238E27FC236}">
                <a16:creationId xmlns:a16="http://schemas.microsoft.com/office/drawing/2014/main" id="{74442AC5-8212-4465-8E1C-030EC9804688}"/>
              </a:ext>
            </a:extLst>
          </p:cNvPr>
          <p:cNvGrpSpPr/>
          <p:nvPr/>
        </p:nvGrpSpPr>
        <p:grpSpPr>
          <a:xfrm>
            <a:off x="6153836" y="1167379"/>
            <a:ext cx="2138090" cy="2518526"/>
            <a:chOff x="6153836" y="1167379"/>
            <a:chExt cx="2138090" cy="2518526"/>
          </a:xfrm>
        </p:grpSpPr>
        <p:pic>
          <p:nvPicPr>
            <p:cNvPr id="34" name="Ima2 Polen">
              <a:extLst>
                <a:ext uri="{FF2B5EF4-FFF2-40B4-BE49-F238E27FC236}">
                  <a16:creationId xmlns:a16="http://schemas.microsoft.com/office/drawing/2014/main" id="{AE854C4D-B3D1-4025-B908-AD816CC426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153836" y="1167379"/>
              <a:ext cx="1618849" cy="2028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XT2 Les pollens">
              <a:extLst>
                <a:ext uri="{FF2B5EF4-FFF2-40B4-BE49-F238E27FC236}">
                  <a16:creationId xmlns:a16="http://schemas.microsoft.com/office/drawing/2014/main" id="{29DEF97F-AEB7-4B76-987D-00BE1D2FE11D}"/>
                </a:ext>
              </a:extLst>
            </p:cNvPr>
            <p:cNvSpPr>
              <a:spLocks noChangeArrowheads="1"/>
            </p:cNvSpPr>
            <p:nvPr/>
          </p:nvSpPr>
          <p:spPr bwMode="auto">
            <a:xfrm>
              <a:off x="6248470" y="3182019"/>
              <a:ext cx="1429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Les pollens</a:t>
              </a:r>
            </a:p>
          </p:txBody>
        </p:sp>
        <p:pic>
          <p:nvPicPr>
            <p:cNvPr id="72" name="Picto photo 2">
              <a:hlinkClick r:id="rId3" action="ppaction://hlinksldjump"/>
              <a:extLst>
                <a:ext uri="{FF2B5EF4-FFF2-40B4-BE49-F238E27FC236}">
                  <a16:creationId xmlns:a16="http://schemas.microsoft.com/office/drawing/2014/main" id="{91F42A32-FB4A-4798-8C9F-FD81ABBEEF8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40" t="11069" r="10647" b="8232"/>
            <a:stretch/>
          </p:blipFill>
          <p:spPr bwMode="auto">
            <a:xfrm>
              <a:off x="7649877" y="3123586"/>
              <a:ext cx="642049" cy="56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e 1">
            <a:extLst>
              <a:ext uri="{FF2B5EF4-FFF2-40B4-BE49-F238E27FC236}">
                <a16:creationId xmlns:a16="http://schemas.microsoft.com/office/drawing/2014/main" id="{A39984C1-1596-4787-A3A6-756775F005BE}"/>
              </a:ext>
            </a:extLst>
          </p:cNvPr>
          <p:cNvGrpSpPr/>
          <p:nvPr/>
        </p:nvGrpSpPr>
        <p:grpSpPr>
          <a:xfrm>
            <a:off x="2776906" y="1150811"/>
            <a:ext cx="2484875" cy="2535094"/>
            <a:chOff x="2776906" y="1150811"/>
            <a:chExt cx="2484875" cy="2535094"/>
          </a:xfrm>
        </p:grpSpPr>
        <p:pic>
          <p:nvPicPr>
            <p:cNvPr id="35" name="Ima1 Acarien">
              <a:extLst>
                <a:ext uri="{FF2B5EF4-FFF2-40B4-BE49-F238E27FC236}">
                  <a16:creationId xmlns:a16="http://schemas.microsoft.com/office/drawing/2014/main" id="{08DA2E49-0574-41A0-A25D-9521E91EC99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6906" y="1150811"/>
              <a:ext cx="2181847" cy="21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XT1 Les acariens">
              <a:extLst>
                <a:ext uri="{FF2B5EF4-FFF2-40B4-BE49-F238E27FC236}">
                  <a16:creationId xmlns:a16="http://schemas.microsoft.com/office/drawing/2014/main" id="{9A027FB4-CC03-42B0-824B-E22F78A5B40B}"/>
                </a:ext>
              </a:extLst>
            </p:cNvPr>
            <p:cNvSpPr>
              <a:spLocks noChangeArrowheads="1"/>
            </p:cNvSpPr>
            <p:nvPr/>
          </p:nvSpPr>
          <p:spPr bwMode="auto">
            <a:xfrm>
              <a:off x="2953587" y="3232955"/>
              <a:ext cx="18284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Les acariens</a:t>
              </a:r>
            </a:p>
          </p:txBody>
        </p:sp>
        <p:pic>
          <p:nvPicPr>
            <p:cNvPr id="71" name="Picto photo 1">
              <a:hlinkClick r:id="rId6" action="ppaction://hlinksldjump"/>
              <a:extLst>
                <a:ext uri="{FF2B5EF4-FFF2-40B4-BE49-F238E27FC236}">
                  <a16:creationId xmlns:a16="http://schemas.microsoft.com/office/drawing/2014/main" id="{584CBA54-6733-46A0-B6FD-1BF1F10002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40" t="11069" r="10647" b="8232"/>
            <a:stretch/>
          </p:blipFill>
          <p:spPr bwMode="auto">
            <a:xfrm>
              <a:off x="4619732" y="3123586"/>
              <a:ext cx="642049" cy="56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7"/>
            <a:extLst>
              <a:ext uri="{FF2B5EF4-FFF2-40B4-BE49-F238E27FC236}">
                <a16:creationId xmlns:a16="http://schemas.microsoft.com/office/drawing/2014/main" id="{EB0C67F0-3B90-49B0-97FD-649496596E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50887"/>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9">
            <a:extLst>
              <a:ext uri="{28A0092B-C50C-407E-A947-70E740481C1C}">
                <a14:useLocalDpi xmlns:a14="http://schemas.microsoft.com/office/drawing/2010/main" val="0"/>
              </a:ext>
            </a:extLst>
          </a:blip>
          <a:srcRect l="2040" t="2673" r="2116" b="5000"/>
          <a:stretch/>
        </p:blipFill>
        <p:spPr bwMode="auto">
          <a:xfrm>
            <a:off x="550102" y="5258668"/>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22684"/>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CFB12395-8EB3-4C45-8341-7B9F506B5B3E}"/>
              </a:ext>
            </a:extLst>
          </p:cNvPr>
          <p:cNvPicPr>
            <a:picLocks noChangeAspect="1"/>
          </p:cNvPicPr>
          <p:nvPr/>
        </p:nvPicPr>
        <p:blipFill rotWithShape="1">
          <a:blip r:embed="rId10">
            <a:extLst>
              <a:ext uri="{28A0092B-C50C-407E-A947-70E740481C1C}">
                <a14:useLocalDpi xmlns:a14="http://schemas.microsoft.com/office/drawing/2010/main" val="0"/>
              </a:ext>
            </a:extLst>
          </a:blip>
          <a:srcRect l="4186" t="1958" r="10959" b="5944"/>
          <a:stretch/>
        </p:blipFill>
        <p:spPr bwMode="auto">
          <a:xfrm>
            <a:off x="545220" y="4186380"/>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5232"/>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11">
            <a:extLst>
              <a:ext uri="{28A0092B-C50C-407E-A947-70E740481C1C}">
                <a14:useLocalDpi xmlns:a14="http://schemas.microsoft.com/office/drawing/2010/main" val="0"/>
              </a:ext>
            </a:extLst>
          </a:blip>
          <a:srcRect l="5015" t="1565" r="10709" b="5873"/>
          <a:stretch/>
        </p:blipFill>
        <p:spPr bwMode="auto">
          <a:xfrm>
            <a:off x="545220" y="3123586"/>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13">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937EE4D-4D1A-4E99-B085-64D4257F0320}"/>
              </a:ext>
            </a:extLst>
          </p:cNvPr>
          <p:cNvSpPr/>
          <p:nvPr/>
        </p:nvSpPr>
        <p:spPr>
          <a:xfrm>
            <a:off x="46874" y="5046422"/>
            <a:ext cx="1609401" cy="1764154"/>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spcBef>
                <a:spcPct val="0"/>
              </a:spcBef>
              <a:buFont typeface="+mj-lt"/>
              <a:buAutoNum type="arabicPeriod"/>
            </a:pPr>
            <a:r>
              <a:rPr lang="fr-FR" altLang="fr-FR" sz="1200" b="1" dirty="0">
                <a:cs typeface="Calibri" panose="020F0502020204030204" pitchFamily="34" charset="0"/>
              </a:rPr>
              <a:t>Les acariens</a:t>
            </a:r>
          </a:p>
          <a:p>
            <a:pPr marL="228600" indent="-228600">
              <a:spcBef>
                <a:spcPct val="0"/>
              </a:spcBef>
              <a:buFont typeface="+mj-lt"/>
              <a:buAutoNum type="arabicPeriod"/>
            </a:pPr>
            <a:r>
              <a:rPr lang="fr-FR" altLang="fr-FR" sz="1200" b="1" dirty="0">
                <a:cs typeface="Calibri" panose="020F0502020204030204" pitchFamily="34" charset="0"/>
              </a:rPr>
              <a:t>Les pollens</a:t>
            </a:r>
          </a:p>
          <a:p>
            <a:pPr marL="228600" indent="-228600">
              <a:spcBef>
                <a:spcPct val="0"/>
              </a:spcBef>
              <a:buFont typeface="+mj-lt"/>
              <a:buAutoNum type="arabicPeriod"/>
            </a:pPr>
            <a:r>
              <a:rPr lang="fr-FR" altLang="fr-FR" sz="1200" b="1" dirty="0">
                <a:cs typeface="Calibri" panose="020F0502020204030204" pitchFamily="34" charset="0"/>
              </a:rPr>
              <a:t>Certains aliments</a:t>
            </a:r>
          </a:p>
          <a:p>
            <a:pPr marL="228600" indent="-228600">
              <a:spcBef>
                <a:spcPct val="0"/>
              </a:spcBef>
              <a:buFont typeface="+mj-lt"/>
              <a:buAutoNum type="arabicPeriod"/>
            </a:pPr>
            <a:r>
              <a:rPr lang="fr-FR" altLang="fr-FR" sz="1200" b="1" dirty="0">
                <a:cs typeface="Calibri" panose="020F0502020204030204" pitchFamily="34" charset="0"/>
              </a:rPr>
              <a:t>Certains produits toxiques</a:t>
            </a:r>
          </a:p>
          <a:p>
            <a:pPr marL="228600" indent="-228600">
              <a:spcBef>
                <a:spcPct val="0"/>
              </a:spcBef>
              <a:buFont typeface="+mj-lt"/>
              <a:buAutoNum type="arabicPeriod"/>
            </a:pPr>
            <a:r>
              <a:rPr lang="fr-FR" altLang="fr-FR" sz="1200" b="1" dirty="0">
                <a:cs typeface="Calibri" panose="020F0502020204030204" pitchFamily="34" charset="0"/>
              </a:rPr>
              <a:t>Certains médicaments</a:t>
            </a:r>
          </a:p>
          <a:p>
            <a:pPr marL="228600" indent="-228600">
              <a:spcBef>
                <a:spcPct val="0"/>
              </a:spcBef>
              <a:buFont typeface="+mj-lt"/>
              <a:buAutoNum type="arabicPeriod"/>
            </a:pPr>
            <a:r>
              <a:rPr lang="fr-FR" altLang="fr-FR" sz="1200" b="1" dirty="0">
                <a:cs typeface="Calibri" panose="020F0502020204030204" pitchFamily="34" charset="0"/>
              </a:rPr>
              <a:t>Et d’autres encore</a:t>
            </a:r>
          </a:p>
        </p:txBody>
      </p:sp>
      <p:grpSp>
        <p:nvGrpSpPr>
          <p:cNvPr id="27" name="Groupe 6">
            <a:extLst>
              <a:ext uri="{FF2B5EF4-FFF2-40B4-BE49-F238E27FC236}">
                <a16:creationId xmlns:a16="http://schemas.microsoft.com/office/drawing/2014/main" id="{019E2FE8-E3CB-494D-BA63-AEB3A489E891}"/>
              </a:ext>
            </a:extLst>
          </p:cNvPr>
          <p:cNvGrpSpPr>
            <a:grpSpLocks/>
          </p:cNvGrpSpPr>
          <p:nvPr/>
        </p:nvGrpSpPr>
        <p:grpSpPr bwMode="auto">
          <a:xfrm>
            <a:off x="9005957" y="4154659"/>
            <a:ext cx="2510131" cy="1952874"/>
            <a:chOff x="7045284" y="4458438"/>
            <a:chExt cx="2511341" cy="1953182"/>
          </a:xfrm>
        </p:grpSpPr>
        <p:pic>
          <p:nvPicPr>
            <p:cNvPr id="28" name="Ima garcon 6">
              <a:extLst>
                <a:ext uri="{FF2B5EF4-FFF2-40B4-BE49-F238E27FC236}">
                  <a16:creationId xmlns:a16="http://schemas.microsoft.com/office/drawing/2014/main" id="{50AA99DE-3F79-4C99-B857-8475F6218EF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bwMode="auto">
            <a:xfrm>
              <a:off x="7045284" y="4887131"/>
              <a:ext cx="1161644"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Bulle ronde">
              <a:extLst>
                <a:ext uri="{FF2B5EF4-FFF2-40B4-BE49-F238E27FC236}">
                  <a16:creationId xmlns:a16="http://schemas.microsoft.com/office/drawing/2014/main" id="{514DC869-3D53-4727-8853-B1FDED86061A}"/>
                </a:ext>
              </a:extLst>
            </p:cNvPr>
            <p:cNvSpPr/>
            <p:nvPr/>
          </p:nvSpPr>
          <p:spPr bwMode="auto">
            <a:xfrm>
              <a:off x="7793651" y="4458438"/>
              <a:ext cx="1762974" cy="857385"/>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rgbClr val="002060"/>
                </a:solidFill>
                <a:latin typeface="Candara" panose="020E0502030303020204" pitchFamily="34" charset="0"/>
              </a:endParaRPr>
            </a:p>
          </p:txBody>
        </p:sp>
        <p:sp>
          <p:nvSpPr>
            <p:cNvPr id="30" name="TXT6 Autres">
              <a:extLst>
                <a:ext uri="{FF2B5EF4-FFF2-40B4-BE49-F238E27FC236}">
                  <a16:creationId xmlns:a16="http://schemas.microsoft.com/office/drawing/2014/main" id="{C11ACE42-C8DE-47B6-84EB-00F6E0D7B356}"/>
                </a:ext>
              </a:extLst>
            </p:cNvPr>
            <p:cNvSpPr txBox="1">
              <a:spLocks noChangeArrowheads="1"/>
            </p:cNvSpPr>
            <p:nvPr/>
          </p:nvSpPr>
          <p:spPr bwMode="auto">
            <a:xfrm>
              <a:off x="7855233" y="4612697"/>
              <a:ext cx="16398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600" dirty="0">
                  <a:cs typeface="Calibri" panose="020F0502020204030204" pitchFamily="34" charset="0"/>
                </a:rPr>
                <a:t>Et d’autres encore …</a:t>
              </a:r>
            </a:p>
          </p:txBody>
        </p:sp>
      </p:grpSp>
      <p:grpSp>
        <p:nvGrpSpPr>
          <p:cNvPr id="7" name="Groupe 4">
            <a:extLst>
              <a:ext uri="{FF2B5EF4-FFF2-40B4-BE49-F238E27FC236}">
                <a16:creationId xmlns:a16="http://schemas.microsoft.com/office/drawing/2014/main" id="{8DDCD377-6299-4A47-9A04-9D921E1725C5}"/>
              </a:ext>
            </a:extLst>
          </p:cNvPr>
          <p:cNvGrpSpPr/>
          <p:nvPr/>
        </p:nvGrpSpPr>
        <p:grpSpPr>
          <a:xfrm>
            <a:off x="2338970" y="4203866"/>
            <a:ext cx="3057718" cy="2053531"/>
            <a:chOff x="2338970" y="4203866"/>
            <a:chExt cx="3057718" cy="2053531"/>
          </a:xfrm>
        </p:grpSpPr>
        <p:pic>
          <p:nvPicPr>
            <p:cNvPr id="33" name="Ima4 peinture">
              <a:extLst>
                <a:ext uri="{FF2B5EF4-FFF2-40B4-BE49-F238E27FC236}">
                  <a16:creationId xmlns:a16="http://schemas.microsoft.com/office/drawing/2014/main" id="{AB3DCD39-4D84-4A66-AE1B-E968F9E725AB}"/>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tretch>
              <a:fillRect/>
            </a:stretch>
          </p:blipFill>
          <p:spPr bwMode="auto">
            <a:xfrm>
              <a:off x="3005860" y="4203866"/>
              <a:ext cx="1723939" cy="172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XT4 Certains produits toxiques">
              <a:extLst>
                <a:ext uri="{FF2B5EF4-FFF2-40B4-BE49-F238E27FC236}">
                  <a16:creationId xmlns:a16="http://schemas.microsoft.com/office/drawing/2014/main" id="{BA367ED3-A37C-42D7-A46D-C42D5D923FE3}"/>
                </a:ext>
              </a:extLst>
            </p:cNvPr>
            <p:cNvSpPr>
              <a:spLocks noChangeArrowheads="1"/>
            </p:cNvSpPr>
            <p:nvPr/>
          </p:nvSpPr>
          <p:spPr bwMode="auto">
            <a:xfrm>
              <a:off x="2338970" y="5857287"/>
              <a:ext cx="30577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Certains produits toxiques</a:t>
              </a:r>
            </a:p>
          </p:txBody>
        </p:sp>
      </p:grpSp>
      <p:grpSp>
        <p:nvGrpSpPr>
          <p:cNvPr id="8" name="Groupe 5">
            <a:extLst>
              <a:ext uri="{FF2B5EF4-FFF2-40B4-BE49-F238E27FC236}">
                <a16:creationId xmlns:a16="http://schemas.microsoft.com/office/drawing/2014/main" id="{02FEA4CB-2F9A-4321-9DC1-95B671B444A4}"/>
              </a:ext>
            </a:extLst>
          </p:cNvPr>
          <p:cNvGrpSpPr/>
          <p:nvPr/>
        </p:nvGrpSpPr>
        <p:grpSpPr>
          <a:xfrm>
            <a:off x="5578416" y="4150377"/>
            <a:ext cx="2769689" cy="2065455"/>
            <a:chOff x="5578416" y="4150377"/>
            <a:chExt cx="2769689" cy="2065455"/>
          </a:xfrm>
        </p:grpSpPr>
        <p:pic>
          <p:nvPicPr>
            <p:cNvPr id="31" name="Ima5 medicament">
              <a:extLst>
                <a:ext uri="{FF2B5EF4-FFF2-40B4-BE49-F238E27FC236}">
                  <a16:creationId xmlns:a16="http://schemas.microsoft.com/office/drawing/2014/main" id="{4496C428-A61B-48B7-AC4C-C69AF71365F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5578416" y="4150377"/>
              <a:ext cx="2769689" cy="201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XT5 Certains médicaments">
              <a:extLst>
                <a:ext uri="{FF2B5EF4-FFF2-40B4-BE49-F238E27FC236}">
                  <a16:creationId xmlns:a16="http://schemas.microsoft.com/office/drawing/2014/main" id="{78FBB9AB-7E42-411C-BAD6-4EF77B8B9BF4}"/>
                </a:ext>
              </a:extLst>
            </p:cNvPr>
            <p:cNvSpPr>
              <a:spLocks noChangeArrowheads="1"/>
            </p:cNvSpPr>
            <p:nvPr/>
          </p:nvSpPr>
          <p:spPr bwMode="auto">
            <a:xfrm>
              <a:off x="5618268" y="5815722"/>
              <a:ext cx="26899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Certains médicaments</a:t>
              </a:r>
            </a:p>
          </p:txBody>
        </p:sp>
      </p:grpSp>
      <p:sp>
        <p:nvSpPr>
          <p:cNvPr id="41" name="Titre 19">
            <a:extLst>
              <a:ext uri="{FF2B5EF4-FFF2-40B4-BE49-F238E27FC236}">
                <a16:creationId xmlns:a16="http://schemas.microsoft.com/office/drawing/2014/main" id="{01CB05F7-95EC-49D8-B42C-C415951A0274}"/>
              </a:ext>
            </a:extLst>
          </p:cNvPr>
          <p:cNvSpPr>
            <a:spLocks noGrp="1"/>
          </p:cNvSpPr>
          <p:nvPr>
            <p:ph type="title"/>
          </p:nvPr>
        </p:nvSpPr>
        <p:spPr>
          <a:xfrm>
            <a:off x="1670130" y="9530"/>
            <a:ext cx="10521870" cy="1008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rPr>
              <a:t>Cite q</a:t>
            </a:r>
            <a:r>
              <a:rPr lang="fr-FR" sz="4000" b="1" dirty="0">
                <a:solidFill>
                  <a:srgbClr val="002060"/>
                </a:solidFill>
                <a:latin typeface="Century Gothic" panose="020B0502020202020204" pitchFamily="34" charset="0"/>
                <a:ea typeface="+mn-ea"/>
                <a:cs typeface="+mn-cs"/>
              </a:rPr>
              <a:t>uelques causes d’allergies</a:t>
            </a:r>
          </a:p>
        </p:txBody>
      </p:sp>
      <p:grpSp>
        <p:nvGrpSpPr>
          <p:cNvPr id="73" name="Groupe 3">
            <a:extLst>
              <a:ext uri="{FF2B5EF4-FFF2-40B4-BE49-F238E27FC236}">
                <a16:creationId xmlns:a16="http://schemas.microsoft.com/office/drawing/2014/main" id="{FDD837BD-D594-4A3A-8075-F09B8F47CBCF}"/>
              </a:ext>
            </a:extLst>
          </p:cNvPr>
          <p:cNvGrpSpPr/>
          <p:nvPr/>
        </p:nvGrpSpPr>
        <p:grpSpPr>
          <a:xfrm>
            <a:off x="9172802" y="1103653"/>
            <a:ext cx="2176440" cy="2492331"/>
            <a:chOff x="9172802" y="1103653"/>
            <a:chExt cx="2176440" cy="2492331"/>
          </a:xfrm>
        </p:grpSpPr>
        <p:pic>
          <p:nvPicPr>
            <p:cNvPr id="32" name="Ima3 Aliments">
              <a:extLst>
                <a:ext uri="{FF2B5EF4-FFF2-40B4-BE49-F238E27FC236}">
                  <a16:creationId xmlns:a16="http://schemas.microsoft.com/office/drawing/2014/main" id="{4191E691-01E7-422E-BCDA-5D6317A276C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a:off x="9304139" y="1103653"/>
              <a:ext cx="1913767" cy="218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XT3 Certains aliments">
              <a:extLst>
                <a:ext uri="{FF2B5EF4-FFF2-40B4-BE49-F238E27FC236}">
                  <a16:creationId xmlns:a16="http://schemas.microsoft.com/office/drawing/2014/main" id="{A365BD53-A72A-4410-8396-2B4220419583}"/>
                </a:ext>
              </a:extLst>
            </p:cNvPr>
            <p:cNvSpPr>
              <a:spLocks noChangeArrowheads="1"/>
            </p:cNvSpPr>
            <p:nvPr/>
          </p:nvSpPr>
          <p:spPr bwMode="auto">
            <a:xfrm>
              <a:off x="9172802" y="3195874"/>
              <a:ext cx="21764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Certains aliments</a:t>
              </a:r>
            </a:p>
          </p:txBody>
        </p:sp>
      </p:grpSp>
      <p:pic>
        <p:nvPicPr>
          <p:cNvPr id="42" name="Plus + 3">
            <a:hlinkClick r:id="" action="ppaction://noaction"/>
            <a:extLst>
              <a:ext uri="{FF2B5EF4-FFF2-40B4-BE49-F238E27FC236}">
                <a16:creationId xmlns:a16="http://schemas.microsoft.com/office/drawing/2014/main" id="{5415B0A2-9ACC-41B4-B03C-53CB08A1638A}"/>
              </a:ext>
            </a:extLst>
          </p:cNvPr>
          <p:cNvPicPr preferRelativeResize="0">
            <a:picLocks/>
          </p:cNvPicPr>
          <p:nvPr/>
        </p:nvPicPr>
        <p:blipFill>
          <a:blip r:embed="rId18" cstate="print">
            <a:extLst>
              <a:ext uri="{28A0092B-C50C-407E-A947-70E740481C1C}">
                <a14:useLocalDpi xmlns:a14="http://schemas.microsoft.com/office/drawing/2010/main" val="0"/>
              </a:ext>
            </a:extLst>
          </a:blip>
          <a:stretch>
            <a:fillRect/>
          </a:stretch>
        </p:blipFill>
        <p:spPr bwMode="auto">
          <a:xfrm>
            <a:off x="11322073" y="3082021"/>
            <a:ext cx="745267" cy="6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Espace réservé du numéro de diapositive 1">
            <a:extLst>
              <a:ext uri="{FF2B5EF4-FFF2-40B4-BE49-F238E27FC236}">
                <a16:creationId xmlns:a16="http://schemas.microsoft.com/office/drawing/2014/main" id="{DFAD5C50-F0E3-4733-9CCE-64F5DB01D82F}"/>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51</a:t>
            </a:fld>
            <a:endParaRPr lang="fr-FR" altLang="fr-FR" sz="1800" b="1" dirty="0">
              <a:solidFill>
                <a:schemeClr val="bg1"/>
              </a:solidFill>
            </a:endParaRPr>
          </a:p>
        </p:txBody>
      </p:sp>
      <p:sp>
        <p:nvSpPr>
          <p:cNvPr id="64" name="Numéro 6">
            <a:extLst>
              <a:ext uri="{FF2B5EF4-FFF2-40B4-BE49-F238E27FC236}">
                <a16:creationId xmlns:a16="http://schemas.microsoft.com/office/drawing/2014/main" id="{49E0D26F-2EBA-4F78-A9CF-D333B91A0262}"/>
              </a:ext>
            </a:extLst>
          </p:cNvPr>
          <p:cNvSpPr/>
          <p:nvPr/>
        </p:nvSpPr>
        <p:spPr bwMode="auto">
          <a:xfrm>
            <a:off x="9753422" y="467243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6</a:t>
            </a:r>
          </a:p>
        </p:txBody>
      </p:sp>
      <p:sp>
        <p:nvSpPr>
          <p:cNvPr id="65" name="Numéro 5">
            <a:extLst>
              <a:ext uri="{FF2B5EF4-FFF2-40B4-BE49-F238E27FC236}">
                <a16:creationId xmlns:a16="http://schemas.microsoft.com/office/drawing/2014/main" id="{F6CD9019-A8A6-401C-B421-F80CBE7799F5}"/>
              </a:ext>
            </a:extLst>
          </p:cNvPr>
          <p:cNvSpPr/>
          <p:nvPr/>
        </p:nvSpPr>
        <p:spPr bwMode="auto">
          <a:xfrm>
            <a:off x="6455660" y="46585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5</a:t>
            </a:r>
          </a:p>
        </p:txBody>
      </p:sp>
      <p:sp>
        <p:nvSpPr>
          <p:cNvPr id="66" name="Numéro 4">
            <a:extLst>
              <a:ext uri="{FF2B5EF4-FFF2-40B4-BE49-F238E27FC236}">
                <a16:creationId xmlns:a16="http://schemas.microsoft.com/office/drawing/2014/main" id="{DC6ED437-D30D-44B8-9F4C-888E4640A98B}"/>
              </a:ext>
            </a:extLst>
          </p:cNvPr>
          <p:cNvSpPr/>
          <p:nvPr/>
        </p:nvSpPr>
        <p:spPr bwMode="auto">
          <a:xfrm>
            <a:off x="3360229" y="470014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67" name="Numéro 3">
            <a:extLst>
              <a:ext uri="{FF2B5EF4-FFF2-40B4-BE49-F238E27FC236}">
                <a16:creationId xmlns:a16="http://schemas.microsoft.com/office/drawing/2014/main" id="{68A7C2D4-3E4D-4063-B5FA-C33761677015}"/>
              </a:ext>
            </a:extLst>
          </p:cNvPr>
          <p:cNvSpPr/>
          <p:nvPr/>
        </p:nvSpPr>
        <p:spPr bwMode="auto">
          <a:xfrm>
            <a:off x="9753422" y="206010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68" name="Numéro 2">
            <a:extLst>
              <a:ext uri="{FF2B5EF4-FFF2-40B4-BE49-F238E27FC236}">
                <a16:creationId xmlns:a16="http://schemas.microsoft.com/office/drawing/2014/main" id="{986BB859-24E5-42B1-AFE7-CC498BB66230}"/>
              </a:ext>
            </a:extLst>
          </p:cNvPr>
          <p:cNvSpPr/>
          <p:nvPr/>
        </p:nvSpPr>
        <p:spPr bwMode="auto">
          <a:xfrm>
            <a:off x="6455660" y="204624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69" name="Numéro 1">
            <a:extLst>
              <a:ext uri="{FF2B5EF4-FFF2-40B4-BE49-F238E27FC236}">
                <a16:creationId xmlns:a16="http://schemas.microsoft.com/office/drawing/2014/main" id="{AFB9B5C3-9FEF-4195-B64B-49C79D7623B8}"/>
              </a:ext>
            </a:extLst>
          </p:cNvPr>
          <p:cNvSpPr/>
          <p:nvPr/>
        </p:nvSpPr>
        <p:spPr bwMode="auto">
          <a:xfrm>
            <a:off x="3360229" y="205320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70" name="Texte Bleu fonce">
            <a:extLst>
              <a:ext uri="{FF2B5EF4-FFF2-40B4-BE49-F238E27FC236}">
                <a16:creationId xmlns:a16="http://schemas.microsoft.com/office/drawing/2014/main" id="{6361A247-EE7E-4C59-8810-031940207B34}"/>
              </a:ext>
            </a:extLst>
          </p:cNvPr>
          <p:cNvSpPr/>
          <p:nvPr/>
        </p:nvSpPr>
        <p:spPr bwMode="auto">
          <a:xfrm>
            <a:off x="8118764" y="3833584"/>
            <a:ext cx="4073236" cy="25756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206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1600" dirty="0">
                <a:solidFill>
                  <a:schemeClr val="bg1"/>
                </a:solidFill>
                <a:cs typeface="Arial" panose="020B0604020202020204" pitchFamily="34" charset="0"/>
              </a:rPr>
              <a:t>L’allergie alimentaire est un</a:t>
            </a:r>
            <a:br>
              <a:rPr lang="fr-FR" altLang="fr-FR" sz="1600" dirty="0">
                <a:solidFill>
                  <a:schemeClr val="bg1"/>
                </a:solidFill>
                <a:cs typeface="Arial" panose="020B0604020202020204" pitchFamily="34" charset="0"/>
              </a:rPr>
            </a:br>
            <a:r>
              <a:rPr lang="fr-FR" altLang="fr-FR" sz="1600" dirty="0">
                <a:solidFill>
                  <a:schemeClr val="bg1"/>
                </a:solidFill>
                <a:cs typeface="Arial" panose="020B0604020202020204" pitchFamily="34" charset="0"/>
              </a:rPr>
              <a:t>ensemble de réactions immunitaires anormales, survenant après l’ingestion d’un aliment particulier. L’aliment normalement inoffensif pour l’organisme est alors appelé "allergène " ou "</a:t>
            </a:r>
            <a:r>
              <a:rPr lang="fr-FR" altLang="fr-FR" sz="1600" dirty="0" err="1">
                <a:solidFill>
                  <a:schemeClr val="bg1"/>
                </a:solidFill>
                <a:cs typeface="Arial" panose="020B0604020202020204" pitchFamily="34" charset="0"/>
              </a:rPr>
              <a:t>trophallergène</a:t>
            </a:r>
            <a:r>
              <a:rPr lang="fr-FR" altLang="fr-FR" sz="1600" dirty="0">
                <a:solidFill>
                  <a:schemeClr val="bg1"/>
                </a:solidFill>
                <a:cs typeface="Arial" panose="020B0604020202020204" pitchFamily="34" charset="0"/>
              </a:rPr>
              <a:t>" (terme désignant un allergène ingéré).</a:t>
            </a:r>
          </a:p>
          <a:p>
            <a:pPr algn="ctr">
              <a:defRPr/>
            </a:pPr>
            <a:r>
              <a:rPr lang="fr-FR" altLang="fr-FR" sz="1600" dirty="0">
                <a:solidFill>
                  <a:schemeClr val="bg1"/>
                </a:solidFill>
                <a:cs typeface="Arial" panose="020B0604020202020204" pitchFamily="34" charset="0"/>
              </a:rPr>
              <a:t>En Europe, l’allergie alimentaire toucherait 6% des enfants et plus de 3% des adultes. </a:t>
            </a:r>
          </a:p>
        </p:txBody>
      </p:sp>
    </p:spTree>
    <p:extLst>
      <p:ext uri="{BB962C8B-B14F-4D97-AF65-F5344CB8AC3E}">
        <p14:creationId xmlns:p14="http://schemas.microsoft.com/office/powerpoint/2010/main" val="13023947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9" restart="whenNotActive" fill="hold" evtFilter="cancelBubble" nodeType="interactiveSeq">
                <p:stCondLst>
                  <p:cond evt="onClick" delay="0">
                    <p:tgtEl>
                      <p:spTgt spid="67"/>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18" restart="whenNotActive" fill="hold" evtFilter="cancelBubble" nodeType="interactiveSeq">
                <p:stCondLst>
                  <p:cond evt="onClick" delay="0">
                    <p:tgtEl>
                      <p:spTgt spid="66"/>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25" restart="whenNotActive" fill="hold" evtFilter="cancelBubble" nodeType="interactiveSeq">
                <p:stCondLst>
                  <p:cond evt="onClick" delay="0">
                    <p:tgtEl>
                      <p:spTgt spid="65"/>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2" restart="whenNotActive" fill="hold" evtFilter="cancelBubble" nodeType="interactiveSeq">
                <p:stCondLst>
                  <p:cond evt="onClick" delay="0">
                    <p:tgtEl>
                      <p:spTgt spid="64"/>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39" restart="whenNotActive" fill="hold" evtFilter="cancelBubble" nodeType="interactiveSeq">
                <p:stCondLst>
                  <p:cond evt="onClick" delay="0">
                    <p:tgtEl>
                      <p:spTgt spid="25"/>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48" restart="whenNotActive" fill="hold" evtFilter="cancelBubble" nodeType="interactiveSeq">
                <p:stCondLst>
                  <p:cond evt="onClick" delay="0">
                    <p:tgtEl>
                      <p:spTgt spid="69"/>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xit" presetSubtype="0" fill="hold" grpId="0" nodeType="withEffect">
                                  <p:stCondLst>
                                    <p:cond delay="0"/>
                                  </p:stCondLst>
                                  <p:childTnLst>
                                    <p:set>
                                      <p:cBhvr>
                                        <p:cTn id="54" dur="1" fill="hold">
                                          <p:stCondLst>
                                            <p:cond delay="0"/>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55" restart="whenNotActive" fill="hold" evtFilter="cancelBubble" nodeType="interactiveSeq">
                <p:stCondLst>
                  <p:cond evt="onClick" delay="0">
                    <p:tgtEl>
                      <p:spTgt spid="42"/>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7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1" nodeType="clickEffect">
                                  <p:stCondLst>
                                    <p:cond delay="0"/>
                                  </p:stCondLst>
                                  <p:childTnLst>
                                    <p:set>
                                      <p:cBhvr>
                                        <p:cTn id="63" dur="1" fill="hold">
                                          <p:stCondLst>
                                            <p:cond delay="0"/>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42"/>
                  </p:tgtEl>
                </p:cond>
              </p:nextCondLst>
            </p:seq>
          </p:childTnLst>
        </p:cTn>
      </p:par>
    </p:tnLst>
    <p:bldLst>
      <p:bldP spid="26" grpId="0" animBg="1"/>
      <p:bldP spid="26" grpId="1" animBg="1"/>
      <p:bldP spid="64" grpId="0" animBg="1"/>
      <p:bldP spid="65" grpId="0" animBg="1"/>
      <p:bldP spid="66" grpId="0" animBg="1"/>
      <p:bldP spid="67" grpId="0" animBg="1"/>
      <p:bldP spid="68" grpId="0" animBg="1"/>
      <p:bldP spid="69" grpId="0" animBg="1"/>
      <p:bldP spid="70" grpId="0" animBg="1"/>
      <p:bldP spid="70"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nd Blanc">
            <a:extLst>
              <a:ext uri="{FF2B5EF4-FFF2-40B4-BE49-F238E27FC236}">
                <a16:creationId xmlns:a16="http://schemas.microsoft.com/office/drawing/2014/main" id="{C3594856-2C84-4328-AF10-F3774B843475}"/>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Logo AtmoSud">
            <a:hlinkClick r:id="rId2"/>
            <a:extLst>
              <a:ext uri="{FF2B5EF4-FFF2-40B4-BE49-F238E27FC236}">
                <a16:creationId xmlns:a16="http://schemas.microsoft.com/office/drawing/2014/main" id="{EB0C67F0-3B90-49B0-97FD-649496596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13" name="TP">
            <a:extLst>
              <a:ext uri="{FF2B5EF4-FFF2-40B4-BE49-F238E27FC236}">
                <a16:creationId xmlns:a16="http://schemas.microsoft.com/office/drawing/2014/main" id="{D6BDD644-C315-4CD8-8944-12356D4BE098}"/>
              </a:ext>
            </a:extLst>
          </p:cNvPr>
          <p:cNvGrpSpPr/>
          <p:nvPr/>
        </p:nvGrpSpPr>
        <p:grpSpPr>
          <a:xfrm>
            <a:off x="330442" y="5258668"/>
            <a:ext cx="1084263" cy="830356"/>
            <a:chOff x="330442" y="5254806"/>
            <a:chExt cx="1084263" cy="830356"/>
          </a:xfrm>
        </p:grpSpPr>
        <p:sp>
          <p:nvSpPr>
            <p:cNvPr id="14" name="Txt tp">
              <a:extLst>
                <a:ext uri="{FF2B5EF4-FFF2-40B4-BE49-F238E27FC236}">
                  <a16:creationId xmlns:a16="http://schemas.microsoft.com/office/drawing/2014/main" id="{469F1FDF-D10B-4657-8333-F2BCA8DF8AA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a:extLst>
                <a:ext uri="{FF2B5EF4-FFF2-40B4-BE49-F238E27FC236}">
                  <a16:creationId xmlns:a16="http://schemas.microsoft.com/office/drawing/2014/main" id="{59A7FD99-353C-46FB-A9B7-D1109F8E4225}"/>
                </a:ext>
              </a:extLst>
            </p:cNvPr>
            <p:cNvPicPr>
              <a:picLocks noChangeAspect="1"/>
            </p:cNvPicPr>
            <p:nvPr/>
          </p:nvPicPr>
          <p:blipFill rotWithShape="1">
            <a:blip r:embed="rId4">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Video">
            <a:extLst>
              <a:ext uri="{FF2B5EF4-FFF2-40B4-BE49-F238E27FC236}">
                <a16:creationId xmlns:a16="http://schemas.microsoft.com/office/drawing/2014/main" id="{BCA45A17-39EE-4313-B675-F1ED2AF864DB}"/>
              </a:ext>
            </a:extLst>
          </p:cNvPr>
          <p:cNvGrpSpPr/>
          <p:nvPr/>
        </p:nvGrpSpPr>
        <p:grpSpPr>
          <a:xfrm>
            <a:off x="330443" y="4186380"/>
            <a:ext cx="1084263" cy="874441"/>
            <a:chOff x="330443" y="4182518"/>
            <a:chExt cx="1084263" cy="874441"/>
          </a:xfrm>
        </p:grpSpPr>
        <p:sp>
          <p:nvSpPr>
            <p:cNvPr id="17" name="Txt video">
              <a:extLst>
                <a:ext uri="{FF2B5EF4-FFF2-40B4-BE49-F238E27FC236}">
                  <a16:creationId xmlns:a16="http://schemas.microsoft.com/office/drawing/2014/main" id="{64968387-899E-407D-994D-209305B9C627}"/>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8" name="Picto guide">
              <a:extLst>
                <a:ext uri="{FF2B5EF4-FFF2-40B4-BE49-F238E27FC236}">
                  <a16:creationId xmlns:a16="http://schemas.microsoft.com/office/drawing/2014/main" id="{CFB12395-8EB3-4C45-8341-7B9F506B5B3E}"/>
                </a:ext>
              </a:extLst>
            </p:cNvPr>
            <p:cNvPicPr>
              <a:picLocks noChangeAspect="1"/>
            </p:cNvPicPr>
            <p:nvPr/>
          </p:nvPicPr>
          <p:blipFill rotWithShape="1">
            <a:blip r:embed="rId5">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uide">
            <a:extLst>
              <a:ext uri="{FF2B5EF4-FFF2-40B4-BE49-F238E27FC236}">
                <a16:creationId xmlns:a16="http://schemas.microsoft.com/office/drawing/2014/main" id="{681F5EB0-CE1C-485D-922D-6EA2BC985BE6}"/>
              </a:ext>
            </a:extLst>
          </p:cNvPr>
          <p:cNvGrpSpPr/>
          <p:nvPr/>
        </p:nvGrpSpPr>
        <p:grpSpPr>
          <a:xfrm>
            <a:off x="330444" y="3123586"/>
            <a:ext cx="1084262" cy="891371"/>
            <a:chOff x="330444" y="3119724"/>
            <a:chExt cx="1084262" cy="891371"/>
          </a:xfrm>
        </p:grpSpPr>
        <p:sp>
          <p:nvSpPr>
            <p:cNvPr id="20" name="Txt guide">
              <a:extLst>
                <a:ext uri="{FF2B5EF4-FFF2-40B4-BE49-F238E27FC236}">
                  <a16:creationId xmlns:a16="http://schemas.microsoft.com/office/drawing/2014/main" id="{5EEFEE1E-9EF3-43F8-855E-1DFE73BF2925}"/>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1" name="Picto guide">
              <a:extLst>
                <a:ext uri="{FF2B5EF4-FFF2-40B4-BE49-F238E27FC236}">
                  <a16:creationId xmlns:a16="http://schemas.microsoft.com/office/drawing/2014/main" id="{65780975-BD8C-4B63-814A-545C8F048C29}"/>
                </a:ext>
              </a:extLst>
            </p:cNvPr>
            <p:cNvPicPr>
              <a:picLocks noChangeAspect="1"/>
            </p:cNvPicPr>
            <p:nvPr/>
          </p:nvPicPr>
          <p:blipFill rotWithShape="1">
            <a:blip r:embed="rId6">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xt info">
            <a:extLst>
              <a:ext uri="{FF2B5EF4-FFF2-40B4-BE49-F238E27FC236}">
                <a16:creationId xmlns:a16="http://schemas.microsoft.com/office/drawing/2014/main" id="{141E83D4-A726-4354-98C5-7A2FBDEBFE9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23" name="Module CO2">
            <a:extLst>
              <a:ext uri="{FF2B5EF4-FFF2-40B4-BE49-F238E27FC236}">
                <a16:creationId xmlns:a16="http://schemas.microsoft.com/office/drawing/2014/main" id="{4F1A4C6C-22E7-47D4-9F58-DC214171358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Logo AEM">
            <a:extLst>
              <a:ext uri="{FF2B5EF4-FFF2-40B4-BE49-F238E27FC236}">
                <a16:creationId xmlns:a16="http://schemas.microsoft.com/office/drawing/2014/main" id="{9C3AFB0C-8B07-4E92-BC48-4BACA981BC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25" name="Picto info active">
            <a:extLst>
              <a:ext uri="{FF2B5EF4-FFF2-40B4-BE49-F238E27FC236}">
                <a16:creationId xmlns:a16="http://schemas.microsoft.com/office/drawing/2014/main" id="{91029E5A-2D0E-42CE-94EB-C9FFE706ACD7}"/>
              </a:ext>
            </a:extLst>
          </p:cNvPr>
          <p:cNvPicPr>
            <a:picLocks noChangeAspect="1"/>
          </p:cNvPicPr>
          <p:nvPr/>
        </p:nvPicPr>
        <p:blipFill rotWithShape="1">
          <a:blip r:embed="rId8">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rré corné Info">
            <a:extLst>
              <a:ext uri="{FF2B5EF4-FFF2-40B4-BE49-F238E27FC236}">
                <a16:creationId xmlns:a16="http://schemas.microsoft.com/office/drawing/2014/main" id="{8937EE4D-4D1A-4E99-B085-64D4257F0320}"/>
              </a:ext>
            </a:extLst>
          </p:cNvPr>
          <p:cNvSpPr/>
          <p:nvPr/>
        </p:nvSpPr>
        <p:spPr>
          <a:xfrm>
            <a:off x="46379" y="5166911"/>
            <a:ext cx="1609401" cy="1658064"/>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buFont typeface="+mj-lt"/>
              <a:buAutoNum type="arabicPeriod"/>
              <a:defRPr/>
            </a:pPr>
            <a:r>
              <a:rPr lang="fr-FR" sz="1200" b="1" dirty="0">
                <a:solidFill>
                  <a:srgbClr val="FFFFFF"/>
                </a:solidFill>
              </a:rPr>
              <a:t>Eau</a:t>
            </a:r>
          </a:p>
          <a:p>
            <a:pPr marL="228600" indent="-228600">
              <a:buFont typeface="+mj-lt"/>
              <a:buAutoNum type="arabicPeriod"/>
              <a:defRPr/>
            </a:pPr>
            <a:r>
              <a:rPr lang="fr-FR" sz="1200" b="1" dirty="0">
                <a:solidFill>
                  <a:srgbClr val="FFFFFF"/>
                </a:solidFill>
              </a:rPr>
              <a:t>Bicarbonate de soude</a:t>
            </a:r>
          </a:p>
          <a:p>
            <a:pPr marL="228600" indent="-228600">
              <a:buFont typeface="+mj-lt"/>
              <a:buAutoNum type="arabicPeriod"/>
              <a:defRPr/>
            </a:pPr>
            <a:r>
              <a:rPr lang="fr-FR" sz="1200" b="1" dirty="0">
                <a:solidFill>
                  <a:srgbClr val="FFFFFF"/>
                </a:solidFill>
              </a:rPr>
              <a:t>Savon de Marseille</a:t>
            </a:r>
          </a:p>
          <a:p>
            <a:pPr marL="228600" indent="-228600">
              <a:buFont typeface="+mj-lt"/>
              <a:buAutoNum type="arabicPeriod"/>
              <a:defRPr/>
            </a:pPr>
            <a:r>
              <a:rPr lang="fr-FR" sz="1200" b="1" dirty="0">
                <a:solidFill>
                  <a:srgbClr val="FFFFFF"/>
                </a:solidFill>
              </a:rPr>
              <a:t>Vinaigre blanc</a:t>
            </a:r>
          </a:p>
          <a:p>
            <a:pPr marL="228600" indent="-228600">
              <a:buFont typeface="+mj-lt"/>
              <a:buAutoNum type="arabicPeriod"/>
              <a:defRPr/>
            </a:pPr>
            <a:r>
              <a:rPr lang="fr-FR" sz="1200" b="1" dirty="0">
                <a:solidFill>
                  <a:srgbClr val="FFFFFF"/>
                </a:solidFill>
              </a:rPr>
              <a:t>Savon noir</a:t>
            </a:r>
          </a:p>
          <a:p>
            <a:pPr marL="228600" indent="-228600">
              <a:buFont typeface="+mj-lt"/>
              <a:buAutoNum type="arabicPeriod"/>
              <a:defRPr/>
            </a:pPr>
            <a:r>
              <a:rPr lang="fr-FR" sz="1200" b="1" dirty="0">
                <a:solidFill>
                  <a:srgbClr val="FFFFFF"/>
                </a:solidFill>
              </a:rPr>
              <a:t>D’autres : Citron, cristaux de soude</a:t>
            </a:r>
          </a:p>
        </p:txBody>
      </p:sp>
      <p:sp>
        <p:nvSpPr>
          <p:cNvPr id="35" name="Titre 18">
            <a:extLst>
              <a:ext uri="{FF2B5EF4-FFF2-40B4-BE49-F238E27FC236}">
                <a16:creationId xmlns:a16="http://schemas.microsoft.com/office/drawing/2014/main" id="{63AC9A95-6329-4567-9BFB-CA2C12A4CA6F}"/>
              </a:ext>
            </a:extLst>
          </p:cNvPr>
          <p:cNvSpPr>
            <a:spLocks noGrp="1"/>
          </p:cNvSpPr>
          <p:nvPr>
            <p:ph type="title"/>
          </p:nvPr>
        </p:nvSpPr>
        <p:spPr>
          <a:xfrm>
            <a:off x="1670130" y="-1514"/>
            <a:ext cx="10521870" cy="1008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3200" b="1" dirty="0">
                <a:solidFill>
                  <a:srgbClr val="002060"/>
                </a:solidFill>
                <a:latin typeface="Century Gothic" panose="020B0502020202020204" pitchFamily="34" charset="0"/>
              </a:rPr>
              <a:t>Cite q</a:t>
            </a:r>
            <a:r>
              <a:rPr lang="fr-FR" sz="3200" b="1" dirty="0">
                <a:solidFill>
                  <a:srgbClr val="002060"/>
                </a:solidFill>
                <a:latin typeface="Century Gothic" panose="020B0502020202020204" pitchFamily="34" charset="0"/>
                <a:ea typeface="+mn-ea"/>
                <a:cs typeface="+mn-cs"/>
              </a:rPr>
              <a:t>uelques ingrédients utiles pour un ménage écologique</a:t>
            </a:r>
          </a:p>
        </p:txBody>
      </p:sp>
      <p:grpSp>
        <p:nvGrpSpPr>
          <p:cNvPr id="2" name="Groupe 1">
            <a:extLst>
              <a:ext uri="{FF2B5EF4-FFF2-40B4-BE49-F238E27FC236}">
                <a16:creationId xmlns:a16="http://schemas.microsoft.com/office/drawing/2014/main" id="{D63FD81C-11FB-45DB-BF0F-EED33542C491}"/>
              </a:ext>
            </a:extLst>
          </p:cNvPr>
          <p:cNvGrpSpPr/>
          <p:nvPr/>
        </p:nvGrpSpPr>
        <p:grpSpPr>
          <a:xfrm>
            <a:off x="2510564" y="1197533"/>
            <a:ext cx="1931905" cy="2008823"/>
            <a:chOff x="2510564" y="1197533"/>
            <a:chExt cx="1931905" cy="2008823"/>
          </a:xfrm>
        </p:grpSpPr>
        <p:pic>
          <p:nvPicPr>
            <p:cNvPr id="33" name="Ima 1 eau">
              <a:extLst>
                <a:ext uri="{FF2B5EF4-FFF2-40B4-BE49-F238E27FC236}">
                  <a16:creationId xmlns:a16="http://schemas.microsoft.com/office/drawing/2014/main" id="{8401308E-1D1D-4C0C-8403-A620C835D4B1}"/>
                </a:ext>
              </a:extLst>
            </p:cNvPr>
            <p:cNvPicPr>
              <a:picLocks noChangeAspect="1"/>
            </p:cNvPicPr>
            <p:nvPr/>
          </p:nvPicPr>
          <p:blipFill rotWithShape="1">
            <a:blip r:embed="rId9">
              <a:extLst>
                <a:ext uri="{28A0092B-C50C-407E-A947-70E740481C1C}">
                  <a14:useLocalDpi xmlns:a14="http://schemas.microsoft.com/office/drawing/2010/main" val="0"/>
                </a:ext>
              </a:extLst>
            </a:blip>
            <a:srcRect l="55404" t="50988" r="6056"/>
            <a:stretch/>
          </p:blipFill>
          <p:spPr>
            <a:xfrm>
              <a:off x="2510564" y="1197533"/>
              <a:ext cx="1931905" cy="1740679"/>
            </a:xfrm>
            <a:prstGeom prst="rect">
              <a:avLst/>
            </a:prstGeom>
          </p:spPr>
        </p:pic>
        <p:sp>
          <p:nvSpPr>
            <p:cNvPr id="57" name="Txt 1">
              <a:extLst>
                <a:ext uri="{FF2B5EF4-FFF2-40B4-BE49-F238E27FC236}">
                  <a16:creationId xmlns:a16="http://schemas.microsoft.com/office/drawing/2014/main" id="{F7F4E4B9-DDDF-4CC6-83D8-412B4F3C3AC6}"/>
                </a:ext>
              </a:extLst>
            </p:cNvPr>
            <p:cNvSpPr>
              <a:spLocks noChangeArrowheads="1"/>
            </p:cNvSpPr>
            <p:nvPr/>
          </p:nvSpPr>
          <p:spPr bwMode="auto">
            <a:xfrm>
              <a:off x="3042064" y="2806246"/>
              <a:ext cx="93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Eau</a:t>
              </a:r>
            </a:p>
          </p:txBody>
        </p:sp>
      </p:grpSp>
      <p:grpSp>
        <p:nvGrpSpPr>
          <p:cNvPr id="4" name="Groupe 3">
            <a:extLst>
              <a:ext uri="{FF2B5EF4-FFF2-40B4-BE49-F238E27FC236}">
                <a16:creationId xmlns:a16="http://schemas.microsoft.com/office/drawing/2014/main" id="{C623E9B9-D687-4C87-8606-4C2317EDB5BD}"/>
              </a:ext>
            </a:extLst>
          </p:cNvPr>
          <p:cNvGrpSpPr/>
          <p:nvPr/>
        </p:nvGrpSpPr>
        <p:grpSpPr>
          <a:xfrm>
            <a:off x="8962531" y="1224925"/>
            <a:ext cx="2403197" cy="2079794"/>
            <a:chOff x="8962531" y="1224925"/>
            <a:chExt cx="2403197" cy="2079794"/>
          </a:xfrm>
        </p:grpSpPr>
        <p:pic>
          <p:nvPicPr>
            <p:cNvPr id="30" name="Ima 3 savon Marseille">
              <a:extLst>
                <a:ext uri="{FF2B5EF4-FFF2-40B4-BE49-F238E27FC236}">
                  <a16:creationId xmlns:a16="http://schemas.microsoft.com/office/drawing/2014/main" id="{A40BCE8A-8AD6-4907-84F4-EADFED697FC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63143" y="1224925"/>
              <a:ext cx="1601972" cy="1828667"/>
            </a:xfrm>
            <a:prstGeom prst="rect">
              <a:avLst/>
            </a:prstGeom>
          </p:spPr>
        </p:pic>
        <p:sp>
          <p:nvSpPr>
            <p:cNvPr id="58" name="txt 3">
              <a:extLst>
                <a:ext uri="{FF2B5EF4-FFF2-40B4-BE49-F238E27FC236}">
                  <a16:creationId xmlns:a16="http://schemas.microsoft.com/office/drawing/2014/main" id="{D67A5325-7096-48CE-B929-8897EF2ABB57}"/>
                </a:ext>
              </a:extLst>
            </p:cNvPr>
            <p:cNvSpPr>
              <a:spLocks noChangeArrowheads="1"/>
            </p:cNvSpPr>
            <p:nvPr/>
          </p:nvSpPr>
          <p:spPr bwMode="auto">
            <a:xfrm>
              <a:off x="8962531" y="2904609"/>
              <a:ext cx="24031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Savon de Marseille</a:t>
              </a:r>
            </a:p>
          </p:txBody>
        </p:sp>
      </p:grpSp>
      <p:grpSp>
        <p:nvGrpSpPr>
          <p:cNvPr id="6" name="Groupe 5">
            <a:extLst>
              <a:ext uri="{FF2B5EF4-FFF2-40B4-BE49-F238E27FC236}">
                <a16:creationId xmlns:a16="http://schemas.microsoft.com/office/drawing/2014/main" id="{E0B63D54-C3E6-4A02-9858-995AA7237299}"/>
              </a:ext>
            </a:extLst>
          </p:cNvPr>
          <p:cNvGrpSpPr/>
          <p:nvPr/>
        </p:nvGrpSpPr>
        <p:grpSpPr>
          <a:xfrm>
            <a:off x="6079056" y="3462943"/>
            <a:ext cx="1465447" cy="2799891"/>
            <a:chOff x="6079056" y="3462943"/>
            <a:chExt cx="1465447" cy="2799891"/>
          </a:xfrm>
        </p:grpSpPr>
        <p:pic>
          <p:nvPicPr>
            <p:cNvPr id="29" name="Ima 5 Savon Noir">
              <a:extLst>
                <a:ext uri="{FF2B5EF4-FFF2-40B4-BE49-F238E27FC236}">
                  <a16:creationId xmlns:a16="http://schemas.microsoft.com/office/drawing/2014/main" id="{E9FB5DC2-9D54-4EFA-961C-11EB5E6B00F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79056" y="3462943"/>
              <a:ext cx="1388328" cy="2278668"/>
            </a:xfrm>
            <a:prstGeom prst="rect">
              <a:avLst/>
            </a:prstGeom>
          </p:spPr>
        </p:pic>
        <p:sp>
          <p:nvSpPr>
            <p:cNvPr id="59" name="Txt 5">
              <a:extLst>
                <a:ext uri="{FF2B5EF4-FFF2-40B4-BE49-F238E27FC236}">
                  <a16:creationId xmlns:a16="http://schemas.microsoft.com/office/drawing/2014/main" id="{38412D0F-D0DA-4D83-AB3A-1B0512421D66}"/>
                </a:ext>
              </a:extLst>
            </p:cNvPr>
            <p:cNvSpPr>
              <a:spLocks noChangeArrowheads="1"/>
            </p:cNvSpPr>
            <p:nvPr/>
          </p:nvSpPr>
          <p:spPr bwMode="auto">
            <a:xfrm>
              <a:off x="6156175" y="5862724"/>
              <a:ext cx="13883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Savon noir</a:t>
              </a:r>
            </a:p>
          </p:txBody>
        </p:sp>
      </p:grpSp>
      <p:grpSp>
        <p:nvGrpSpPr>
          <p:cNvPr id="3" name="Groupe 2">
            <a:extLst>
              <a:ext uri="{FF2B5EF4-FFF2-40B4-BE49-F238E27FC236}">
                <a16:creationId xmlns:a16="http://schemas.microsoft.com/office/drawing/2014/main" id="{E081F5EA-841D-45EC-A553-E3E81D426225}"/>
              </a:ext>
            </a:extLst>
          </p:cNvPr>
          <p:cNvGrpSpPr/>
          <p:nvPr/>
        </p:nvGrpSpPr>
        <p:grpSpPr>
          <a:xfrm>
            <a:off x="5563171" y="1229310"/>
            <a:ext cx="2596371" cy="2110960"/>
            <a:chOff x="5563171" y="1229310"/>
            <a:chExt cx="2596371" cy="2110960"/>
          </a:xfrm>
        </p:grpSpPr>
        <p:pic>
          <p:nvPicPr>
            <p:cNvPr id="32" name="Ima 2 bicarbonate">
              <a:extLst>
                <a:ext uri="{FF2B5EF4-FFF2-40B4-BE49-F238E27FC236}">
                  <a16:creationId xmlns:a16="http://schemas.microsoft.com/office/drawing/2014/main" id="{45341446-71EB-493A-8968-E407FBA8851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081228" y="1229310"/>
              <a:ext cx="1538223" cy="1728127"/>
            </a:xfrm>
            <a:prstGeom prst="rect">
              <a:avLst/>
            </a:prstGeom>
          </p:spPr>
        </p:pic>
        <p:sp>
          <p:nvSpPr>
            <p:cNvPr id="60" name="txt 2">
              <a:extLst>
                <a:ext uri="{FF2B5EF4-FFF2-40B4-BE49-F238E27FC236}">
                  <a16:creationId xmlns:a16="http://schemas.microsoft.com/office/drawing/2014/main" id="{F8ADAFC3-153F-4E32-B608-6928DCA5450E}"/>
                </a:ext>
              </a:extLst>
            </p:cNvPr>
            <p:cNvSpPr>
              <a:spLocks noChangeArrowheads="1"/>
            </p:cNvSpPr>
            <p:nvPr/>
          </p:nvSpPr>
          <p:spPr bwMode="auto">
            <a:xfrm>
              <a:off x="5563171" y="2940160"/>
              <a:ext cx="25963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Bicarbonate de soude</a:t>
              </a:r>
            </a:p>
          </p:txBody>
        </p:sp>
      </p:grpSp>
      <p:grpSp>
        <p:nvGrpSpPr>
          <p:cNvPr id="5" name="Groupe 4">
            <a:extLst>
              <a:ext uri="{FF2B5EF4-FFF2-40B4-BE49-F238E27FC236}">
                <a16:creationId xmlns:a16="http://schemas.microsoft.com/office/drawing/2014/main" id="{81FE9CC8-C7D3-46F9-9C94-436C669641F8}"/>
              </a:ext>
            </a:extLst>
          </p:cNvPr>
          <p:cNvGrpSpPr/>
          <p:nvPr/>
        </p:nvGrpSpPr>
        <p:grpSpPr>
          <a:xfrm>
            <a:off x="2601904" y="3457104"/>
            <a:ext cx="1749224" cy="2805730"/>
            <a:chOff x="2601904" y="3457104"/>
            <a:chExt cx="1749224" cy="2805730"/>
          </a:xfrm>
        </p:grpSpPr>
        <p:pic>
          <p:nvPicPr>
            <p:cNvPr id="31" name="Ima 4 Vinaigre blanc">
              <a:extLst>
                <a:ext uri="{FF2B5EF4-FFF2-40B4-BE49-F238E27FC236}">
                  <a16:creationId xmlns:a16="http://schemas.microsoft.com/office/drawing/2014/main" id="{3E66BE01-2A05-4678-8098-D33ADE63247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47576" y="3457104"/>
              <a:ext cx="857880" cy="2395589"/>
            </a:xfrm>
            <a:prstGeom prst="rect">
              <a:avLst/>
            </a:prstGeom>
          </p:spPr>
        </p:pic>
        <p:sp>
          <p:nvSpPr>
            <p:cNvPr id="61" name="Txt 4">
              <a:extLst>
                <a:ext uri="{FF2B5EF4-FFF2-40B4-BE49-F238E27FC236}">
                  <a16:creationId xmlns:a16="http://schemas.microsoft.com/office/drawing/2014/main" id="{50585269-FBD0-4B58-9DF7-B076A5F5DED9}"/>
                </a:ext>
              </a:extLst>
            </p:cNvPr>
            <p:cNvSpPr>
              <a:spLocks noChangeArrowheads="1"/>
            </p:cNvSpPr>
            <p:nvPr/>
          </p:nvSpPr>
          <p:spPr bwMode="auto">
            <a:xfrm>
              <a:off x="2601904" y="5862724"/>
              <a:ext cx="17492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dirty="0">
                  <a:solidFill>
                    <a:srgbClr val="008CB4"/>
                  </a:solidFill>
                  <a:latin typeface="+mn-lt"/>
                  <a:cs typeface="Calibri" panose="020F0502020204030204" pitchFamily="34" charset="0"/>
                </a:rPr>
                <a:t>Vinaigre blanc</a:t>
              </a:r>
            </a:p>
          </p:txBody>
        </p:sp>
      </p:grpSp>
      <p:grpSp>
        <p:nvGrpSpPr>
          <p:cNvPr id="7" name="Groupe 6">
            <a:extLst>
              <a:ext uri="{FF2B5EF4-FFF2-40B4-BE49-F238E27FC236}">
                <a16:creationId xmlns:a16="http://schemas.microsoft.com/office/drawing/2014/main" id="{305F0309-7939-40F3-8B24-BBE8C22F9DD1}"/>
              </a:ext>
            </a:extLst>
          </p:cNvPr>
          <p:cNvGrpSpPr/>
          <p:nvPr/>
        </p:nvGrpSpPr>
        <p:grpSpPr>
          <a:xfrm>
            <a:off x="8967428" y="3590860"/>
            <a:ext cx="2525606" cy="3209597"/>
            <a:chOff x="8967428" y="3590860"/>
            <a:chExt cx="2525606" cy="3209597"/>
          </a:xfrm>
        </p:grpSpPr>
        <p:pic>
          <p:nvPicPr>
            <p:cNvPr id="27" name="Ima 7 cristaux">
              <a:extLst>
                <a:ext uri="{FF2B5EF4-FFF2-40B4-BE49-F238E27FC236}">
                  <a16:creationId xmlns:a16="http://schemas.microsoft.com/office/drawing/2014/main" id="{B4F5EDEC-0113-4853-9EB2-5A0DA09DF295}"/>
                </a:ext>
              </a:extLst>
            </p:cNvPr>
            <p:cNvPicPr>
              <a:picLocks noChangeAspect="1"/>
            </p:cNvPicPr>
            <p:nvPr/>
          </p:nvPicPr>
          <p:blipFill rotWithShape="1">
            <a:blip r:embed="rId14">
              <a:extLst>
                <a:ext uri="{28A0092B-C50C-407E-A947-70E740481C1C}">
                  <a14:useLocalDpi xmlns:a14="http://schemas.microsoft.com/office/drawing/2010/main" val="0"/>
                </a:ext>
              </a:extLst>
            </a:blip>
            <a:srcRect l="24245" t="64324" r="58034" b="26374"/>
            <a:stretch/>
          </p:blipFill>
          <p:spPr>
            <a:xfrm>
              <a:off x="9129305" y="4357798"/>
              <a:ext cx="2069648" cy="1538992"/>
            </a:xfrm>
            <a:prstGeom prst="rect">
              <a:avLst/>
            </a:prstGeom>
          </p:spPr>
        </p:pic>
        <p:pic>
          <p:nvPicPr>
            <p:cNvPr id="28" name="Ima 6 Citron">
              <a:extLst>
                <a:ext uri="{FF2B5EF4-FFF2-40B4-BE49-F238E27FC236}">
                  <a16:creationId xmlns:a16="http://schemas.microsoft.com/office/drawing/2014/main" id="{1C137C61-D849-443E-8ACB-C0DEEE0A48F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087675" y="3590860"/>
              <a:ext cx="2152908" cy="1261300"/>
            </a:xfrm>
            <a:prstGeom prst="rect">
              <a:avLst/>
            </a:prstGeom>
          </p:spPr>
        </p:pic>
        <p:sp>
          <p:nvSpPr>
            <p:cNvPr id="62" name="Txt 6">
              <a:extLst>
                <a:ext uri="{FF2B5EF4-FFF2-40B4-BE49-F238E27FC236}">
                  <a16:creationId xmlns:a16="http://schemas.microsoft.com/office/drawing/2014/main" id="{C8544986-EC0E-45D6-A30D-3E3FF2E0AA00}"/>
                </a:ext>
              </a:extLst>
            </p:cNvPr>
            <p:cNvSpPr>
              <a:spLocks noChangeArrowheads="1"/>
            </p:cNvSpPr>
            <p:nvPr/>
          </p:nvSpPr>
          <p:spPr bwMode="auto">
            <a:xfrm>
              <a:off x="8967428" y="5784794"/>
              <a:ext cx="252560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fr-FR" altLang="fr-FR" sz="2000" b="1" dirty="0">
                  <a:solidFill>
                    <a:srgbClr val="008CB4"/>
                  </a:solidFill>
                  <a:latin typeface="+mn-lt"/>
                  <a:cs typeface="Calibri" panose="020F0502020204030204" pitchFamily="34" charset="0"/>
                </a:rPr>
                <a:t>Et d’autres encore comme le citron, les cristaux de soude…</a:t>
              </a:r>
            </a:p>
          </p:txBody>
        </p:sp>
      </p:grpSp>
      <p:sp>
        <p:nvSpPr>
          <p:cNvPr id="64" name="Espace réservé du numéro de diapositive 1">
            <a:extLst>
              <a:ext uri="{FF2B5EF4-FFF2-40B4-BE49-F238E27FC236}">
                <a16:creationId xmlns:a16="http://schemas.microsoft.com/office/drawing/2014/main" id="{E28A32CD-0FCF-4704-A371-3698DD65A579}"/>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52</a:t>
            </a:fld>
            <a:endParaRPr lang="fr-FR" altLang="fr-FR" sz="1800" b="1" dirty="0">
              <a:solidFill>
                <a:schemeClr val="bg1"/>
              </a:solidFill>
            </a:endParaRPr>
          </a:p>
        </p:txBody>
      </p:sp>
      <p:sp>
        <p:nvSpPr>
          <p:cNvPr id="65" name="Numéro 6">
            <a:extLst>
              <a:ext uri="{FF2B5EF4-FFF2-40B4-BE49-F238E27FC236}">
                <a16:creationId xmlns:a16="http://schemas.microsoft.com/office/drawing/2014/main" id="{5A987135-39A0-4F2F-92F3-229FABA6806D}"/>
              </a:ext>
            </a:extLst>
          </p:cNvPr>
          <p:cNvSpPr/>
          <p:nvPr/>
        </p:nvSpPr>
        <p:spPr bwMode="auto">
          <a:xfrm>
            <a:off x="9656529" y="444958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6</a:t>
            </a:r>
          </a:p>
        </p:txBody>
      </p:sp>
      <p:sp>
        <p:nvSpPr>
          <p:cNvPr id="66" name="Numéro 5">
            <a:extLst>
              <a:ext uri="{FF2B5EF4-FFF2-40B4-BE49-F238E27FC236}">
                <a16:creationId xmlns:a16="http://schemas.microsoft.com/office/drawing/2014/main" id="{836AFACA-EC8A-4C3B-9406-C80F4A2DB51F}"/>
              </a:ext>
            </a:extLst>
          </p:cNvPr>
          <p:cNvSpPr/>
          <p:nvPr/>
        </p:nvSpPr>
        <p:spPr bwMode="auto">
          <a:xfrm>
            <a:off x="6342739" y="444958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5</a:t>
            </a:r>
          </a:p>
        </p:txBody>
      </p:sp>
      <p:sp>
        <p:nvSpPr>
          <p:cNvPr id="67" name="Numéro 4">
            <a:extLst>
              <a:ext uri="{FF2B5EF4-FFF2-40B4-BE49-F238E27FC236}">
                <a16:creationId xmlns:a16="http://schemas.microsoft.com/office/drawing/2014/main" id="{04A7F500-1569-400F-9B17-D892C339E240}"/>
              </a:ext>
            </a:extLst>
          </p:cNvPr>
          <p:cNvSpPr/>
          <p:nvPr/>
        </p:nvSpPr>
        <p:spPr bwMode="auto">
          <a:xfrm>
            <a:off x="2968916" y="444958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68" name="Numéro 3">
            <a:extLst>
              <a:ext uri="{FF2B5EF4-FFF2-40B4-BE49-F238E27FC236}">
                <a16:creationId xmlns:a16="http://schemas.microsoft.com/office/drawing/2014/main" id="{654C44CB-75E0-464C-9579-1CB2519B129F}"/>
              </a:ext>
            </a:extLst>
          </p:cNvPr>
          <p:cNvSpPr/>
          <p:nvPr/>
        </p:nvSpPr>
        <p:spPr bwMode="auto">
          <a:xfrm>
            <a:off x="9656529" y="179318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69" name="Numéro 2">
            <a:extLst>
              <a:ext uri="{FF2B5EF4-FFF2-40B4-BE49-F238E27FC236}">
                <a16:creationId xmlns:a16="http://schemas.microsoft.com/office/drawing/2014/main" id="{00CC359A-E2BA-4F24-A9AD-8BBF629CFB83}"/>
              </a:ext>
            </a:extLst>
          </p:cNvPr>
          <p:cNvSpPr/>
          <p:nvPr/>
        </p:nvSpPr>
        <p:spPr bwMode="auto">
          <a:xfrm>
            <a:off x="6342739" y="179318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70" name="Numéro 1">
            <a:extLst>
              <a:ext uri="{FF2B5EF4-FFF2-40B4-BE49-F238E27FC236}">
                <a16:creationId xmlns:a16="http://schemas.microsoft.com/office/drawing/2014/main" id="{DAFA26F2-2C7F-4502-9644-0F15408B083E}"/>
              </a:ext>
            </a:extLst>
          </p:cNvPr>
          <p:cNvSpPr/>
          <p:nvPr/>
        </p:nvSpPr>
        <p:spPr bwMode="auto">
          <a:xfrm>
            <a:off x="2968916" y="175857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45" name="Retour">
            <a:hlinkClick r:id="rId16" action="ppaction://hlinksldjump"/>
            <a:extLst>
              <a:ext uri="{FF2B5EF4-FFF2-40B4-BE49-F238E27FC236}">
                <a16:creationId xmlns:a16="http://schemas.microsoft.com/office/drawing/2014/main" id="{CF9EB02D-CC63-4B5E-8D1D-23B368374FC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338131" y="5780353"/>
            <a:ext cx="596157" cy="567075"/>
          </a:xfrm>
          <a:prstGeom prst="rect">
            <a:avLst/>
          </a:prstGeom>
        </p:spPr>
      </p:pic>
    </p:spTree>
    <p:extLst>
      <p:ext uri="{BB962C8B-B14F-4D97-AF65-F5344CB8AC3E}">
        <p14:creationId xmlns:p14="http://schemas.microsoft.com/office/powerpoint/2010/main" val="16615419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70"/>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8" restart="whenNotActive" fill="hold" evtFilter="cancelBubble" nodeType="interactiveSeq">
                <p:stCondLst>
                  <p:cond evt="onClick" delay="0">
                    <p:tgtEl>
                      <p:spTgt spid="69"/>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25" restart="whenNotActive" fill="hold" evtFilter="cancelBubble" nodeType="interactiveSeq">
                <p:stCondLst>
                  <p:cond evt="onClick" delay="0">
                    <p:tgtEl>
                      <p:spTgt spid="68"/>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 restart="whenNotActive" fill="hold" evtFilter="cancelBubble" nodeType="interactiveSeq">
                <p:stCondLst>
                  <p:cond evt="onClick" delay="0">
                    <p:tgtEl>
                      <p:spTgt spid="67"/>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9" restart="whenNotActive" fill="hold" evtFilter="cancelBubble" nodeType="interactiveSeq">
                <p:stCondLst>
                  <p:cond evt="onClick" delay="0">
                    <p:tgtEl>
                      <p:spTgt spid="66"/>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childTnLst>
                                </p:cTn>
                              </p:par>
                              <p:par>
                                <p:cTn id="44" presetID="1" presetClass="exit" presetSubtype="0" fill="hold" grpId="0" nodeType="withEffect">
                                  <p:stCondLst>
                                    <p:cond delay="0"/>
                                  </p:stCondLst>
                                  <p:childTnLst>
                                    <p:set>
                                      <p:cBhvr>
                                        <p:cTn id="45"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46" restart="whenNotActive" fill="hold" evtFilter="cancelBubble" nodeType="interactiveSeq">
                <p:stCondLst>
                  <p:cond evt="onClick" delay="0">
                    <p:tgtEl>
                      <p:spTgt spid="65"/>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childTnLst>
        </p:cTn>
      </p:par>
    </p:tnLst>
    <p:bldLst>
      <p:bldP spid="26" grpId="0" animBg="1"/>
      <p:bldP spid="26" grpId="1" animBg="1"/>
      <p:bldP spid="65" grpId="0" animBg="1"/>
      <p:bldP spid="66" grpId="0" animBg="1"/>
      <p:bldP spid="67" grpId="0" animBg="1"/>
      <p:bldP spid="68" grpId="0" animBg="1"/>
      <p:bldP spid="69" grpId="0" animBg="1"/>
      <p:bldP spid="7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a:extLst>
              <a:ext uri="{FF2B5EF4-FFF2-40B4-BE49-F238E27FC236}">
                <a16:creationId xmlns:a16="http://schemas.microsoft.com/office/drawing/2014/main" id="{C6D967F1-90BF-4650-B6F5-7058326A448A}"/>
              </a:ext>
            </a:extLst>
          </p:cNvPr>
          <p:cNvSpPr/>
          <p:nvPr/>
        </p:nvSpPr>
        <p:spPr>
          <a:xfrm>
            <a:off x="7870362" y="876509"/>
            <a:ext cx="4320000" cy="2160000"/>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chemeClr val="bg1"/>
                </a:solidFill>
                <a:latin typeface="Century Gothic" panose="020B0502020202020204" pitchFamily="34" charset="0"/>
              </a:rPr>
              <a:t>En savoir plus et photos</a:t>
            </a:r>
          </a:p>
        </p:txBody>
      </p:sp>
      <p:pic>
        <p:nvPicPr>
          <p:cNvPr id="28" name="Image 19">
            <a:extLst>
              <a:ext uri="{FF2B5EF4-FFF2-40B4-BE49-F238E27FC236}">
                <a16:creationId xmlns:a16="http://schemas.microsoft.com/office/drawing/2014/main" id="{08FB1342-46EB-49C1-BCE5-C7B746E3AC2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383" y="2365525"/>
            <a:ext cx="4329424" cy="411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7">
            <a:extLst>
              <a:ext uri="{FF2B5EF4-FFF2-40B4-BE49-F238E27FC236}">
                <a16:creationId xmlns:a16="http://schemas.microsoft.com/office/drawing/2014/main" id="{D3E6B696-D61E-40E6-802C-1827CC15C1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9571" y="87105"/>
            <a:ext cx="22701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 12" descr="AEMec3-48- Atmo analyse air-hd-co-v1.gif">
            <a:extLst>
              <a:ext uri="{FF2B5EF4-FFF2-40B4-BE49-F238E27FC236}">
                <a16:creationId xmlns:a16="http://schemas.microsoft.com/office/drawing/2014/main" id="{C69F19B1-1B86-466C-B759-AEB5ED1BA01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39571" y="4607219"/>
            <a:ext cx="2309347" cy="1962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5427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 name="Numéro 6">
            <a:extLst>
              <a:ext uri="{FF2B5EF4-FFF2-40B4-BE49-F238E27FC236}">
                <a16:creationId xmlns:a16="http://schemas.microsoft.com/office/drawing/2014/main" id="{7587B0AF-15DD-4285-B7D9-1B7CF8175833}"/>
              </a:ext>
            </a:extLst>
          </p:cNvPr>
          <p:cNvSpPr/>
          <p:nvPr/>
        </p:nvSpPr>
        <p:spPr bwMode="auto">
          <a:xfrm>
            <a:off x="9421079" y="460387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grpSp>
        <p:nvGrpSpPr>
          <p:cNvPr id="4" name="Réponse 5"/>
          <p:cNvGrpSpPr/>
          <p:nvPr/>
        </p:nvGrpSpPr>
        <p:grpSpPr>
          <a:xfrm>
            <a:off x="5140627" y="4228390"/>
            <a:ext cx="2711836" cy="2371895"/>
            <a:chOff x="5145270" y="4228297"/>
            <a:chExt cx="2711836" cy="2371895"/>
          </a:xfrm>
        </p:grpSpPr>
        <p:sp>
          <p:nvSpPr>
            <p:cNvPr id="32" name="Texte"/>
            <p:cNvSpPr txBox="1">
              <a:spLocks noChangeArrowheads="1"/>
            </p:cNvSpPr>
            <p:nvPr/>
          </p:nvSpPr>
          <p:spPr bwMode="auto">
            <a:xfrm>
              <a:off x="5145270" y="5923084"/>
              <a:ext cx="2711836"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FAIRE LE MÉNAGE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(produits d’entretien…)</a:t>
              </a:r>
            </a:p>
          </p:txBody>
        </p:sp>
        <p:pic>
          <p:nvPicPr>
            <p:cNvPr id="43" name="Ménage img"/>
            <p:cNvPicPr>
              <a:picLocks noChangeAspect="1"/>
            </p:cNvPicPr>
            <p:nvPr/>
          </p:nvPicPr>
          <p:blipFill rotWithShape="1">
            <a:blip r:embed="rId2" cstate="print">
              <a:extLst>
                <a:ext uri="{28A0092B-C50C-407E-A947-70E740481C1C}">
                  <a14:useLocalDpi xmlns:a14="http://schemas.microsoft.com/office/drawing/2010/main" val="0"/>
                </a:ext>
              </a:extLst>
            </a:blip>
            <a:srcRect l="16542" t="2650" r="10144"/>
            <a:stretch/>
          </p:blipFill>
          <p:spPr bwMode="auto">
            <a:xfrm>
              <a:off x="5886508" y="4228297"/>
              <a:ext cx="1229360" cy="1635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6" name="Numéro 5">
            <a:extLst>
              <a:ext uri="{FF2B5EF4-FFF2-40B4-BE49-F238E27FC236}">
                <a16:creationId xmlns:a16="http://schemas.microsoft.com/office/drawing/2014/main" id="{7587B0AF-15DD-4285-B7D9-1B7CF8175833}"/>
              </a:ext>
            </a:extLst>
          </p:cNvPr>
          <p:cNvSpPr/>
          <p:nvPr/>
        </p:nvSpPr>
        <p:spPr bwMode="auto">
          <a:xfrm>
            <a:off x="5988945" y="460952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grpSp>
        <p:nvGrpSpPr>
          <p:cNvPr id="5" name="Réponse 4"/>
          <p:cNvGrpSpPr/>
          <p:nvPr/>
        </p:nvGrpSpPr>
        <p:grpSpPr>
          <a:xfrm>
            <a:off x="1671375" y="3892003"/>
            <a:ext cx="3231872" cy="2671493"/>
            <a:chOff x="1803255" y="3892003"/>
            <a:chExt cx="3231872" cy="2671493"/>
          </a:xfrm>
        </p:grpSpPr>
        <p:sp>
          <p:nvSpPr>
            <p:cNvPr id="28" name="Texte"/>
            <p:cNvSpPr txBox="1">
              <a:spLocks noChangeArrowheads="1"/>
            </p:cNvSpPr>
            <p:nvPr/>
          </p:nvSpPr>
          <p:spPr bwMode="auto">
            <a:xfrm>
              <a:off x="1803255" y="5886388"/>
              <a:ext cx="323187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CUISINER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(friture, brûleur mal réglé…)</a:t>
              </a:r>
            </a:p>
          </p:txBody>
        </p:sp>
        <p:pic>
          <p:nvPicPr>
            <p:cNvPr id="41" name="Casserole img"/>
            <p:cNvPicPr>
              <a:picLocks noChangeAspect="1"/>
            </p:cNvPicPr>
            <p:nvPr/>
          </p:nvPicPr>
          <p:blipFill rotWithShape="1">
            <a:blip r:embed="rId3" cstate="print">
              <a:extLst>
                <a:ext uri="{28A0092B-C50C-407E-A947-70E740481C1C}">
                  <a14:useLocalDpi xmlns:a14="http://schemas.microsoft.com/office/drawing/2010/main" val="0"/>
                </a:ext>
              </a:extLst>
            </a:blip>
            <a:srcRect l="2233" t="5395" b="11178"/>
            <a:stretch/>
          </p:blipFill>
          <p:spPr bwMode="auto">
            <a:xfrm>
              <a:off x="2620241" y="3892003"/>
              <a:ext cx="1597899" cy="193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7" name="Numéro 4">
            <a:extLst>
              <a:ext uri="{FF2B5EF4-FFF2-40B4-BE49-F238E27FC236}">
                <a16:creationId xmlns:a16="http://schemas.microsoft.com/office/drawing/2014/main" id="{7587B0AF-15DD-4285-B7D9-1B7CF8175833}"/>
              </a:ext>
            </a:extLst>
          </p:cNvPr>
          <p:cNvSpPr/>
          <p:nvPr/>
        </p:nvSpPr>
        <p:spPr bwMode="auto">
          <a:xfrm>
            <a:off x="2779362" y="460943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grpSp>
        <p:nvGrpSpPr>
          <p:cNvPr id="10" name="Réponse 3"/>
          <p:cNvGrpSpPr/>
          <p:nvPr/>
        </p:nvGrpSpPr>
        <p:grpSpPr>
          <a:xfrm>
            <a:off x="7973841" y="1371600"/>
            <a:ext cx="3909677" cy="2297434"/>
            <a:chOff x="8221053" y="1371600"/>
            <a:chExt cx="3909677" cy="2297434"/>
          </a:xfrm>
        </p:grpSpPr>
        <p:sp>
          <p:nvSpPr>
            <p:cNvPr id="30" name="Texte"/>
            <p:cNvSpPr txBox="1">
              <a:spLocks noChangeArrowheads="1"/>
            </p:cNvSpPr>
            <p:nvPr/>
          </p:nvSpPr>
          <p:spPr bwMode="auto">
            <a:xfrm>
              <a:off x="8221053" y="2991926"/>
              <a:ext cx="390967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UTILISER DES BOMBES AÉROSOLS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(insecticides, parfums d’ambiance…)</a:t>
              </a:r>
            </a:p>
          </p:txBody>
        </p:sp>
        <p:pic>
          <p:nvPicPr>
            <p:cNvPr id="76" name="Aérosol img"/>
            <p:cNvPicPr>
              <a:picLocks noChangeAspect="1"/>
            </p:cNvPicPr>
            <p:nvPr/>
          </p:nvPicPr>
          <p:blipFill rotWithShape="1">
            <a:blip r:embed="rId4">
              <a:extLst>
                <a:ext uri="{28A0092B-C50C-407E-A947-70E740481C1C}">
                  <a14:useLocalDpi xmlns:a14="http://schemas.microsoft.com/office/drawing/2010/main" val="0"/>
                </a:ext>
              </a:extLst>
            </a:blip>
            <a:srcRect l="34262"/>
            <a:stretch/>
          </p:blipFill>
          <p:spPr>
            <a:xfrm>
              <a:off x="9907856" y="1371600"/>
              <a:ext cx="536070" cy="1601503"/>
            </a:xfrm>
            <a:prstGeom prst="rect">
              <a:avLst/>
            </a:prstGeom>
          </p:spPr>
        </p:pic>
      </p:grpSp>
      <p:sp>
        <p:nvSpPr>
          <p:cNvPr id="98" name="Numéro 3">
            <a:extLst>
              <a:ext uri="{FF2B5EF4-FFF2-40B4-BE49-F238E27FC236}">
                <a16:creationId xmlns:a16="http://schemas.microsoft.com/office/drawing/2014/main" id="{7587B0AF-15DD-4285-B7D9-1B7CF8175833}"/>
              </a:ext>
            </a:extLst>
          </p:cNvPr>
          <p:cNvSpPr/>
          <p:nvPr/>
        </p:nvSpPr>
        <p:spPr bwMode="auto">
          <a:xfrm>
            <a:off x="9536411" y="180967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nvGrpSpPr>
          <p:cNvPr id="3" name="Réponse 2"/>
          <p:cNvGrpSpPr/>
          <p:nvPr/>
        </p:nvGrpSpPr>
        <p:grpSpPr>
          <a:xfrm>
            <a:off x="4995778" y="1435751"/>
            <a:ext cx="2904379" cy="2207186"/>
            <a:chOff x="5127658" y="1435751"/>
            <a:chExt cx="2904379" cy="2207186"/>
          </a:xfrm>
        </p:grpSpPr>
        <p:sp>
          <p:nvSpPr>
            <p:cNvPr id="29" name="Texte"/>
            <p:cNvSpPr txBox="1">
              <a:spLocks noChangeArrowheads="1"/>
            </p:cNvSpPr>
            <p:nvPr/>
          </p:nvSpPr>
          <p:spPr bwMode="auto">
            <a:xfrm>
              <a:off x="5127658" y="2965829"/>
              <a:ext cx="29043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BRICOLER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(peindre, poncer, coller…)</a:t>
              </a:r>
            </a:p>
          </p:txBody>
        </p:sp>
        <p:pic>
          <p:nvPicPr>
            <p:cNvPr id="42" name="Peinture img"/>
            <p:cNvPicPr>
              <a:picLocks noChangeAspect="1"/>
            </p:cNvPicPr>
            <p:nvPr/>
          </p:nvPicPr>
          <p:blipFill rotWithShape="1">
            <a:blip r:embed="rId5" cstate="print">
              <a:extLst>
                <a:ext uri="{28A0092B-C50C-407E-A947-70E740481C1C}">
                  <a14:useLocalDpi xmlns:a14="http://schemas.microsoft.com/office/drawing/2010/main" val="0"/>
                </a:ext>
              </a:extLst>
            </a:blip>
            <a:srcRect l="7826" t="10235" r="7954" b="3312"/>
            <a:stretch/>
          </p:blipFill>
          <p:spPr bwMode="auto">
            <a:xfrm>
              <a:off x="5863567" y="1435751"/>
              <a:ext cx="1432560"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9" name="Numéro 2">
            <a:extLst>
              <a:ext uri="{FF2B5EF4-FFF2-40B4-BE49-F238E27FC236}">
                <a16:creationId xmlns:a16="http://schemas.microsoft.com/office/drawing/2014/main" id="{7587B0AF-15DD-4285-B7D9-1B7CF8175833}"/>
              </a:ext>
            </a:extLst>
          </p:cNvPr>
          <p:cNvSpPr/>
          <p:nvPr/>
        </p:nvSpPr>
        <p:spPr bwMode="auto">
          <a:xfrm>
            <a:off x="5940367" y="180967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nvGrpSpPr>
          <p:cNvPr id="2" name="Réponse 1"/>
          <p:cNvGrpSpPr/>
          <p:nvPr/>
        </p:nvGrpSpPr>
        <p:grpSpPr>
          <a:xfrm>
            <a:off x="2388151" y="1349757"/>
            <a:ext cx="1798320" cy="2027893"/>
            <a:chOff x="2520031" y="1349757"/>
            <a:chExt cx="1798320" cy="2027893"/>
          </a:xfrm>
        </p:grpSpPr>
        <p:sp>
          <p:nvSpPr>
            <p:cNvPr id="31" name="Texte"/>
            <p:cNvSpPr txBox="1">
              <a:spLocks noChangeArrowheads="1"/>
            </p:cNvSpPr>
            <p:nvPr/>
          </p:nvSpPr>
          <p:spPr bwMode="auto">
            <a:xfrm>
              <a:off x="2688572" y="2977540"/>
              <a:ext cx="14612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FUMER</a:t>
              </a:r>
            </a:p>
          </p:txBody>
        </p:sp>
        <p:pic>
          <p:nvPicPr>
            <p:cNvPr id="40" name="Cendier img"/>
            <p:cNvPicPr>
              <a:picLocks noChangeAspect="1"/>
            </p:cNvPicPr>
            <p:nvPr/>
          </p:nvPicPr>
          <p:blipFill rotWithShape="1">
            <a:blip r:embed="rId6">
              <a:extLst>
                <a:ext uri="{28A0092B-C50C-407E-A947-70E740481C1C}">
                  <a14:useLocalDpi xmlns:a14="http://schemas.microsoft.com/office/drawing/2010/main" val="0"/>
                </a:ext>
              </a:extLst>
            </a:blip>
            <a:srcRect l="11689" r="11041"/>
            <a:stretch/>
          </p:blipFill>
          <p:spPr bwMode="auto">
            <a:xfrm>
              <a:off x="2520031" y="1349757"/>
              <a:ext cx="1798320" cy="16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 name="Numéro 1">
            <a:extLst>
              <a:ext uri="{FF2B5EF4-FFF2-40B4-BE49-F238E27FC236}">
                <a16:creationId xmlns:a16="http://schemas.microsoft.com/office/drawing/2014/main" id="{7587B0AF-15DD-4285-B7D9-1B7CF8175833}"/>
              </a:ext>
            </a:extLst>
          </p:cNvPr>
          <p:cNvSpPr/>
          <p:nvPr/>
        </p:nvSpPr>
        <p:spPr bwMode="auto">
          <a:xfrm>
            <a:off x="2777370" y="180967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pic>
        <p:nvPicPr>
          <p:cNvPr id="37" name="Retour">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89253" y="5839392"/>
            <a:ext cx="596157" cy="567075"/>
          </a:xfrm>
          <a:prstGeom prst="rect">
            <a:avLst/>
          </a:prstGeom>
        </p:spPr>
      </p:pic>
      <p:sp>
        <p:nvSpPr>
          <p:cNvPr id="64"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5" name="Logo AtmoSud">
            <a:hlinkClick r:id="rId9"/>
            <a:extLst>
              <a:ext uri="{FF2B5EF4-FFF2-40B4-BE49-F238E27FC236}">
                <a16:creationId xmlns:a16="http://schemas.microsoft.com/office/drawing/2014/main" id="{06C206BF-02A7-4FFF-9DF6-746E34FC12B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66" name="TP"/>
          <p:cNvGrpSpPr/>
          <p:nvPr/>
        </p:nvGrpSpPr>
        <p:grpSpPr>
          <a:xfrm>
            <a:off x="330442" y="5258668"/>
            <a:ext cx="1084263" cy="830356"/>
            <a:chOff x="330442" y="5254806"/>
            <a:chExt cx="1084263" cy="830356"/>
          </a:xfrm>
        </p:grpSpPr>
        <p:sp>
          <p:nvSpPr>
            <p:cNvPr id="81"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82"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11">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7" name="Video"/>
          <p:cNvGrpSpPr/>
          <p:nvPr/>
        </p:nvGrpSpPr>
        <p:grpSpPr>
          <a:xfrm>
            <a:off x="330443" y="4186380"/>
            <a:ext cx="1084263" cy="874441"/>
            <a:chOff x="330443" y="4182518"/>
            <a:chExt cx="1084263" cy="874441"/>
          </a:xfrm>
        </p:grpSpPr>
        <p:sp>
          <p:nvSpPr>
            <p:cNvPr id="79"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0"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12">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Guide"/>
          <p:cNvGrpSpPr/>
          <p:nvPr/>
        </p:nvGrpSpPr>
        <p:grpSpPr>
          <a:xfrm>
            <a:off x="330444" y="3123586"/>
            <a:ext cx="1084262" cy="891371"/>
            <a:chOff x="330444" y="3119724"/>
            <a:chExt cx="1084262" cy="891371"/>
          </a:xfrm>
        </p:grpSpPr>
        <p:sp>
          <p:nvSpPr>
            <p:cNvPr id="74"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78"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13">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70"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1" name="Logo AEM">
            <a:extLst>
              <a:ext uri="{FF2B5EF4-FFF2-40B4-BE49-F238E27FC236}">
                <a16:creationId xmlns:a16="http://schemas.microsoft.com/office/drawing/2014/main" id="{74F59558-1101-451A-ACCC-8D43FF7E327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77" name="Titre">
            <a:extLst>
              <a:ext uri="{FF2B5EF4-FFF2-40B4-BE49-F238E27FC236}">
                <a16:creationId xmlns:a16="http://schemas.microsoft.com/office/drawing/2014/main" id="{7260F89E-F337-4C84-9AC6-1281E54995BC}"/>
              </a:ext>
            </a:extLst>
          </p:cNvPr>
          <p:cNvSpPr/>
          <p:nvPr/>
        </p:nvSpPr>
        <p:spPr>
          <a:xfrm>
            <a:off x="1670130" y="3056"/>
            <a:ext cx="10521870" cy="1170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Quelles sont les causes de la pollution </a:t>
            </a:r>
          </a:p>
          <a:p>
            <a:pPr algn="ctr">
              <a:lnSpc>
                <a:spcPct val="90000"/>
              </a:lnSpc>
              <a:spcBef>
                <a:spcPct val="0"/>
              </a:spcBef>
            </a:pPr>
            <a:r>
              <a:rPr lang="fr-FR" sz="4000" b="1" dirty="0">
                <a:solidFill>
                  <a:srgbClr val="002060"/>
                </a:solidFill>
                <a:latin typeface="Century Gothic" panose="020B0502020202020204" pitchFamily="34" charset="0"/>
              </a:rPr>
              <a:t>de l’air intérieur due aux occupants ?</a:t>
            </a:r>
          </a:p>
        </p:txBody>
      </p:sp>
      <p:sp>
        <p:nvSpPr>
          <p:cNvPr id="46" name="Espace réservé du numéro de diapositive 1">
            <a:extLst>
              <a:ext uri="{FF2B5EF4-FFF2-40B4-BE49-F238E27FC236}">
                <a16:creationId xmlns:a16="http://schemas.microsoft.com/office/drawing/2014/main" id="{BF8299D8-4914-4A09-B120-E082D37722C3}"/>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54</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83" name="Picto info active">
            <a:extLst>
              <a:ext uri="{FF2B5EF4-FFF2-40B4-BE49-F238E27FC236}">
                <a16:creationId xmlns:a16="http://schemas.microsoft.com/office/drawing/2014/main" id="{92D764B9-6349-478B-B1F2-35F2C1A0A755}"/>
              </a:ext>
            </a:extLst>
          </p:cNvPr>
          <p:cNvPicPr>
            <a:picLocks noChangeAspect="1"/>
          </p:cNvPicPr>
          <p:nvPr/>
        </p:nvPicPr>
        <p:blipFill rotWithShape="1">
          <a:blip r:embed="rId15">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Carré corné Info">
            <a:extLst>
              <a:ext uri="{FF2B5EF4-FFF2-40B4-BE49-F238E27FC236}">
                <a16:creationId xmlns:a16="http://schemas.microsoft.com/office/drawing/2014/main" id="{3DF8B8E3-B7A8-4DAC-B9D8-6234B899E656}"/>
              </a:ext>
            </a:extLst>
          </p:cNvPr>
          <p:cNvSpPr/>
          <p:nvPr/>
        </p:nvSpPr>
        <p:spPr>
          <a:xfrm>
            <a:off x="46379" y="4768270"/>
            <a:ext cx="1609401" cy="205670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FUMER</a:t>
            </a:r>
          </a:p>
          <a:p>
            <a:pPr>
              <a:defRPr/>
            </a:pPr>
            <a:r>
              <a:rPr lang="fr-FR" sz="1200" b="1" dirty="0">
                <a:solidFill>
                  <a:srgbClr val="FFFFFF"/>
                </a:solidFill>
              </a:rPr>
              <a:t>2 BRICOLER</a:t>
            </a:r>
          </a:p>
          <a:p>
            <a:pPr>
              <a:defRPr/>
            </a:pPr>
            <a:r>
              <a:rPr lang="fr-FR" sz="1200" b="1" dirty="0">
                <a:solidFill>
                  <a:srgbClr val="FFFFFF"/>
                </a:solidFill>
              </a:rPr>
              <a:t>3 : UTILISER DES BOMBES AÉROSOLES</a:t>
            </a:r>
          </a:p>
          <a:p>
            <a:pPr>
              <a:defRPr/>
            </a:pPr>
            <a:r>
              <a:rPr lang="fr-FR" sz="1200" b="1" dirty="0">
                <a:solidFill>
                  <a:srgbClr val="FFFFFF"/>
                </a:solidFill>
              </a:rPr>
              <a:t>4 : CUISINER</a:t>
            </a:r>
          </a:p>
          <a:p>
            <a:pPr>
              <a:defRPr/>
            </a:pPr>
            <a:r>
              <a:rPr lang="fr-FR" sz="1200" b="1" dirty="0">
                <a:solidFill>
                  <a:srgbClr val="FFFFFF"/>
                </a:solidFill>
              </a:rPr>
              <a:t>5 : FAIRE LE MÉNAGE</a:t>
            </a:r>
          </a:p>
          <a:p>
            <a:pPr>
              <a:defRPr/>
            </a:pPr>
            <a:r>
              <a:rPr lang="fr-FR" sz="1200" b="1" dirty="0">
                <a:solidFill>
                  <a:srgbClr val="FFFFFF"/>
                </a:solidFill>
              </a:rPr>
              <a:t>6 : D’autres comme l’utilisation de produits d’hygiène et de beauté</a:t>
            </a:r>
          </a:p>
        </p:txBody>
      </p:sp>
      <p:grpSp>
        <p:nvGrpSpPr>
          <p:cNvPr id="8" name="Reponse 6">
            <a:extLst>
              <a:ext uri="{FF2B5EF4-FFF2-40B4-BE49-F238E27FC236}">
                <a16:creationId xmlns:a16="http://schemas.microsoft.com/office/drawing/2014/main" id="{E02799CF-60F8-4592-9A65-C26428617C57}"/>
              </a:ext>
            </a:extLst>
          </p:cNvPr>
          <p:cNvGrpSpPr/>
          <p:nvPr/>
        </p:nvGrpSpPr>
        <p:grpSpPr>
          <a:xfrm>
            <a:off x="8440037" y="3766669"/>
            <a:ext cx="3117647" cy="3028179"/>
            <a:chOff x="8440037" y="3766669"/>
            <a:chExt cx="3117647" cy="3028179"/>
          </a:xfrm>
        </p:grpSpPr>
        <p:pic>
          <p:nvPicPr>
            <p:cNvPr id="44" name="Hygiène img"/>
            <p:cNvPicPr>
              <a:picLocks noChangeAspect="1"/>
            </p:cNvPicPr>
            <p:nvPr/>
          </p:nvPicPr>
          <p:blipFill rotWithShape="1">
            <a:blip r:embed="rId16">
              <a:extLst>
                <a:ext uri="{28A0092B-C50C-407E-A947-70E740481C1C}">
                  <a14:useLocalDpi xmlns:a14="http://schemas.microsoft.com/office/drawing/2010/main" val="0"/>
                </a:ext>
              </a:extLst>
            </a:blip>
            <a:srcRect r="15572" b="4036"/>
            <a:stretch/>
          </p:blipFill>
          <p:spPr bwMode="auto">
            <a:xfrm>
              <a:off x="9030398" y="3766669"/>
              <a:ext cx="1456543" cy="222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54B4BD1-B6AA-4BC2-854F-9D80134E9CAB}"/>
                </a:ext>
              </a:extLst>
            </p:cNvPr>
            <p:cNvSpPr/>
            <p:nvPr/>
          </p:nvSpPr>
          <p:spPr>
            <a:xfrm>
              <a:off x="8440037" y="5840741"/>
              <a:ext cx="3117647" cy="954107"/>
            </a:xfrm>
            <a:prstGeom prst="rect">
              <a:avLst/>
            </a:prstGeom>
          </p:spPr>
          <p:txBody>
            <a:bodyPr wrap="square">
              <a:spAutoFit/>
            </a:bodyPr>
            <a:lstStyle/>
            <a:p>
              <a:pPr algn="ctr"/>
              <a:r>
                <a:rPr lang="fr-FR" sz="2000" b="1" dirty="0">
                  <a:solidFill>
                    <a:srgbClr val="0098BC"/>
                  </a:solidFill>
                  <a:latin typeface="Calibri" panose="020F0502020204030204"/>
                  <a:cs typeface="Arial" panose="020B0604020202020204" pitchFamily="34" charset="0"/>
                </a:rPr>
                <a:t>D’autres </a:t>
              </a:r>
              <a:r>
                <a:rPr lang="fr-FR" b="1" dirty="0">
                  <a:solidFill>
                    <a:srgbClr val="0098BC"/>
                  </a:solidFill>
                  <a:latin typeface="Calibri" panose="020F0502020204030204"/>
                  <a:cs typeface="Arial" panose="020B0604020202020204" pitchFamily="34" charset="0"/>
                </a:rPr>
                <a:t>comme l’utilisation de produits d’hygiène et</a:t>
              </a:r>
              <a:br>
                <a:rPr lang="fr-FR" b="1" dirty="0">
                  <a:solidFill>
                    <a:srgbClr val="0098BC"/>
                  </a:solidFill>
                  <a:latin typeface="Calibri" panose="020F0502020204030204"/>
                  <a:cs typeface="Arial" panose="020B0604020202020204" pitchFamily="34" charset="0"/>
                </a:rPr>
              </a:br>
              <a:r>
                <a:rPr lang="fr-FR" b="1" dirty="0">
                  <a:solidFill>
                    <a:srgbClr val="0098BC"/>
                  </a:solidFill>
                  <a:latin typeface="Calibri" panose="020F0502020204030204"/>
                  <a:cs typeface="Arial" panose="020B0604020202020204" pitchFamily="34" charset="0"/>
                </a:rPr>
                <a:t>de beauté</a:t>
              </a:r>
            </a:p>
          </p:txBody>
        </p:sp>
      </p:grpSp>
    </p:spTree>
    <p:extLst>
      <p:ext uri="{BB962C8B-B14F-4D97-AF65-F5344CB8AC3E}">
        <p14:creationId xmlns:p14="http://schemas.microsoft.com/office/powerpoint/2010/main" val="11936889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50"/>
                                        <p:tgtEl>
                                          <p:spTgt spid="100"/>
                                        </p:tgtEl>
                                      </p:cBhvr>
                                    </p:animEffect>
                                    <p:set>
                                      <p:cBhvr>
                                        <p:cTn id="7" dur="1" fill="hold">
                                          <p:stCondLst>
                                            <p:cond delay="249"/>
                                          </p:stCondLst>
                                        </p:cTn>
                                        <p:tgtEl>
                                          <p:spTgt spid="100"/>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nextCondLst>
                <p:cond evt="onClick" delay="0">
                  <p:tgtEl>
                    <p:spTgt spid="100"/>
                  </p:tgtEl>
                </p:cond>
              </p:nextCondLst>
            </p:seq>
            <p:seq concurrent="1" nextAc="seek">
              <p:cTn id="11" restart="whenNotActive" fill="hold" evtFilter="cancelBubble" nodeType="interactiveSeq">
                <p:stCondLst>
                  <p:cond evt="onClick" delay="0">
                    <p:tgtEl>
                      <p:spTgt spid="99"/>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withEffect">
                                  <p:stCondLst>
                                    <p:cond delay="0"/>
                                  </p:stCondLst>
                                  <p:childTnLst>
                                    <p:animEffect transition="out" filter="fade">
                                      <p:cBhvr>
                                        <p:cTn id="15" dur="250"/>
                                        <p:tgtEl>
                                          <p:spTgt spid="99"/>
                                        </p:tgtEl>
                                      </p:cBhvr>
                                    </p:animEffect>
                                    <p:set>
                                      <p:cBhvr>
                                        <p:cTn id="16" dur="1" fill="hold">
                                          <p:stCondLst>
                                            <p:cond delay="249"/>
                                          </p:stCondLst>
                                        </p:cTn>
                                        <p:tgtEl>
                                          <p:spTgt spid="99"/>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nextCondLst>
                <p:cond evt="onClick" delay="0">
                  <p:tgtEl>
                    <p:spTgt spid="99"/>
                  </p:tgtEl>
                </p:cond>
              </p:nextCondLst>
            </p:seq>
            <p:seq concurrent="1" nextAc="seek">
              <p:cTn id="20" restart="whenNotActive" fill="hold" evtFilter="cancelBubble" nodeType="interactiveSeq">
                <p:stCondLst>
                  <p:cond evt="onClick" delay="0">
                    <p:tgtEl>
                      <p:spTgt spid="9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withEffect">
                                  <p:stCondLst>
                                    <p:cond delay="0"/>
                                  </p:stCondLst>
                                  <p:childTnLst>
                                    <p:animEffect transition="out" filter="fade">
                                      <p:cBhvr>
                                        <p:cTn id="24" dur="250"/>
                                        <p:tgtEl>
                                          <p:spTgt spid="98"/>
                                        </p:tgtEl>
                                      </p:cBhvr>
                                    </p:animEffect>
                                    <p:set>
                                      <p:cBhvr>
                                        <p:cTn id="25" dur="1" fill="hold">
                                          <p:stCondLst>
                                            <p:cond delay="249"/>
                                          </p:stCondLst>
                                        </p:cTn>
                                        <p:tgtEl>
                                          <p:spTgt spid="98"/>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nextCondLst>
                <p:cond evt="onClick" delay="0">
                  <p:tgtEl>
                    <p:spTgt spid="98"/>
                  </p:tgtEl>
                </p:cond>
              </p:nextCondLst>
            </p:seq>
            <p:seq concurrent="1" nextAc="seek">
              <p:cTn id="29" restart="whenNotActive" fill="hold" evtFilter="cancelBubble" nodeType="interactiveSeq">
                <p:stCondLst>
                  <p:cond evt="onClick" delay="0">
                    <p:tgtEl>
                      <p:spTgt spid="97"/>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withEffect">
                                  <p:stCondLst>
                                    <p:cond delay="0"/>
                                  </p:stCondLst>
                                  <p:childTnLst>
                                    <p:animEffect transition="out" filter="fade">
                                      <p:cBhvr>
                                        <p:cTn id="33" dur="250"/>
                                        <p:tgtEl>
                                          <p:spTgt spid="97"/>
                                        </p:tgtEl>
                                      </p:cBhvr>
                                    </p:animEffect>
                                    <p:set>
                                      <p:cBhvr>
                                        <p:cTn id="34" dur="1" fill="hold">
                                          <p:stCondLst>
                                            <p:cond delay="249"/>
                                          </p:stCondLst>
                                        </p:cTn>
                                        <p:tgtEl>
                                          <p:spTgt spid="97"/>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nextCondLst>
                <p:cond evt="onClick" delay="0">
                  <p:tgtEl>
                    <p:spTgt spid="97"/>
                  </p:tgtEl>
                </p:cond>
              </p:nextCondLst>
            </p:seq>
            <p:seq concurrent="1" nextAc="seek">
              <p:cTn id="38" restart="whenNotActive" fill="hold" evtFilter="cancelBubble" nodeType="interactiveSeq">
                <p:stCondLst>
                  <p:cond evt="onClick" delay="0">
                    <p:tgtEl>
                      <p:spTgt spid="96"/>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withEffect">
                                  <p:stCondLst>
                                    <p:cond delay="0"/>
                                  </p:stCondLst>
                                  <p:childTnLst>
                                    <p:animEffect transition="out" filter="fade">
                                      <p:cBhvr>
                                        <p:cTn id="42" dur="250"/>
                                        <p:tgtEl>
                                          <p:spTgt spid="96"/>
                                        </p:tgtEl>
                                      </p:cBhvr>
                                    </p:animEffect>
                                    <p:set>
                                      <p:cBhvr>
                                        <p:cTn id="43" dur="1" fill="hold">
                                          <p:stCondLst>
                                            <p:cond delay="249"/>
                                          </p:stCondLst>
                                        </p:cTn>
                                        <p:tgtEl>
                                          <p:spTgt spid="96"/>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childTnLst>
              </p:cTn>
              <p:nextCondLst>
                <p:cond evt="onClick" delay="0">
                  <p:tgtEl>
                    <p:spTgt spid="96"/>
                  </p:tgtEl>
                </p:cond>
              </p:nextCondLst>
            </p:seq>
            <p:seq concurrent="1" nextAc="seek">
              <p:cTn id="47" restart="whenNotActive" fill="hold" evtFilter="cancelBubble" nodeType="interactiveSeq">
                <p:stCondLst>
                  <p:cond evt="onClick" delay="0">
                    <p:tgtEl>
                      <p:spTgt spid="95"/>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0" nodeType="withEffect">
                                  <p:stCondLst>
                                    <p:cond delay="0"/>
                                  </p:stCondLst>
                                  <p:childTnLst>
                                    <p:animEffect transition="out" filter="fade">
                                      <p:cBhvr>
                                        <p:cTn id="51" dur="250"/>
                                        <p:tgtEl>
                                          <p:spTgt spid="95"/>
                                        </p:tgtEl>
                                      </p:cBhvr>
                                    </p:animEffect>
                                    <p:set>
                                      <p:cBhvr>
                                        <p:cTn id="52" dur="1" fill="hold">
                                          <p:stCondLst>
                                            <p:cond delay="249"/>
                                          </p:stCondLst>
                                        </p:cTn>
                                        <p:tgtEl>
                                          <p:spTgt spid="95"/>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95"/>
                  </p:tgtEl>
                </p:cond>
              </p:nextCondLst>
            </p:seq>
            <p:seq concurrent="1" nextAc="seek">
              <p:cTn id="55" restart="whenNotActive" fill="hold" evtFilter="cancelBubble" nodeType="interactiveSeq">
                <p:stCondLst>
                  <p:cond evt="onClick" delay="0">
                    <p:tgtEl>
                      <p:spTgt spid="83"/>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8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1" nodeType="clickEffect">
                                  <p:stCondLst>
                                    <p:cond delay="0"/>
                                  </p:stCondLst>
                                  <p:childTnLst>
                                    <p:set>
                                      <p:cBhvr>
                                        <p:cTn id="63"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64" restart="whenNotActive" fill="hold" evtFilter="cancelBubble" nodeType="interactiveSeq">
                <p:stCondLst>
                  <p:cond evt="onClick" delay="0">
                    <p:tgtEl>
                      <p:spTgt spid="84"/>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grpId="2"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3" nodeType="clickEffect">
                                  <p:stCondLst>
                                    <p:cond delay="0"/>
                                  </p:stCondLst>
                                  <p:childTnLst>
                                    <p:set>
                                      <p:cBhvr>
                                        <p:cTn id="72"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childTnLst>
        </p:cTn>
      </p:par>
    </p:tnLst>
    <p:bldLst>
      <p:bldP spid="95" grpId="0" animBg="1"/>
      <p:bldP spid="96" grpId="0" animBg="1"/>
      <p:bldP spid="97" grpId="0" animBg="1"/>
      <p:bldP spid="98" grpId="0" animBg="1"/>
      <p:bldP spid="99" grpId="0" animBg="1"/>
      <p:bldP spid="100" grpId="0" animBg="1"/>
      <p:bldP spid="84" grpId="0" animBg="1"/>
      <p:bldP spid="84" grpId="1" animBg="1"/>
      <p:bldP spid="84" grpId="2" animBg="1"/>
      <p:bldP spid="84" grpId="3"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 name="Réponse 5"/>
          <p:cNvGrpSpPr/>
          <p:nvPr/>
        </p:nvGrpSpPr>
        <p:grpSpPr>
          <a:xfrm>
            <a:off x="6744462" y="3871660"/>
            <a:ext cx="3455459" cy="3067087"/>
            <a:chOff x="6806006" y="3871660"/>
            <a:chExt cx="3455459" cy="3067087"/>
          </a:xfrm>
        </p:grpSpPr>
        <p:sp>
          <p:nvSpPr>
            <p:cNvPr id="32" name="Texte"/>
            <p:cNvSpPr txBox="1">
              <a:spLocks noChangeArrowheads="1"/>
            </p:cNvSpPr>
            <p:nvPr/>
          </p:nvSpPr>
          <p:spPr bwMode="auto">
            <a:xfrm>
              <a:off x="6806006" y="5923084"/>
              <a:ext cx="345545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Et d’autres encore, comme un système de climatisation mal entretenu</a:t>
              </a:r>
            </a:p>
          </p:txBody>
        </p:sp>
        <p:pic>
          <p:nvPicPr>
            <p:cNvPr id="2" name="Climatisation im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0789" y="3871660"/>
              <a:ext cx="2087042" cy="2072510"/>
            </a:xfrm>
            <a:prstGeom prst="rect">
              <a:avLst/>
            </a:prstGeom>
          </p:spPr>
        </p:pic>
      </p:grpSp>
      <p:sp>
        <p:nvSpPr>
          <p:cNvPr id="103" name="Numéro 5">
            <a:extLst>
              <a:ext uri="{FF2B5EF4-FFF2-40B4-BE49-F238E27FC236}">
                <a16:creationId xmlns:a16="http://schemas.microsoft.com/office/drawing/2014/main" id="{7587B0AF-15DD-4285-B7D9-1B7CF8175833}"/>
              </a:ext>
            </a:extLst>
          </p:cNvPr>
          <p:cNvSpPr/>
          <p:nvPr/>
        </p:nvSpPr>
        <p:spPr bwMode="auto">
          <a:xfrm>
            <a:off x="7964591" y="458323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grpSp>
        <p:nvGrpSpPr>
          <p:cNvPr id="8" name="Réponse 4"/>
          <p:cNvGrpSpPr/>
          <p:nvPr/>
        </p:nvGrpSpPr>
        <p:grpSpPr>
          <a:xfrm>
            <a:off x="3736546" y="4166825"/>
            <a:ext cx="2397534" cy="2464145"/>
            <a:chOff x="2709490" y="4166825"/>
            <a:chExt cx="2397534" cy="2464145"/>
          </a:xfrm>
        </p:grpSpPr>
        <p:sp>
          <p:nvSpPr>
            <p:cNvPr id="28" name="Texte"/>
            <p:cNvSpPr txBox="1">
              <a:spLocks noChangeArrowheads="1"/>
            </p:cNvSpPr>
            <p:nvPr/>
          </p:nvSpPr>
          <p:spPr bwMode="auto">
            <a:xfrm>
              <a:off x="2709490" y="5923084"/>
              <a:ext cx="23975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Manque d’aération et de ventilation</a:t>
              </a:r>
            </a:p>
          </p:txBody>
        </p:sp>
        <p:pic>
          <p:nvPicPr>
            <p:cNvPr id="66" name="Ventilation im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07" t="17076" r="4502" b="3259"/>
            <a:stretch/>
          </p:blipFill>
          <p:spPr bwMode="auto">
            <a:xfrm>
              <a:off x="2883531" y="4166825"/>
              <a:ext cx="2049451" cy="1848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4" name="Numéro 4">
            <a:extLst>
              <a:ext uri="{FF2B5EF4-FFF2-40B4-BE49-F238E27FC236}">
                <a16:creationId xmlns:a16="http://schemas.microsoft.com/office/drawing/2014/main" id="{7587B0AF-15DD-4285-B7D9-1B7CF8175833}"/>
              </a:ext>
            </a:extLst>
          </p:cNvPr>
          <p:cNvSpPr/>
          <p:nvPr/>
        </p:nvSpPr>
        <p:spPr bwMode="auto">
          <a:xfrm>
            <a:off x="4427712" y="458323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grpSp>
        <p:nvGrpSpPr>
          <p:cNvPr id="7" name="Réponse 3"/>
          <p:cNvGrpSpPr/>
          <p:nvPr/>
        </p:nvGrpSpPr>
        <p:grpSpPr>
          <a:xfrm>
            <a:off x="8858995" y="1260086"/>
            <a:ext cx="2707765" cy="2523801"/>
            <a:chOff x="8920539" y="1260086"/>
            <a:chExt cx="2707765" cy="2523801"/>
          </a:xfrm>
        </p:grpSpPr>
        <p:sp>
          <p:nvSpPr>
            <p:cNvPr id="30" name="Texte"/>
            <p:cNvSpPr txBox="1">
              <a:spLocks noChangeArrowheads="1"/>
            </p:cNvSpPr>
            <p:nvPr/>
          </p:nvSpPr>
          <p:spPr bwMode="auto">
            <a:xfrm>
              <a:off x="8920539" y="3076001"/>
              <a:ext cx="270776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Systèmes de chauffage et d’eau chaude</a:t>
              </a:r>
            </a:p>
          </p:txBody>
        </p:sp>
        <p:pic>
          <p:nvPicPr>
            <p:cNvPr id="63" name="Chauffeau img"/>
            <p:cNvPicPr>
              <a:picLocks noChangeAspect="1"/>
            </p:cNvPicPr>
            <p:nvPr/>
          </p:nvPicPr>
          <p:blipFill rotWithShape="1">
            <a:blip r:embed="rId4" cstate="print">
              <a:extLst>
                <a:ext uri="{28A0092B-C50C-407E-A947-70E740481C1C}">
                  <a14:useLocalDpi xmlns:a14="http://schemas.microsoft.com/office/drawing/2010/main" val="0"/>
                </a:ext>
              </a:extLst>
            </a:blip>
            <a:srcRect l="19258"/>
            <a:stretch/>
          </p:blipFill>
          <p:spPr bwMode="auto">
            <a:xfrm>
              <a:off x="9817421" y="1260086"/>
              <a:ext cx="1059411" cy="196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5" name="Numéro 3">
            <a:extLst>
              <a:ext uri="{FF2B5EF4-FFF2-40B4-BE49-F238E27FC236}">
                <a16:creationId xmlns:a16="http://schemas.microsoft.com/office/drawing/2014/main" id="{7587B0AF-15DD-4285-B7D9-1B7CF8175833}"/>
              </a:ext>
            </a:extLst>
          </p:cNvPr>
          <p:cNvSpPr/>
          <p:nvPr/>
        </p:nvSpPr>
        <p:spPr bwMode="auto">
          <a:xfrm>
            <a:off x="9777982" y="174548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nvGrpSpPr>
          <p:cNvPr id="4" name="Réponse 2"/>
          <p:cNvGrpSpPr/>
          <p:nvPr/>
        </p:nvGrpSpPr>
        <p:grpSpPr>
          <a:xfrm>
            <a:off x="5980343" y="1337545"/>
            <a:ext cx="2025804" cy="2117071"/>
            <a:chOff x="6041887" y="1337545"/>
            <a:chExt cx="2025804" cy="2117071"/>
          </a:xfrm>
        </p:grpSpPr>
        <p:sp>
          <p:nvSpPr>
            <p:cNvPr id="29" name="Texte"/>
            <p:cNvSpPr txBox="1">
              <a:spLocks noChangeArrowheads="1"/>
            </p:cNvSpPr>
            <p:nvPr/>
          </p:nvSpPr>
          <p:spPr bwMode="auto">
            <a:xfrm>
              <a:off x="6041887" y="3054506"/>
              <a:ext cx="20258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Ameublement</a:t>
              </a:r>
            </a:p>
          </p:txBody>
        </p:sp>
        <p:pic>
          <p:nvPicPr>
            <p:cNvPr id="64" name="Meubles img"/>
            <p:cNvPicPr>
              <a:picLocks noChangeAspect="1"/>
            </p:cNvPicPr>
            <p:nvPr/>
          </p:nvPicPr>
          <p:blipFill rotWithShape="1">
            <a:blip r:embed="rId5" cstate="print">
              <a:extLst>
                <a:ext uri="{28A0092B-C50C-407E-A947-70E740481C1C}">
                  <a14:useLocalDpi xmlns:a14="http://schemas.microsoft.com/office/drawing/2010/main" val="0"/>
                </a:ext>
              </a:extLst>
            </a:blip>
            <a:srcRect l="11143" t="14401" r="4932" b="3672"/>
            <a:stretch/>
          </p:blipFill>
          <p:spPr>
            <a:xfrm>
              <a:off x="6154017" y="1337545"/>
              <a:ext cx="1841243" cy="1794233"/>
            </a:xfrm>
            <a:prstGeom prst="rect">
              <a:avLst/>
            </a:prstGeom>
          </p:spPr>
        </p:pic>
      </p:grpSp>
      <p:sp>
        <p:nvSpPr>
          <p:cNvPr id="106" name="Numéro 2">
            <a:extLst>
              <a:ext uri="{FF2B5EF4-FFF2-40B4-BE49-F238E27FC236}">
                <a16:creationId xmlns:a16="http://schemas.microsoft.com/office/drawing/2014/main" id="{7587B0AF-15DD-4285-B7D9-1B7CF8175833}"/>
              </a:ext>
            </a:extLst>
          </p:cNvPr>
          <p:cNvSpPr/>
          <p:nvPr/>
        </p:nvSpPr>
        <p:spPr bwMode="auto">
          <a:xfrm>
            <a:off x="6566881" y="174866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nvGrpSpPr>
          <p:cNvPr id="3" name="Réponse 1"/>
          <p:cNvGrpSpPr/>
          <p:nvPr/>
        </p:nvGrpSpPr>
        <p:grpSpPr>
          <a:xfrm>
            <a:off x="1856034" y="1370548"/>
            <a:ext cx="3725060" cy="2685765"/>
            <a:chOff x="1917578" y="1370548"/>
            <a:chExt cx="3725060" cy="2685765"/>
          </a:xfrm>
        </p:grpSpPr>
        <p:sp>
          <p:nvSpPr>
            <p:cNvPr id="31" name="Texte"/>
            <p:cNvSpPr txBox="1">
              <a:spLocks noChangeArrowheads="1"/>
            </p:cNvSpPr>
            <p:nvPr/>
          </p:nvSpPr>
          <p:spPr bwMode="auto">
            <a:xfrm>
              <a:off x="1917578" y="3040650"/>
              <a:ext cx="37250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Matériaux de construction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(amiante…) et </a:t>
              </a:r>
              <a:r>
                <a:rPr lang="fr-FR" altLang="fr-FR" sz="2000" b="1" dirty="0">
                  <a:solidFill>
                    <a:srgbClr val="0098BC"/>
                  </a:solidFill>
                  <a:latin typeface="Calibri" panose="020F0502020204030204"/>
                  <a:cs typeface="Arial" panose="020B0604020202020204" pitchFamily="34" charset="0"/>
                </a:rPr>
                <a:t>revêt</a:t>
              </a:r>
              <a:r>
                <a:rPr kumimoji="0" lang="fr-FR" altLang="fr-FR" sz="20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ements intérieurs </a:t>
              </a:r>
              <a:r>
                <a:rPr kumimoji="0" lang="fr-FR" altLang="fr-FR" sz="1800" b="1" i="0" u="none" strike="noStrike" kern="1200" cap="none" spc="0" normalizeH="0" baseline="0" noProof="0" dirty="0">
                  <a:ln>
                    <a:noFill/>
                  </a:ln>
                  <a:solidFill>
                    <a:srgbClr val="0098BC"/>
                  </a:solidFill>
                  <a:effectLst/>
                  <a:uLnTx/>
                  <a:uFillTx/>
                  <a:latin typeface="Calibri" panose="020F0502020204030204"/>
                  <a:ea typeface="+mn-ea"/>
                  <a:cs typeface="Arial" panose="020B0604020202020204" pitchFamily="34" charset="0"/>
                </a:rPr>
                <a:t>(sol, mur, plafond…)</a:t>
              </a:r>
            </a:p>
          </p:txBody>
        </p:sp>
        <p:pic>
          <p:nvPicPr>
            <p:cNvPr id="65" name="Intérieur vide img"/>
            <p:cNvPicPr>
              <a:picLocks noChangeAspect="1"/>
            </p:cNvPicPr>
            <p:nvPr/>
          </p:nvPicPr>
          <p:blipFill rotWithShape="1">
            <a:blip r:embed="rId6" cstate="print">
              <a:extLst>
                <a:ext uri="{28A0092B-C50C-407E-A947-70E740481C1C}">
                  <a14:useLocalDpi xmlns:a14="http://schemas.microsoft.com/office/drawing/2010/main" val="0"/>
                </a:ext>
              </a:extLst>
            </a:blip>
            <a:srcRect l="6448" t="13042" b="3289"/>
            <a:stretch/>
          </p:blipFill>
          <p:spPr>
            <a:xfrm>
              <a:off x="3310713" y="1426035"/>
              <a:ext cx="1852828" cy="1654104"/>
            </a:xfrm>
            <a:prstGeom prst="rect">
              <a:avLst/>
            </a:prstGeom>
          </p:spPr>
        </p:pic>
        <p:pic>
          <p:nvPicPr>
            <p:cNvPr id="62" name="Chantier img"/>
            <p:cNvPicPr>
              <a:picLocks noChangeAspect="1"/>
            </p:cNvPicPr>
            <p:nvPr/>
          </p:nvPicPr>
          <p:blipFill rotWithShape="1">
            <a:blip r:embed="rId7" cstate="print">
              <a:extLst>
                <a:ext uri="{28A0092B-C50C-407E-A947-70E740481C1C}">
                  <a14:useLocalDpi xmlns:a14="http://schemas.microsoft.com/office/drawing/2010/main" val="0"/>
                </a:ext>
              </a:extLst>
            </a:blip>
            <a:srcRect l="2958" t="10145" r="3065" b="5346"/>
            <a:stretch/>
          </p:blipFill>
          <p:spPr>
            <a:xfrm>
              <a:off x="2141392" y="1370548"/>
              <a:ext cx="1966357" cy="1765078"/>
            </a:xfrm>
            <a:prstGeom prst="rect">
              <a:avLst/>
            </a:prstGeom>
          </p:spPr>
        </p:pic>
      </p:grpSp>
      <p:sp>
        <p:nvSpPr>
          <p:cNvPr id="107" name="Numéro 1">
            <a:extLst>
              <a:ext uri="{FF2B5EF4-FFF2-40B4-BE49-F238E27FC236}">
                <a16:creationId xmlns:a16="http://schemas.microsoft.com/office/drawing/2014/main" id="{7587B0AF-15DD-4285-B7D9-1B7CF8175833}"/>
              </a:ext>
            </a:extLst>
          </p:cNvPr>
          <p:cNvSpPr/>
          <p:nvPr/>
        </p:nvSpPr>
        <p:spPr bwMode="auto">
          <a:xfrm>
            <a:off x="3210964" y="174548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pic>
        <p:nvPicPr>
          <p:cNvPr id="33" name="Retour">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38131" y="5763090"/>
            <a:ext cx="596157" cy="567075"/>
          </a:xfrm>
          <a:prstGeom prst="rect">
            <a:avLst/>
          </a:prstGeom>
        </p:spPr>
      </p:pic>
      <p:sp>
        <p:nvSpPr>
          <p:cNvPr id="44" name="Fond Blanc">
            <a:extLst>
              <a:ext uri="{FF2B5EF4-FFF2-40B4-BE49-F238E27FC236}">
                <a16:creationId xmlns:a16="http://schemas.microsoft.com/office/drawing/2014/main" id="{FA3B2686-94FE-40EF-960C-4F0A2531B978}"/>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5" name="Logo AtmoSud">
            <a:hlinkClick r:id="rId10"/>
            <a:extLst>
              <a:ext uri="{FF2B5EF4-FFF2-40B4-BE49-F238E27FC236}">
                <a16:creationId xmlns:a16="http://schemas.microsoft.com/office/drawing/2014/main" id="{06C206BF-02A7-4FFF-9DF6-746E34FC12B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46" name="TP"/>
          <p:cNvGrpSpPr/>
          <p:nvPr/>
        </p:nvGrpSpPr>
        <p:grpSpPr>
          <a:xfrm>
            <a:off x="330442" y="5258668"/>
            <a:ext cx="1084263" cy="830356"/>
            <a:chOff x="330442" y="5254806"/>
            <a:chExt cx="1084263" cy="830356"/>
          </a:xfrm>
        </p:grpSpPr>
        <p:sp>
          <p:nvSpPr>
            <p:cNvPr id="58"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59"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12">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Video"/>
          <p:cNvGrpSpPr/>
          <p:nvPr/>
        </p:nvGrpSpPr>
        <p:grpSpPr>
          <a:xfrm>
            <a:off x="330443" y="4186380"/>
            <a:ext cx="1084263" cy="874441"/>
            <a:chOff x="330443" y="4182518"/>
            <a:chExt cx="1084263" cy="874441"/>
          </a:xfrm>
        </p:grpSpPr>
        <p:sp>
          <p:nvSpPr>
            <p:cNvPr id="56"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7"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13">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uide"/>
          <p:cNvGrpSpPr/>
          <p:nvPr/>
        </p:nvGrpSpPr>
        <p:grpSpPr>
          <a:xfrm>
            <a:off x="330444" y="3123586"/>
            <a:ext cx="1084262" cy="891371"/>
            <a:chOff x="330444" y="3119724"/>
            <a:chExt cx="1084262" cy="891371"/>
          </a:xfrm>
        </p:grpSpPr>
        <p:sp>
          <p:nvSpPr>
            <p:cNvPr id="54"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55"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14">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2"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50" name="Module CO2">
            <a:extLst>
              <a:ext uri="{FF2B5EF4-FFF2-40B4-BE49-F238E27FC236}">
                <a16:creationId xmlns:a16="http://schemas.microsoft.com/office/drawing/2014/main" id="{ED7333EA-7CC1-4589-A171-23DE7A5DE385}"/>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 name="Logo AEM">
            <a:extLst>
              <a:ext uri="{FF2B5EF4-FFF2-40B4-BE49-F238E27FC236}">
                <a16:creationId xmlns:a16="http://schemas.microsoft.com/office/drawing/2014/main" id="{74F59558-1101-451A-ACCC-8D43FF7E327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
        <p:nvSpPr>
          <p:cNvPr id="85" name="Titre">
            <a:extLst>
              <a:ext uri="{FF2B5EF4-FFF2-40B4-BE49-F238E27FC236}">
                <a16:creationId xmlns:a16="http://schemas.microsoft.com/office/drawing/2014/main" id="{7260F89E-F337-4C84-9AC6-1281E54995BC}"/>
              </a:ext>
            </a:extLst>
          </p:cNvPr>
          <p:cNvSpPr/>
          <p:nvPr/>
        </p:nvSpPr>
        <p:spPr>
          <a:xfrm>
            <a:off x="1670130" y="3055"/>
            <a:ext cx="10521870" cy="126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Quelles sont les causes de la pollution</a:t>
            </a:r>
            <a:br>
              <a:rPr lang="fr-FR" sz="4000" b="1" dirty="0">
                <a:solidFill>
                  <a:srgbClr val="002060"/>
                </a:solidFill>
                <a:latin typeface="Century Gothic" panose="020B0502020202020204" pitchFamily="34" charset="0"/>
              </a:rPr>
            </a:br>
            <a:r>
              <a:rPr lang="fr-FR" sz="4000" b="1" dirty="0">
                <a:solidFill>
                  <a:srgbClr val="002060"/>
                </a:solidFill>
                <a:latin typeface="Century Gothic" panose="020B0502020202020204" pitchFamily="34" charset="0"/>
              </a:rPr>
              <a:t>de l’air intérieur due au bâtiment ?</a:t>
            </a:r>
          </a:p>
        </p:txBody>
      </p:sp>
      <p:sp>
        <p:nvSpPr>
          <p:cNvPr id="60" name="Espace réservé du numéro de diapositive 1">
            <a:extLst>
              <a:ext uri="{FF2B5EF4-FFF2-40B4-BE49-F238E27FC236}">
                <a16:creationId xmlns:a16="http://schemas.microsoft.com/office/drawing/2014/main" id="{1E8284AF-F439-40CB-BC26-0BCA2CA7896D}"/>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55</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61" name="Picto info active">
            <a:extLst>
              <a:ext uri="{FF2B5EF4-FFF2-40B4-BE49-F238E27FC236}">
                <a16:creationId xmlns:a16="http://schemas.microsoft.com/office/drawing/2014/main" id="{EE725ED0-C4AD-402D-9D41-EB8BDEB4DAF5}"/>
              </a:ext>
            </a:extLst>
          </p:cNvPr>
          <p:cNvPicPr>
            <a:picLocks noChangeAspect="1"/>
          </p:cNvPicPr>
          <p:nvPr/>
        </p:nvPicPr>
        <p:blipFill rotWithShape="1">
          <a:blip r:embed="rId16">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Carré corné Info">
            <a:extLst>
              <a:ext uri="{FF2B5EF4-FFF2-40B4-BE49-F238E27FC236}">
                <a16:creationId xmlns:a16="http://schemas.microsoft.com/office/drawing/2014/main" id="{BF77C804-CFC1-41D8-B188-6A4DA6A5783A}"/>
              </a:ext>
            </a:extLst>
          </p:cNvPr>
          <p:cNvSpPr/>
          <p:nvPr/>
        </p:nvSpPr>
        <p:spPr>
          <a:xfrm>
            <a:off x="46379" y="4384713"/>
            <a:ext cx="1609401" cy="2440263"/>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a:defRPr/>
            </a:pPr>
            <a:r>
              <a:rPr lang="fr-FR" sz="1200" b="1" dirty="0">
                <a:solidFill>
                  <a:srgbClr val="FFFFFF"/>
                </a:solidFill>
              </a:rPr>
              <a:t>1 Matériaux de construction </a:t>
            </a:r>
          </a:p>
          <a:p>
            <a:pPr>
              <a:defRPr/>
            </a:pPr>
            <a:r>
              <a:rPr lang="fr-FR" sz="1200" b="1" dirty="0">
                <a:solidFill>
                  <a:srgbClr val="FFFFFF"/>
                </a:solidFill>
              </a:rPr>
              <a:t>2 Ameublement</a:t>
            </a:r>
          </a:p>
          <a:p>
            <a:pPr>
              <a:defRPr/>
            </a:pPr>
            <a:r>
              <a:rPr lang="fr-FR" sz="1200" b="1" dirty="0">
                <a:solidFill>
                  <a:srgbClr val="FFFFFF"/>
                </a:solidFill>
              </a:rPr>
              <a:t>3 : Systèmes de chauffage et d’eau chaude</a:t>
            </a:r>
          </a:p>
          <a:p>
            <a:pPr>
              <a:defRPr/>
            </a:pPr>
            <a:r>
              <a:rPr lang="fr-FR" sz="1200" b="1" dirty="0">
                <a:solidFill>
                  <a:srgbClr val="FFFFFF"/>
                </a:solidFill>
              </a:rPr>
              <a:t>4 : Manque d’aération et de ventilation</a:t>
            </a:r>
          </a:p>
          <a:p>
            <a:pPr>
              <a:defRPr/>
            </a:pPr>
            <a:r>
              <a:rPr lang="fr-FR" sz="1200" b="1" dirty="0">
                <a:solidFill>
                  <a:srgbClr val="FFFFFF"/>
                </a:solidFill>
              </a:rPr>
              <a:t>5 : D’autres, comme un système de climatisation mal entretenu</a:t>
            </a:r>
          </a:p>
        </p:txBody>
      </p:sp>
    </p:spTree>
    <p:extLst>
      <p:ext uri="{BB962C8B-B14F-4D97-AF65-F5344CB8AC3E}">
        <p14:creationId xmlns:p14="http://schemas.microsoft.com/office/powerpoint/2010/main" val="11941720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50"/>
                                        <p:tgtEl>
                                          <p:spTgt spid="107"/>
                                        </p:tgtEl>
                                      </p:cBhvr>
                                    </p:animEffect>
                                    <p:set>
                                      <p:cBhvr>
                                        <p:cTn id="7" dur="1" fill="hold">
                                          <p:stCondLst>
                                            <p:cond delay="249"/>
                                          </p:stCondLst>
                                        </p:cTn>
                                        <p:tgtEl>
                                          <p:spTgt spid="10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nextCondLst>
                <p:cond evt="onClick" delay="0">
                  <p:tgtEl>
                    <p:spTgt spid="107"/>
                  </p:tgtEl>
                </p:cond>
              </p:nextCondLst>
            </p:seq>
            <p:seq concurrent="1" nextAc="seek">
              <p:cTn id="11" restart="whenNotActive" fill="hold" evtFilter="cancelBubble" nodeType="interactiveSeq">
                <p:stCondLst>
                  <p:cond evt="onClick" delay="0">
                    <p:tgtEl>
                      <p:spTgt spid="106"/>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withEffect">
                                  <p:stCondLst>
                                    <p:cond delay="0"/>
                                  </p:stCondLst>
                                  <p:childTnLst>
                                    <p:animEffect transition="out" filter="fade">
                                      <p:cBhvr>
                                        <p:cTn id="15" dur="250"/>
                                        <p:tgtEl>
                                          <p:spTgt spid="106"/>
                                        </p:tgtEl>
                                      </p:cBhvr>
                                    </p:animEffect>
                                    <p:set>
                                      <p:cBhvr>
                                        <p:cTn id="16" dur="1" fill="hold">
                                          <p:stCondLst>
                                            <p:cond delay="249"/>
                                          </p:stCondLst>
                                        </p:cTn>
                                        <p:tgtEl>
                                          <p:spTgt spid="106"/>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nextCondLst>
                <p:cond evt="onClick" delay="0">
                  <p:tgtEl>
                    <p:spTgt spid="106"/>
                  </p:tgtEl>
                </p:cond>
              </p:nextCondLst>
            </p:seq>
            <p:seq concurrent="1" nextAc="seek">
              <p:cTn id="20" restart="whenNotActive" fill="hold" evtFilter="cancelBubble" nodeType="interactiveSeq">
                <p:stCondLst>
                  <p:cond evt="onClick" delay="0">
                    <p:tgtEl>
                      <p:spTgt spid="10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withEffect">
                                  <p:stCondLst>
                                    <p:cond delay="0"/>
                                  </p:stCondLst>
                                  <p:childTnLst>
                                    <p:animEffect transition="out" filter="fade">
                                      <p:cBhvr>
                                        <p:cTn id="24" dur="250"/>
                                        <p:tgtEl>
                                          <p:spTgt spid="105"/>
                                        </p:tgtEl>
                                      </p:cBhvr>
                                    </p:animEffect>
                                    <p:set>
                                      <p:cBhvr>
                                        <p:cTn id="25" dur="1" fill="hold">
                                          <p:stCondLst>
                                            <p:cond delay="249"/>
                                          </p:stCondLst>
                                        </p:cTn>
                                        <p:tgtEl>
                                          <p:spTgt spid="105"/>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nextCondLst>
                <p:cond evt="onClick" delay="0">
                  <p:tgtEl>
                    <p:spTgt spid="105"/>
                  </p:tgtEl>
                </p:cond>
              </p:nextCondLst>
            </p:seq>
            <p:seq concurrent="1" nextAc="seek">
              <p:cTn id="29" restart="whenNotActive" fill="hold" evtFilter="cancelBubble" nodeType="interactiveSeq">
                <p:stCondLst>
                  <p:cond evt="onClick" delay="0">
                    <p:tgtEl>
                      <p:spTgt spid="104"/>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withEffect">
                                  <p:stCondLst>
                                    <p:cond delay="0"/>
                                  </p:stCondLst>
                                  <p:childTnLst>
                                    <p:animEffect transition="out" filter="fade">
                                      <p:cBhvr>
                                        <p:cTn id="33" dur="250"/>
                                        <p:tgtEl>
                                          <p:spTgt spid="104"/>
                                        </p:tgtEl>
                                      </p:cBhvr>
                                    </p:animEffect>
                                    <p:set>
                                      <p:cBhvr>
                                        <p:cTn id="34" dur="1" fill="hold">
                                          <p:stCondLst>
                                            <p:cond delay="249"/>
                                          </p:stCondLst>
                                        </p:cTn>
                                        <p:tgtEl>
                                          <p:spTgt spid="104"/>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nextCondLst>
                <p:cond evt="onClick" delay="0">
                  <p:tgtEl>
                    <p:spTgt spid="104"/>
                  </p:tgtEl>
                </p:cond>
              </p:nextCondLst>
            </p:seq>
            <p:seq concurrent="1" nextAc="seek">
              <p:cTn id="38" restart="whenNotActive" fill="hold" evtFilter="cancelBubble" nodeType="interactiveSeq">
                <p:stCondLst>
                  <p:cond evt="onClick" delay="0">
                    <p:tgtEl>
                      <p:spTgt spid="103"/>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withEffect">
                                  <p:stCondLst>
                                    <p:cond delay="0"/>
                                  </p:stCondLst>
                                  <p:childTnLst>
                                    <p:animEffect transition="out" filter="fade">
                                      <p:cBhvr>
                                        <p:cTn id="42" dur="250"/>
                                        <p:tgtEl>
                                          <p:spTgt spid="103"/>
                                        </p:tgtEl>
                                      </p:cBhvr>
                                    </p:animEffect>
                                    <p:set>
                                      <p:cBhvr>
                                        <p:cTn id="43" dur="1" fill="hold">
                                          <p:stCondLst>
                                            <p:cond delay="249"/>
                                          </p:stCondLst>
                                        </p:cTn>
                                        <p:tgtEl>
                                          <p:spTgt spid="103"/>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childTnLst>
              </p:cTn>
              <p:nextCondLst>
                <p:cond evt="onClick" delay="0">
                  <p:tgtEl>
                    <p:spTgt spid="103"/>
                  </p:tgtEl>
                </p:cond>
              </p:nextCondLst>
            </p:seq>
            <p:seq concurrent="1" nextAc="seek">
              <p:cTn id="47" restart="whenNotActive" fill="hold" evtFilter="cancelBubble" nodeType="interactiveSeq">
                <p:stCondLst>
                  <p:cond evt="onClick" delay="0">
                    <p:tgtEl>
                      <p:spTgt spid="61"/>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6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1"/>
                  </p:tgtEl>
                </p:cond>
              </p:nextCondLst>
            </p:seq>
          </p:childTnLst>
        </p:cTn>
      </p:par>
    </p:tnLst>
    <p:bldLst>
      <p:bldP spid="103" grpId="0" animBg="1"/>
      <p:bldP spid="104" grpId="0" animBg="1"/>
      <p:bldP spid="105" grpId="0" animBg="1"/>
      <p:bldP spid="106" grpId="0" animBg="1"/>
      <p:bldP spid="107" grpId="0" animBg="1"/>
      <p:bldP spid="67" grpId="0" animBg="1"/>
      <p:bldP spid="67" grpId="1" animBg="1"/>
    </p:bld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 name="Groupe Rep 3">
            <a:extLst>
              <a:ext uri="{FF2B5EF4-FFF2-40B4-BE49-F238E27FC236}">
                <a16:creationId xmlns:a16="http://schemas.microsoft.com/office/drawing/2014/main" id="{6D779A66-A6A3-42D7-9C7C-135AE227089D}"/>
              </a:ext>
            </a:extLst>
          </p:cNvPr>
          <p:cNvGrpSpPr/>
          <p:nvPr/>
        </p:nvGrpSpPr>
        <p:grpSpPr>
          <a:xfrm>
            <a:off x="9028576" y="1447812"/>
            <a:ext cx="2314314" cy="2268080"/>
            <a:chOff x="9028576" y="1447812"/>
            <a:chExt cx="2314314" cy="2268080"/>
          </a:xfrm>
        </p:grpSpPr>
        <p:pic>
          <p:nvPicPr>
            <p:cNvPr id="12" name="Image 11">
              <a:extLst>
                <a:ext uri="{FF2B5EF4-FFF2-40B4-BE49-F238E27FC236}">
                  <a16:creationId xmlns:a16="http://schemas.microsoft.com/office/drawing/2014/main" id="{02714C95-5DE2-45A1-8771-DC378FB7F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8576" y="1447812"/>
              <a:ext cx="2048434" cy="2048434"/>
            </a:xfrm>
            <a:prstGeom prst="rect">
              <a:avLst/>
            </a:prstGeom>
          </p:spPr>
        </p:pic>
        <p:sp>
          <p:nvSpPr>
            <p:cNvPr id="79" name="Txt3">
              <a:extLst>
                <a:ext uri="{FF2B5EF4-FFF2-40B4-BE49-F238E27FC236}">
                  <a16:creationId xmlns:a16="http://schemas.microsoft.com/office/drawing/2014/main" id="{0BE7E335-7B33-DBEA-EC64-45E2DAA5DAC1}"/>
                </a:ext>
              </a:extLst>
            </p:cNvPr>
            <p:cNvSpPr>
              <a:spLocks noChangeArrowheads="1"/>
            </p:cNvSpPr>
            <p:nvPr/>
          </p:nvSpPr>
          <p:spPr bwMode="auto">
            <a:xfrm>
              <a:off x="9197053" y="3285679"/>
              <a:ext cx="1711480" cy="430213"/>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008CB4"/>
                  </a:solidFill>
                </a:rPr>
                <a:t>Le chauffage </a:t>
              </a:r>
            </a:p>
          </p:txBody>
        </p:sp>
        <p:pic>
          <p:nvPicPr>
            <p:cNvPr id="94" name="Appareil Photo 3">
              <a:hlinkClick r:id="rId4" action="ppaction://hlinksldjump"/>
              <a:extLst>
                <a:ext uri="{FF2B5EF4-FFF2-40B4-BE49-F238E27FC236}">
                  <a16:creationId xmlns:a16="http://schemas.microsoft.com/office/drawing/2014/main" id="{0738BE8B-DB34-4C87-B12C-C5AB0317904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868228" y="3224707"/>
              <a:ext cx="4746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2" name="Rectangle 2">
            <a:extLst>
              <a:ext uri="{FF2B5EF4-FFF2-40B4-BE49-F238E27FC236}">
                <a16:creationId xmlns:a16="http://schemas.microsoft.com/office/drawing/2014/main" id="{6F96BE35-70A6-A3A2-FC9E-450B09702D9A}"/>
              </a:ext>
            </a:extLst>
          </p:cNvPr>
          <p:cNvSpPr/>
          <p:nvPr/>
        </p:nvSpPr>
        <p:spPr>
          <a:xfrm>
            <a:off x="1604868" y="-15876"/>
            <a:ext cx="10587132" cy="126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altLang="fr-FR" sz="3900" b="1" dirty="0">
                <a:solidFill>
                  <a:srgbClr val="002060"/>
                </a:solidFill>
                <a:latin typeface="Century Gothic" panose="020B0502020202020204" pitchFamily="34" charset="0"/>
              </a:rPr>
              <a:t>Quelles sont les principales sources de pollution de l’air extérieur liées à l’Homme?</a:t>
            </a:r>
          </a:p>
        </p:txBody>
      </p:sp>
      <p:grpSp>
        <p:nvGrpSpPr>
          <p:cNvPr id="5" name="Groupe Rep 2">
            <a:extLst>
              <a:ext uri="{FF2B5EF4-FFF2-40B4-BE49-F238E27FC236}">
                <a16:creationId xmlns:a16="http://schemas.microsoft.com/office/drawing/2014/main" id="{2CD3B018-D8B9-4681-B9AC-A7D8312E81C0}"/>
              </a:ext>
            </a:extLst>
          </p:cNvPr>
          <p:cNvGrpSpPr/>
          <p:nvPr/>
        </p:nvGrpSpPr>
        <p:grpSpPr>
          <a:xfrm>
            <a:off x="5819775" y="928688"/>
            <a:ext cx="2513013" cy="2787204"/>
            <a:chOff x="5819775" y="928688"/>
            <a:chExt cx="2513013" cy="2787204"/>
          </a:xfrm>
        </p:grpSpPr>
        <p:pic>
          <p:nvPicPr>
            <p:cNvPr id="125994" name="Usines">
              <a:extLst>
                <a:ext uri="{FF2B5EF4-FFF2-40B4-BE49-F238E27FC236}">
                  <a16:creationId xmlns:a16="http://schemas.microsoft.com/office/drawing/2014/main" id="{11FB839A-1132-2375-2AE7-3965139DCE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9775" y="928688"/>
              <a:ext cx="2513013" cy="2233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e pollens">
              <a:extLst>
                <a:ext uri="{FF2B5EF4-FFF2-40B4-BE49-F238E27FC236}">
                  <a16:creationId xmlns:a16="http://schemas.microsoft.com/office/drawing/2014/main" id="{AE9C2138-73DF-2A0A-B6A6-06FABD735FCF}"/>
                </a:ext>
              </a:extLst>
            </p:cNvPr>
            <p:cNvSpPr>
              <a:spLocks noChangeArrowheads="1"/>
            </p:cNvSpPr>
            <p:nvPr/>
          </p:nvSpPr>
          <p:spPr bwMode="auto">
            <a:xfrm>
              <a:off x="6117224" y="3285005"/>
              <a:ext cx="1414714" cy="430887"/>
            </a:xfrm>
            <a:prstGeom prst="rect">
              <a:avLst/>
            </a:prstGeom>
            <a:noFill/>
            <a:ln>
              <a:noFill/>
            </a:ln>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rgbClr val="008CB4"/>
                  </a:solidFill>
                  <a:latin typeface="+mn-lt"/>
                </a:rPr>
                <a:t>Les usines</a:t>
              </a:r>
              <a:endParaRPr lang="fr-FR" altLang="fr-FR" sz="2200" b="1" baseline="-25000" dirty="0">
                <a:solidFill>
                  <a:srgbClr val="008CB4"/>
                </a:solidFill>
                <a:latin typeface="+mn-lt"/>
              </a:endParaRPr>
            </a:p>
          </p:txBody>
        </p:sp>
        <p:pic>
          <p:nvPicPr>
            <p:cNvPr id="91" name="Appareil Photo 2">
              <a:hlinkClick r:id="rId7" action="ppaction://hlinksldjump"/>
              <a:extLst>
                <a:ext uri="{FF2B5EF4-FFF2-40B4-BE49-F238E27FC236}">
                  <a16:creationId xmlns:a16="http://schemas.microsoft.com/office/drawing/2014/main" id="{D136D838-EF0B-E625-9D81-60B607F81B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69188" y="3244404"/>
              <a:ext cx="4746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e Rep 4">
            <a:extLst>
              <a:ext uri="{FF2B5EF4-FFF2-40B4-BE49-F238E27FC236}">
                <a16:creationId xmlns:a16="http://schemas.microsoft.com/office/drawing/2014/main" id="{8AB9C588-0E0C-4187-AA96-A6AFD3E1E9F7}"/>
              </a:ext>
            </a:extLst>
          </p:cNvPr>
          <p:cNvGrpSpPr/>
          <p:nvPr/>
        </p:nvGrpSpPr>
        <p:grpSpPr>
          <a:xfrm>
            <a:off x="1973263" y="3916946"/>
            <a:ext cx="2620962" cy="2553783"/>
            <a:chOff x="1973263" y="3916946"/>
            <a:chExt cx="2620962" cy="2553783"/>
          </a:xfrm>
        </p:grpSpPr>
        <p:sp>
          <p:nvSpPr>
            <p:cNvPr id="67" name="Rectangle 11">
              <a:extLst>
                <a:ext uri="{FF2B5EF4-FFF2-40B4-BE49-F238E27FC236}">
                  <a16:creationId xmlns:a16="http://schemas.microsoft.com/office/drawing/2014/main" id="{8FD7BDA2-0B09-375A-D411-218FFCAE0CA9}"/>
                </a:ext>
              </a:extLst>
            </p:cNvPr>
            <p:cNvSpPr>
              <a:spLocks noChangeArrowheads="1"/>
            </p:cNvSpPr>
            <p:nvPr/>
          </p:nvSpPr>
          <p:spPr bwMode="auto">
            <a:xfrm>
              <a:off x="1973263" y="6020673"/>
              <a:ext cx="2189162" cy="430212"/>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rgbClr val="008CB4"/>
                  </a:solidFill>
                  <a:latin typeface="+mn-lt"/>
                </a:rPr>
                <a:t>L’activité agricole</a:t>
              </a:r>
            </a:p>
          </p:txBody>
        </p:sp>
        <p:pic>
          <p:nvPicPr>
            <p:cNvPr id="125992" name="Vache">
              <a:extLst>
                <a:ext uri="{FF2B5EF4-FFF2-40B4-BE49-F238E27FC236}">
                  <a16:creationId xmlns:a16="http://schemas.microsoft.com/office/drawing/2014/main" id="{2F8581D0-5D3C-7122-3EA4-84A9327DEF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3905" y="4144930"/>
              <a:ext cx="1346032" cy="1392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993" name="TRACTEUR">
              <a:extLst>
                <a:ext uri="{FF2B5EF4-FFF2-40B4-BE49-F238E27FC236}">
                  <a16:creationId xmlns:a16="http://schemas.microsoft.com/office/drawing/2014/main" id="{9BDFD770-9D03-3725-7951-86E17D8429A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72421" y="3916946"/>
              <a:ext cx="1787441" cy="1932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Appareil Photo 4">
              <a:hlinkClick r:id="rId10" action="ppaction://hlinksldjump"/>
              <a:extLst>
                <a:ext uri="{FF2B5EF4-FFF2-40B4-BE49-F238E27FC236}">
                  <a16:creationId xmlns:a16="http://schemas.microsoft.com/office/drawing/2014/main" id="{A26C02B4-39CA-08E6-A985-D8C9D66ACFB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19563" y="6000829"/>
              <a:ext cx="4746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upe Rep 1">
            <a:extLst>
              <a:ext uri="{FF2B5EF4-FFF2-40B4-BE49-F238E27FC236}">
                <a16:creationId xmlns:a16="http://schemas.microsoft.com/office/drawing/2014/main" id="{62F6F188-1BDF-4ED2-87BC-AAB8F41ACCE5}"/>
              </a:ext>
            </a:extLst>
          </p:cNvPr>
          <p:cNvGrpSpPr/>
          <p:nvPr/>
        </p:nvGrpSpPr>
        <p:grpSpPr>
          <a:xfrm>
            <a:off x="2171699" y="1348672"/>
            <a:ext cx="2516189" cy="2367220"/>
            <a:chOff x="2171699" y="1348672"/>
            <a:chExt cx="2516189" cy="2367220"/>
          </a:xfrm>
        </p:grpSpPr>
        <p:pic>
          <p:nvPicPr>
            <p:cNvPr id="125996" name="Voiture">
              <a:extLst>
                <a:ext uri="{FF2B5EF4-FFF2-40B4-BE49-F238E27FC236}">
                  <a16:creationId xmlns:a16="http://schemas.microsoft.com/office/drawing/2014/main" id="{71CB6CB9-9D1E-ADE1-DB09-3B29C2E9116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71699" y="1348672"/>
              <a:ext cx="2338237" cy="208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texte volcans">
              <a:extLst>
                <a:ext uri="{FF2B5EF4-FFF2-40B4-BE49-F238E27FC236}">
                  <a16:creationId xmlns:a16="http://schemas.microsoft.com/office/drawing/2014/main" id="{DA5FEB93-5785-F2C3-0107-DBE70AD0656B}"/>
                </a:ext>
              </a:extLst>
            </p:cNvPr>
            <p:cNvSpPr>
              <a:spLocks noChangeArrowheads="1"/>
            </p:cNvSpPr>
            <p:nvPr/>
          </p:nvSpPr>
          <p:spPr bwMode="auto">
            <a:xfrm>
              <a:off x="2413000" y="3285680"/>
              <a:ext cx="1830388" cy="430212"/>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None/>
                <a:defRPr/>
              </a:pPr>
              <a:r>
                <a:rPr lang="fr-FR" altLang="fr-FR" sz="2200" b="1" dirty="0">
                  <a:solidFill>
                    <a:srgbClr val="008CB4"/>
                  </a:solidFill>
                  <a:latin typeface="+mn-lt"/>
                </a:rPr>
                <a:t>Les transports</a:t>
              </a:r>
            </a:p>
          </p:txBody>
        </p:sp>
        <p:pic>
          <p:nvPicPr>
            <p:cNvPr id="44" name="Appareil Photo 1">
              <a:hlinkClick r:id="rId12" action="ppaction://hlinksldjump"/>
              <a:extLst>
                <a:ext uri="{FF2B5EF4-FFF2-40B4-BE49-F238E27FC236}">
                  <a16:creationId xmlns:a16="http://schemas.microsoft.com/office/drawing/2014/main" id="{ECECEFC0-3D1C-4625-15AA-CCE724F75A5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13225" y="3244404"/>
              <a:ext cx="474663"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e Rep 5">
            <a:extLst>
              <a:ext uri="{FF2B5EF4-FFF2-40B4-BE49-F238E27FC236}">
                <a16:creationId xmlns:a16="http://schemas.microsoft.com/office/drawing/2014/main" id="{BB29759E-AC3D-4C4A-94F5-5D11287CB2CE}"/>
              </a:ext>
            </a:extLst>
          </p:cNvPr>
          <p:cNvGrpSpPr/>
          <p:nvPr/>
        </p:nvGrpSpPr>
        <p:grpSpPr>
          <a:xfrm>
            <a:off x="5495925" y="3816350"/>
            <a:ext cx="3106738" cy="2654379"/>
            <a:chOff x="5495925" y="3816350"/>
            <a:chExt cx="3106738" cy="2654379"/>
          </a:xfrm>
        </p:grpSpPr>
        <p:pic>
          <p:nvPicPr>
            <p:cNvPr id="125988" name="image cuisiniere">
              <a:extLst>
                <a:ext uri="{FF2B5EF4-FFF2-40B4-BE49-F238E27FC236}">
                  <a16:creationId xmlns:a16="http://schemas.microsoft.com/office/drawing/2014/main" id="{5B8ACC09-5B6F-B6BE-BBD5-0964569C640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867257" y="3816350"/>
              <a:ext cx="2029124" cy="1932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l'activité domestique">
              <a:extLst>
                <a:ext uri="{FF2B5EF4-FFF2-40B4-BE49-F238E27FC236}">
                  <a16:creationId xmlns:a16="http://schemas.microsoft.com/office/drawing/2014/main" id="{F3E84150-25F2-57AE-94C0-75F9FA2DFAA2}"/>
                </a:ext>
              </a:extLst>
            </p:cNvPr>
            <p:cNvSpPr>
              <a:spLocks noChangeArrowheads="1"/>
            </p:cNvSpPr>
            <p:nvPr/>
          </p:nvSpPr>
          <p:spPr bwMode="auto">
            <a:xfrm>
              <a:off x="5495925" y="6020673"/>
              <a:ext cx="2660650" cy="430212"/>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rgbClr val="008CB4"/>
                  </a:solidFill>
                  <a:cs typeface="Calibri" panose="020F0502020204030204" pitchFamily="34" charset="0"/>
                </a:rPr>
                <a:t>L’activité domestique</a:t>
              </a:r>
            </a:p>
          </p:txBody>
        </p:sp>
        <p:pic>
          <p:nvPicPr>
            <p:cNvPr id="46" name="Appareil Photo 5">
              <a:hlinkClick r:id="rId14" action="ppaction://hlinksldjump"/>
              <a:extLst>
                <a:ext uri="{FF2B5EF4-FFF2-40B4-BE49-F238E27FC236}">
                  <a16:creationId xmlns:a16="http://schemas.microsoft.com/office/drawing/2014/main" id="{AA618432-60C5-0090-7D1D-B192282AD4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28000" y="6000829"/>
              <a:ext cx="474663"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e Rep 6">
            <a:extLst>
              <a:ext uri="{FF2B5EF4-FFF2-40B4-BE49-F238E27FC236}">
                <a16:creationId xmlns:a16="http://schemas.microsoft.com/office/drawing/2014/main" id="{5AC75EEE-B0B1-4520-908A-4B6B54A75960}"/>
              </a:ext>
            </a:extLst>
          </p:cNvPr>
          <p:cNvGrpSpPr/>
          <p:nvPr/>
        </p:nvGrpSpPr>
        <p:grpSpPr>
          <a:xfrm>
            <a:off x="8953500" y="3706813"/>
            <a:ext cx="3128963" cy="2409825"/>
            <a:chOff x="8953500" y="3706813"/>
            <a:chExt cx="3128963" cy="2409825"/>
          </a:xfrm>
        </p:grpSpPr>
        <p:sp>
          <p:nvSpPr>
            <p:cNvPr id="45" name="texte dans le carré">
              <a:extLst>
                <a:ext uri="{FF2B5EF4-FFF2-40B4-BE49-F238E27FC236}">
                  <a16:creationId xmlns:a16="http://schemas.microsoft.com/office/drawing/2014/main" id="{CEB6DC7F-8B1B-E384-21E8-84414C084CA7}"/>
                </a:ext>
              </a:extLst>
            </p:cNvPr>
            <p:cNvSpPr/>
            <p:nvPr/>
          </p:nvSpPr>
          <p:spPr bwMode="auto">
            <a:xfrm>
              <a:off x="10590213" y="4211638"/>
              <a:ext cx="1492250" cy="1530350"/>
            </a:xfrm>
            <a:prstGeom prst="wedgeRoundRectCallout">
              <a:avLst>
                <a:gd name="adj1" fmla="val -79142"/>
                <a:gd name="adj2" fmla="val -12628"/>
                <a:gd name="adj3" fmla="val 16667"/>
              </a:avLst>
            </a:prstGeom>
            <a:noFill/>
            <a:ln w="19050">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1400" b="1" dirty="0">
                  <a:solidFill>
                    <a:srgbClr val="008CB4"/>
                  </a:solidFill>
                  <a:cs typeface="Arial" charset="0"/>
                </a:rPr>
                <a:t>Et d’autres encore comme la cigarette, les incendies, la consommation de viande, le numérique …</a:t>
              </a:r>
              <a:endParaRPr lang="fr-FR" sz="1600" b="1" dirty="0">
                <a:solidFill>
                  <a:srgbClr val="008CB4"/>
                </a:solidFill>
              </a:endParaRPr>
            </a:p>
          </p:txBody>
        </p:sp>
        <p:pic>
          <p:nvPicPr>
            <p:cNvPr id="125984" name="Image 1">
              <a:extLst>
                <a:ext uri="{FF2B5EF4-FFF2-40B4-BE49-F238E27FC236}">
                  <a16:creationId xmlns:a16="http://schemas.microsoft.com/office/drawing/2014/main" id="{3F4D4381-315A-221D-89C6-3F895FC0FD4D}"/>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8953500" y="3706813"/>
              <a:ext cx="1603607"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9" name="Rectangle à coins arrondis 48">
            <a:extLst>
              <a:ext uri="{FF2B5EF4-FFF2-40B4-BE49-F238E27FC236}">
                <a16:creationId xmlns:a16="http://schemas.microsoft.com/office/drawing/2014/main" id="{8801E03C-0675-0C6B-B2D8-906B157D1B13}"/>
              </a:ext>
            </a:extLst>
          </p:cNvPr>
          <p:cNvSpPr/>
          <p:nvPr/>
        </p:nvSpPr>
        <p:spPr bwMode="auto">
          <a:xfrm rot="5400000">
            <a:off x="10419556" y="3782219"/>
            <a:ext cx="1338263" cy="1254125"/>
          </a:xfrm>
          <a:prstGeom prst="wedgeRoundRectCallout">
            <a:avLst>
              <a:gd name="adj1" fmla="val 30219"/>
              <a:gd name="adj2" fmla="val 75547"/>
              <a:gd name="adj3" fmla="val 16667"/>
            </a:avLst>
          </a:prstGeom>
          <a:noFill/>
          <a:ln>
            <a:noFill/>
          </a:ln>
        </p:spPr>
        <p:txBody>
          <a:bodyPr anchor="ctr">
            <a:spAutoFit/>
          </a:bodyPr>
          <a:lstStyle/>
          <a:p>
            <a:pPr algn="ctr">
              <a:defRPr/>
            </a:pPr>
            <a:endParaRPr lang="fr-FR" sz="1400" b="1" dirty="0">
              <a:solidFill>
                <a:schemeClr val="bg1"/>
              </a:solidFill>
              <a:latin typeface="+mn-lt"/>
              <a:cs typeface="Arial" panose="020B0604020202020204" pitchFamily="34" charset="0"/>
            </a:endParaRPr>
          </a:p>
        </p:txBody>
      </p:sp>
      <p:sp>
        <p:nvSpPr>
          <p:cNvPr id="50" name="Fond Blanc">
            <a:extLst>
              <a:ext uri="{FF2B5EF4-FFF2-40B4-BE49-F238E27FC236}">
                <a16:creationId xmlns:a16="http://schemas.microsoft.com/office/drawing/2014/main" id="{2F692C4D-D207-480C-9BF6-E0292595BE0D}"/>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Logo AtmoSud">
            <a:hlinkClick r:id="rId16"/>
            <a:extLst>
              <a:ext uri="{FF2B5EF4-FFF2-40B4-BE49-F238E27FC236}">
                <a16:creationId xmlns:a16="http://schemas.microsoft.com/office/drawing/2014/main" id="{39691497-94C5-4ED4-A618-3870AB5A4C8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54" name="TP">
            <a:extLst>
              <a:ext uri="{FF2B5EF4-FFF2-40B4-BE49-F238E27FC236}">
                <a16:creationId xmlns:a16="http://schemas.microsoft.com/office/drawing/2014/main" id="{5E2B9727-2DFA-4D1C-B626-D9A6F84B40B0}"/>
              </a:ext>
            </a:extLst>
          </p:cNvPr>
          <p:cNvGrpSpPr/>
          <p:nvPr/>
        </p:nvGrpSpPr>
        <p:grpSpPr>
          <a:xfrm>
            <a:off x="330442" y="5258668"/>
            <a:ext cx="1084263" cy="830356"/>
            <a:chOff x="330442" y="5254806"/>
            <a:chExt cx="1084263" cy="830356"/>
          </a:xfrm>
        </p:grpSpPr>
        <p:sp>
          <p:nvSpPr>
            <p:cNvPr id="55" name="Txt tp">
              <a:extLst>
                <a:ext uri="{FF2B5EF4-FFF2-40B4-BE49-F238E27FC236}">
                  <a16:creationId xmlns:a16="http://schemas.microsoft.com/office/drawing/2014/main" id="{2F2535D9-A373-403C-BDAB-D8A3FC2AF135}"/>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56" name="Picto">
              <a:extLst>
                <a:ext uri="{FF2B5EF4-FFF2-40B4-BE49-F238E27FC236}">
                  <a16:creationId xmlns:a16="http://schemas.microsoft.com/office/drawing/2014/main" id="{DE1F3D5B-7F15-4C0C-886B-5D4B90D1EF64}"/>
                </a:ext>
              </a:extLst>
            </p:cNvPr>
            <p:cNvPicPr>
              <a:picLocks noChangeAspect="1"/>
            </p:cNvPicPr>
            <p:nvPr/>
          </p:nvPicPr>
          <p:blipFill rotWithShape="1">
            <a:blip r:embed="rId18">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Video">
            <a:extLst>
              <a:ext uri="{FF2B5EF4-FFF2-40B4-BE49-F238E27FC236}">
                <a16:creationId xmlns:a16="http://schemas.microsoft.com/office/drawing/2014/main" id="{B0217FAC-F13B-4249-A513-905801E50285}"/>
              </a:ext>
            </a:extLst>
          </p:cNvPr>
          <p:cNvGrpSpPr/>
          <p:nvPr/>
        </p:nvGrpSpPr>
        <p:grpSpPr>
          <a:xfrm>
            <a:off x="330443" y="4186380"/>
            <a:ext cx="1084263" cy="874441"/>
            <a:chOff x="330443" y="4182518"/>
            <a:chExt cx="1084263" cy="874441"/>
          </a:xfrm>
        </p:grpSpPr>
        <p:sp>
          <p:nvSpPr>
            <p:cNvPr id="58" name="Txt video">
              <a:extLst>
                <a:ext uri="{FF2B5EF4-FFF2-40B4-BE49-F238E27FC236}">
                  <a16:creationId xmlns:a16="http://schemas.microsoft.com/office/drawing/2014/main" id="{80DB28DF-548E-4AF9-8912-7943D23379A5}"/>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9" name="Picto guide">
              <a:extLst>
                <a:ext uri="{FF2B5EF4-FFF2-40B4-BE49-F238E27FC236}">
                  <a16:creationId xmlns:a16="http://schemas.microsoft.com/office/drawing/2014/main" id="{B4B2AB5C-C221-4835-BD20-F4038B625F81}"/>
                </a:ext>
              </a:extLst>
            </p:cNvPr>
            <p:cNvPicPr>
              <a:picLocks noChangeAspect="1"/>
            </p:cNvPicPr>
            <p:nvPr/>
          </p:nvPicPr>
          <p:blipFill rotWithShape="1">
            <a:blip r:embed="rId19">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 name="Guide">
            <a:extLst>
              <a:ext uri="{FF2B5EF4-FFF2-40B4-BE49-F238E27FC236}">
                <a16:creationId xmlns:a16="http://schemas.microsoft.com/office/drawing/2014/main" id="{F0F00FE8-FC9C-499B-A948-FAB0E0B9145D}"/>
              </a:ext>
            </a:extLst>
          </p:cNvPr>
          <p:cNvGrpSpPr/>
          <p:nvPr/>
        </p:nvGrpSpPr>
        <p:grpSpPr>
          <a:xfrm>
            <a:off x="330444" y="3123586"/>
            <a:ext cx="1084262" cy="891371"/>
            <a:chOff x="330444" y="3119724"/>
            <a:chExt cx="1084262" cy="891371"/>
          </a:xfrm>
        </p:grpSpPr>
        <p:sp>
          <p:nvSpPr>
            <p:cNvPr id="64" name="Txt guide">
              <a:extLst>
                <a:ext uri="{FF2B5EF4-FFF2-40B4-BE49-F238E27FC236}">
                  <a16:creationId xmlns:a16="http://schemas.microsoft.com/office/drawing/2014/main" id="{08C6C337-19EE-4902-BAF4-816A970D8824}"/>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8" name="Picto guide">
              <a:extLst>
                <a:ext uri="{FF2B5EF4-FFF2-40B4-BE49-F238E27FC236}">
                  <a16:creationId xmlns:a16="http://schemas.microsoft.com/office/drawing/2014/main" id="{1A75FD11-597D-4093-ADD6-F5A25CB910B2}"/>
                </a:ext>
              </a:extLst>
            </p:cNvPr>
            <p:cNvPicPr>
              <a:picLocks noChangeAspect="1"/>
            </p:cNvPicPr>
            <p:nvPr/>
          </p:nvPicPr>
          <p:blipFill rotWithShape="1">
            <a:blip r:embed="rId20">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 name="Txt info">
            <a:extLst>
              <a:ext uri="{FF2B5EF4-FFF2-40B4-BE49-F238E27FC236}">
                <a16:creationId xmlns:a16="http://schemas.microsoft.com/office/drawing/2014/main" id="{6685E99E-B9C8-4D9A-BDAC-7AACB1128AC1}"/>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74" name="Module CO2">
            <a:extLst>
              <a:ext uri="{FF2B5EF4-FFF2-40B4-BE49-F238E27FC236}">
                <a16:creationId xmlns:a16="http://schemas.microsoft.com/office/drawing/2014/main" id="{A5640853-2C86-4A40-ADA4-7B00B3289E34}"/>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6" name="Logo AEM">
            <a:extLst>
              <a:ext uri="{FF2B5EF4-FFF2-40B4-BE49-F238E27FC236}">
                <a16:creationId xmlns:a16="http://schemas.microsoft.com/office/drawing/2014/main" id="{FEE5AE21-548C-49C2-B426-7D77BDEC54D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80" name="Picto info active">
            <a:extLst>
              <a:ext uri="{FF2B5EF4-FFF2-40B4-BE49-F238E27FC236}">
                <a16:creationId xmlns:a16="http://schemas.microsoft.com/office/drawing/2014/main" id="{F16C4C14-F7D6-4C4B-9A6A-7FB0D8EC71EB}"/>
              </a:ext>
            </a:extLst>
          </p:cNvPr>
          <p:cNvPicPr>
            <a:picLocks noChangeAspect="1"/>
          </p:cNvPicPr>
          <p:nvPr/>
        </p:nvPicPr>
        <p:blipFill rotWithShape="1">
          <a:blip r:embed="rId22">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Carré corné Info">
            <a:extLst>
              <a:ext uri="{FF2B5EF4-FFF2-40B4-BE49-F238E27FC236}">
                <a16:creationId xmlns:a16="http://schemas.microsoft.com/office/drawing/2014/main" id="{597B955A-4476-460B-9AB2-0F529B26FD94}"/>
              </a:ext>
            </a:extLst>
          </p:cNvPr>
          <p:cNvSpPr/>
          <p:nvPr/>
        </p:nvSpPr>
        <p:spPr>
          <a:xfrm>
            <a:off x="46379" y="4768270"/>
            <a:ext cx="1609401" cy="2056705"/>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buFontTx/>
              <a:buAutoNum type="arabicPeriod"/>
              <a:defRPr/>
            </a:pPr>
            <a:r>
              <a:rPr lang="fr-FR" sz="1200" b="1" dirty="0">
                <a:solidFill>
                  <a:srgbClr val="7DA760"/>
                </a:solidFill>
              </a:rPr>
              <a:t>Les transports </a:t>
            </a:r>
          </a:p>
          <a:p>
            <a:pPr marL="228600" indent="-228600">
              <a:buFontTx/>
              <a:buAutoNum type="arabicPeriod"/>
              <a:defRPr/>
            </a:pPr>
            <a:r>
              <a:rPr lang="fr-FR" sz="1200" b="1" dirty="0">
                <a:solidFill>
                  <a:srgbClr val="7DA760"/>
                </a:solidFill>
              </a:rPr>
              <a:t>Les usines</a:t>
            </a:r>
          </a:p>
          <a:p>
            <a:pPr marL="228600" indent="-228600">
              <a:buFontTx/>
              <a:buAutoNum type="arabicPeriod"/>
              <a:defRPr/>
            </a:pPr>
            <a:r>
              <a:rPr lang="fr-FR" sz="1200" b="1" dirty="0">
                <a:solidFill>
                  <a:srgbClr val="7DA760"/>
                </a:solidFill>
              </a:rPr>
              <a:t>Le chauffage </a:t>
            </a:r>
          </a:p>
          <a:p>
            <a:pPr marL="228600" indent="-228600">
              <a:buFontTx/>
              <a:buAutoNum type="arabicPeriod"/>
              <a:defRPr/>
            </a:pPr>
            <a:r>
              <a:rPr lang="fr-FR" sz="1200" b="1" dirty="0">
                <a:solidFill>
                  <a:srgbClr val="7DA760"/>
                </a:solidFill>
              </a:rPr>
              <a:t>L’activité agricole</a:t>
            </a:r>
          </a:p>
          <a:p>
            <a:pPr marL="228600" indent="-228600">
              <a:buFontTx/>
              <a:buAutoNum type="arabicPeriod"/>
              <a:defRPr/>
            </a:pPr>
            <a:r>
              <a:rPr lang="fr-FR" sz="1200" b="1" dirty="0">
                <a:solidFill>
                  <a:srgbClr val="7DA760"/>
                </a:solidFill>
              </a:rPr>
              <a:t>L’activité domestique</a:t>
            </a:r>
          </a:p>
          <a:p>
            <a:pPr marL="228600" indent="-228600">
              <a:buFontTx/>
              <a:buAutoNum type="arabicPeriod"/>
              <a:defRPr/>
            </a:pPr>
            <a:r>
              <a:rPr lang="fr-FR" sz="1200" b="1" dirty="0">
                <a:solidFill>
                  <a:srgbClr val="7DA760"/>
                </a:solidFill>
              </a:rPr>
              <a:t>D’autres encore : incendies, consommation de viande, le numérique…</a:t>
            </a:r>
          </a:p>
        </p:txBody>
      </p:sp>
      <p:sp>
        <p:nvSpPr>
          <p:cNvPr id="53" name="Espace réservé du numéro de diapositive 1">
            <a:extLst>
              <a:ext uri="{FF2B5EF4-FFF2-40B4-BE49-F238E27FC236}">
                <a16:creationId xmlns:a16="http://schemas.microsoft.com/office/drawing/2014/main" id="{E27968E7-575B-4A04-962E-B38A1FCE11D3}"/>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56</a:t>
            </a:fld>
            <a:endParaRPr lang="fr-FR" altLang="fr-FR" sz="1800" b="1" dirty="0">
              <a:solidFill>
                <a:schemeClr val="bg1"/>
              </a:solidFill>
            </a:endParaRPr>
          </a:p>
        </p:txBody>
      </p:sp>
      <p:pic>
        <p:nvPicPr>
          <p:cNvPr id="82" name="Retour">
            <a:hlinkClick r:id="rId23" action="ppaction://hlinksldjump"/>
            <a:extLst>
              <a:ext uri="{FF2B5EF4-FFF2-40B4-BE49-F238E27FC236}">
                <a16:creationId xmlns:a16="http://schemas.microsoft.com/office/drawing/2014/main" id="{C45792A8-FF90-46DD-8AF1-D407AE212F8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1392271" y="5848107"/>
            <a:ext cx="596157" cy="567075"/>
          </a:xfrm>
          <a:prstGeom prst="rect">
            <a:avLst/>
          </a:prstGeom>
        </p:spPr>
      </p:pic>
      <p:sp>
        <p:nvSpPr>
          <p:cNvPr id="84" name="Numéro 6">
            <a:extLst>
              <a:ext uri="{FF2B5EF4-FFF2-40B4-BE49-F238E27FC236}">
                <a16:creationId xmlns:a16="http://schemas.microsoft.com/office/drawing/2014/main" id="{7583F619-7C52-474E-9B2D-E0A6DA8809BC}"/>
              </a:ext>
            </a:extLst>
          </p:cNvPr>
          <p:cNvSpPr/>
          <p:nvPr/>
        </p:nvSpPr>
        <p:spPr bwMode="auto">
          <a:xfrm>
            <a:off x="9586758" y="456308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6</a:t>
            </a:r>
          </a:p>
        </p:txBody>
      </p:sp>
      <p:sp>
        <p:nvSpPr>
          <p:cNvPr id="85" name="Numéro 5">
            <a:extLst>
              <a:ext uri="{FF2B5EF4-FFF2-40B4-BE49-F238E27FC236}">
                <a16:creationId xmlns:a16="http://schemas.microsoft.com/office/drawing/2014/main" id="{87DABB99-7900-4F97-9EF0-7DBA092879CD}"/>
              </a:ext>
            </a:extLst>
          </p:cNvPr>
          <p:cNvSpPr/>
          <p:nvPr/>
        </p:nvSpPr>
        <p:spPr bwMode="auto">
          <a:xfrm>
            <a:off x="6290090" y="456308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5</a:t>
            </a:r>
          </a:p>
        </p:txBody>
      </p:sp>
      <p:sp>
        <p:nvSpPr>
          <p:cNvPr id="86" name="Numéro 4">
            <a:extLst>
              <a:ext uri="{FF2B5EF4-FFF2-40B4-BE49-F238E27FC236}">
                <a16:creationId xmlns:a16="http://schemas.microsoft.com/office/drawing/2014/main" id="{062263B8-98F9-4BE7-9F95-A901819E5546}"/>
              </a:ext>
            </a:extLst>
          </p:cNvPr>
          <p:cNvSpPr/>
          <p:nvPr/>
        </p:nvSpPr>
        <p:spPr bwMode="auto">
          <a:xfrm>
            <a:off x="2837493" y="456308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87" name="Numéro 3">
            <a:extLst>
              <a:ext uri="{FF2B5EF4-FFF2-40B4-BE49-F238E27FC236}">
                <a16:creationId xmlns:a16="http://schemas.microsoft.com/office/drawing/2014/main" id="{5366374D-8CBD-45C0-92BB-D16D7691C505}"/>
              </a:ext>
            </a:extLst>
          </p:cNvPr>
          <p:cNvSpPr/>
          <p:nvPr/>
        </p:nvSpPr>
        <p:spPr bwMode="auto">
          <a:xfrm>
            <a:off x="9586758" y="21274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90" name="Numéro 2">
            <a:extLst>
              <a:ext uri="{FF2B5EF4-FFF2-40B4-BE49-F238E27FC236}">
                <a16:creationId xmlns:a16="http://schemas.microsoft.com/office/drawing/2014/main" id="{2B5D14E2-800B-4B9C-9B6B-6346FCBDA90C}"/>
              </a:ext>
            </a:extLst>
          </p:cNvPr>
          <p:cNvSpPr/>
          <p:nvPr/>
        </p:nvSpPr>
        <p:spPr bwMode="auto">
          <a:xfrm>
            <a:off x="6290090" y="214720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93" name="Numéro 1">
            <a:extLst>
              <a:ext uri="{FF2B5EF4-FFF2-40B4-BE49-F238E27FC236}">
                <a16:creationId xmlns:a16="http://schemas.microsoft.com/office/drawing/2014/main" id="{CE7F39A5-990E-4208-A964-82D3790D9E16}"/>
              </a:ext>
            </a:extLst>
          </p:cNvPr>
          <p:cNvSpPr/>
          <p:nvPr/>
        </p:nvSpPr>
        <p:spPr bwMode="auto">
          <a:xfrm>
            <a:off x="2837493" y="21274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Tree>
    <p:extLst>
      <p:ext uri="{BB962C8B-B14F-4D97-AF65-F5344CB8AC3E}">
        <p14:creationId xmlns:p14="http://schemas.microsoft.com/office/powerpoint/2010/main" val="1899717253"/>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9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9" restart="whenNotActive" fill="hold" evtFilter="cancelBubble" nodeType="interactiveSeq">
                <p:stCondLst>
                  <p:cond evt="onClick" delay="0">
                    <p:tgtEl>
                      <p:spTgt spid="90"/>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seq concurrent="1" nextAc="seek">
              <p:cTn id="16" restart="whenNotActive" fill="hold" evtFilter="cancelBubble" nodeType="interactiveSeq">
                <p:stCondLst>
                  <p:cond evt="onClick" delay="0">
                    <p:tgtEl>
                      <p:spTgt spid="8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23" restart="whenNotActive" fill="hold" evtFilter="cancelBubble" nodeType="interactiveSeq">
                <p:stCondLst>
                  <p:cond evt="onClick" delay="0">
                    <p:tgtEl>
                      <p:spTgt spid="86"/>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par>
                                <p:cTn id="28" presetID="1" presetClass="exit" presetSubtype="0" fill="hold" grpId="0" nodeType="withEffect">
                                  <p:stCondLst>
                                    <p:cond delay="0"/>
                                  </p:stCondLst>
                                  <p:childTnLst>
                                    <p:set>
                                      <p:cBhvr>
                                        <p:cTn id="29" dur="1" fill="hold">
                                          <p:stCondLst>
                                            <p:cond delay="0"/>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30" restart="whenNotActive" fill="hold" evtFilter="cancelBubble" nodeType="interactiveSeq">
                <p:stCondLst>
                  <p:cond evt="onClick" delay="0">
                    <p:tgtEl>
                      <p:spTgt spid="85"/>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37" restart="whenNotActive" fill="hold" evtFilter="cancelBubble" nodeType="interactiveSeq">
                <p:stCondLst>
                  <p:cond evt="onClick" delay="0">
                    <p:tgtEl>
                      <p:spTgt spid="84"/>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44" restart="whenNotActive" fill="hold" evtFilter="cancelBubble" nodeType="interactiveSeq">
                <p:stCondLst>
                  <p:cond evt="onClick" delay="0">
                    <p:tgtEl>
                      <p:spTgt spid="8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0"/>
                  </p:tgtEl>
                </p:cond>
              </p:nextCondLst>
            </p:seq>
          </p:childTnLst>
        </p:cTn>
      </p:par>
    </p:tnLst>
    <p:bldLst>
      <p:bldP spid="81" grpId="0" animBg="1"/>
      <p:bldP spid="81" grpId="1" animBg="1"/>
      <p:bldP spid="84" grpId="0" animBg="1"/>
      <p:bldP spid="85" grpId="0" animBg="1"/>
      <p:bldP spid="86" grpId="0" animBg="1"/>
      <p:bldP spid="87" grpId="0" animBg="1"/>
      <p:bldP spid="90" grpId="0" animBg="1"/>
      <p:bldP spid="93"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exte 2"/>
          <p:cNvSpPr/>
          <p:nvPr/>
        </p:nvSpPr>
        <p:spPr>
          <a:xfrm>
            <a:off x="5496876" y="2939092"/>
            <a:ext cx="4152749" cy="852484"/>
          </a:xfrm>
          <a:prstGeom prst="wedgeRoundRectCallout">
            <a:avLst>
              <a:gd name="adj1" fmla="val -74846"/>
              <a:gd name="adj2" fmla="val 66152"/>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Calibri" panose="020F0502020204030204"/>
                <a:ea typeface="+mn-ea"/>
                <a:cs typeface="+mn-cs"/>
              </a:rPr>
              <a:t>La pollution des sols peut remonter dans les bâtiments et polluer l’air intérieur</a:t>
            </a:r>
          </a:p>
        </p:txBody>
      </p:sp>
      <p:sp>
        <p:nvSpPr>
          <p:cNvPr id="12" name="Texte 1"/>
          <p:cNvSpPr/>
          <p:nvPr/>
        </p:nvSpPr>
        <p:spPr>
          <a:xfrm>
            <a:off x="5167783" y="1379167"/>
            <a:ext cx="5552924" cy="1443035"/>
          </a:xfrm>
          <a:prstGeom prst="wedgeRoundRectCallout">
            <a:avLst>
              <a:gd name="adj1" fmla="val -60830"/>
              <a:gd name="adj2" fmla="val 49793"/>
              <a:gd name="adj3" fmla="val 16667"/>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Calibri" panose="020F0502020204030204"/>
                <a:ea typeface="+mn-ea"/>
                <a:cs typeface="+mn-cs"/>
              </a:rPr>
              <a:t>Le sol peut être pollué parce que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2060"/>
                </a:solidFill>
                <a:effectLst/>
                <a:uLnTx/>
                <a:uFillTx/>
                <a:latin typeface="Calibri" panose="020F0502020204030204"/>
                <a:ea typeface="+mn-ea"/>
                <a:cs typeface="+mn-cs"/>
              </a:rPr>
              <a:t>Une décharge s’y trouvait par le passé</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2060"/>
                </a:solidFill>
                <a:effectLst/>
                <a:uLnTx/>
                <a:uFillTx/>
                <a:latin typeface="Calibri" panose="020F0502020204030204"/>
                <a:ea typeface="+mn-ea"/>
                <a:cs typeface="+mn-cs"/>
              </a:rPr>
              <a:t>Il a subi une pollution industrielle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2060"/>
                </a:solidFill>
                <a:effectLst/>
                <a:uLnTx/>
                <a:uFillTx/>
                <a:latin typeface="Calibri" panose="020F0502020204030204"/>
                <a:ea typeface="+mn-ea"/>
                <a:cs typeface="+mn-cs"/>
              </a:rPr>
              <a:t>Il est naturellement polluant (ex : pollution au radon)</a:t>
            </a:r>
          </a:p>
        </p:txBody>
      </p:sp>
      <p:pic>
        <p:nvPicPr>
          <p:cNvPr id="11" name="Explication img"/>
          <p:cNvPicPr>
            <a:picLocks noChangeAspect="1"/>
          </p:cNvPicPr>
          <p:nvPr/>
        </p:nvPicPr>
        <p:blipFill rotWithShape="1">
          <a:blip r:embed="rId2" cstate="print">
            <a:extLst>
              <a:ext uri="{28A0092B-C50C-407E-A947-70E740481C1C}">
                <a14:useLocalDpi xmlns:a14="http://schemas.microsoft.com/office/drawing/2010/main" val="0"/>
              </a:ext>
            </a:extLst>
          </a:blip>
          <a:srcRect l="2323" t="1004" r="4328" b="1863"/>
          <a:stretch/>
        </p:blipFill>
        <p:spPr>
          <a:xfrm>
            <a:off x="2134819" y="1808480"/>
            <a:ext cx="3027680" cy="4795520"/>
          </a:xfrm>
          <a:prstGeom prst="rect">
            <a:avLst/>
          </a:prstGeom>
        </p:spPr>
      </p:pic>
      <p:pic>
        <p:nvPicPr>
          <p:cNvPr id="14" name="Retour">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8131" y="5750887"/>
            <a:ext cx="596157" cy="567075"/>
          </a:xfrm>
          <a:prstGeom prst="rect">
            <a:avLst/>
          </a:prstGeom>
        </p:spPr>
      </p:pic>
      <p:grpSp>
        <p:nvGrpSpPr>
          <p:cNvPr id="29" name="Bandeau gauche"/>
          <p:cNvGrpSpPr/>
          <p:nvPr/>
        </p:nvGrpSpPr>
        <p:grpSpPr>
          <a:xfrm>
            <a:off x="0" y="3861"/>
            <a:ext cx="1670132" cy="6858001"/>
            <a:chOff x="0" y="-1"/>
            <a:chExt cx="1670132" cy="6858001"/>
          </a:xfrm>
        </p:grpSpPr>
        <p:sp>
          <p:nvSpPr>
            <p:cNvPr id="30"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Logo AtmoSud">
              <a:hlinkClick r:id="rId5"/>
              <a:extLst>
                <a:ext uri="{FF2B5EF4-FFF2-40B4-BE49-F238E27FC236}">
                  <a16:creationId xmlns:a16="http://schemas.microsoft.com/office/drawing/2014/main" id="{06C206BF-02A7-4FFF-9DF6-746E34FC12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73" y="6184335"/>
              <a:ext cx="1440000" cy="574331"/>
            </a:xfrm>
            <a:prstGeom prst="rect">
              <a:avLst/>
            </a:prstGeom>
          </p:spPr>
        </p:pic>
        <p:grpSp>
          <p:nvGrpSpPr>
            <p:cNvPr id="32" name="TP"/>
            <p:cNvGrpSpPr/>
            <p:nvPr/>
          </p:nvGrpSpPr>
          <p:grpSpPr>
            <a:xfrm>
              <a:off x="330442" y="5254806"/>
              <a:ext cx="1084263" cy="830356"/>
              <a:chOff x="330442" y="5254806"/>
              <a:chExt cx="1084263" cy="830356"/>
            </a:xfrm>
          </p:grpSpPr>
          <p:sp>
            <p:nvSpPr>
              <p:cNvPr id="44"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45"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7">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Video"/>
            <p:cNvGrpSpPr/>
            <p:nvPr/>
          </p:nvGrpSpPr>
          <p:grpSpPr>
            <a:xfrm>
              <a:off x="330443" y="4182518"/>
              <a:ext cx="1084263" cy="874441"/>
              <a:chOff x="330443" y="4182518"/>
              <a:chExt cx="1084263" cy="874441"/>
            </a:xfrm>
          </p:grpSpPr>
          <p:sp>
            <p:nvSpPr>
              <p:cNvPr id="42"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43"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8">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Guide"/>
            <p:cNvGrpSpPr/>
            <p:nvPr/>
          </p:nvGrpSpPr>
          <p:grpSpPr>
            <a:xfrm>
              <a:off x="330444" y="3119724"/>
              <a:ext cx="1084262" cy="891371"/>
              <a:chOff x="330444" y="3119724"/>
              <a:chExt cx="1084262" cy="891371"/>
            </a:xfrm>
          </p:grpSpPr>
          <p:sp>
            <p:nvSpPr>
              <p:cNvPr id="40"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41"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9">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Info"/>
            <p:cNvGrpSpPr/>
            <p:nvPr/>
          </p:nvGrpSpPr>
          <p:grpSpPr>
            <a:xfrm>
              <a:off x="314816" y="1997134"/>
              <a:ext cx="1084262" cy="867427"/>
              <a:chOff x="314816" y="1997134"/>
              <a:chExt cx="1084262" cy="867427"/>
            </a:xfrm>
          </p:grpSpPr>
          <p:sp>
            <p:nvSpPr>
              <p:cNvPr id="38"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pic>
            <p:nvPicPr>
              <p:cNvPr id="39"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7" name="Logo AEM">
              <a:extLst>
                <a:ext uri="{FF2B5EF4-FFF2-40B4-BE49-F238E27FC236}">
                  <a16:creationId xmlns:a16="http://schemas.microsoft.com/office/drawing/2014/main" id="{74F59558-1101-451A-ACCC-8D43FF7E327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sp>
        <p:nvSpPr>
          <p:cNvPr id="28" name="Titre">
            <a:extLst>
              <a:ext uri="{FF2B5EF4-FFF2-40B4-BE49-F238E27FC236}">
                <a16:creationId xmlns:a16="http://schemas.microsoft.com/office/drawing/2014/main" id="{7260F89E-F337-4C84-9AC6-1281E54995BC}"/>
              </a:ext>
            </a:extLst>
          </p:cNvPr>
          <p:cNvSpPr/>
          <p:nvPr/>
        </p:nvSpPr>
        <p:spPr>
          <a:xfrm>
            <a:off x="1670130" y="3056"/>
            <a:ext cx="10521870" cy="1170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lnSpc>
                <a:spcPct val="90000"/>
              </a:lnSpc>
              <a:spcBef>
                <a:spcPct val="0"/>
              </a:spcBef>
            </a:pPr>
            <a:r>
              <a:rPr lang="fr-FR" sz="4000" b="1" dirty="0">
                <a:solidFill>
                  <a:srgbClr val="002060"/>
                </a:solidFill>
                <a:latin typeface="Century Gothic" panose="020B0502020202020204" pitchFamily="34" charset="0"/>
              </a:rPr>
              <a:t>Dans quels cas les sols</a:t>
            </a:r>
          </a:p>
          <a:p>
            <a:pPr algn="ctr">
              <a:lnSpc>
                <a:spcPct val="90000"/>
              </a:lnSpc>
              <a:spcBef>
                <a:spcPct val="0"/>
              </a:spcBef>
            </a:pPr>
            <a:r>
              <a:rPr lang="fr-FR" sz="4000" b="1" dirty="0">
                <a:solidFill>
                  <a:srgbClr val="002060"/>
                </a:solidFill>
                <a:latin typeface="Century Gothic" panose="020B0502020202020204" pitchFamily="34" charset="0"/>
              </a:rPr>
              <a:t> peuvent-ils polluer l’air intérieur ?</a:t>
            </a:r>
          </a:p>
        </p:txBody>
      </p:sp>
      <p:sp>
        <p:nvSpPr>
          <p:cNvPr id="25" name="Espace réservé du numéro de diapositive 1">
            <a:extLst>
              <a:ext uri="{FF2B5EF4-FFF2-40B4-BE49-F238E27FC236}">
                <a16:creationId xmlns:a16="http://schemas.microsoft.com/office/drawing/2014/main" id="{D7F71C01-A8D1-4F25-ADFF-19AC8DAA4BBC}"/>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57</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27" name="Image 26">
            <a:extLst>
              <a:ext uri="{FF2B5EF4-FFF2-40B4-BE49-F238E27FC236}">
                <a16:creationId xmlns:a16="http://schemas.microsoft.com/office/drawing/2014/main" id="{EC91959E-04E5-44A2-B8D0-6C9DF342E56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56218" y="4109134"/>
            <a:ext cx="3600963" cy="2748562"/>
          </a:xfrm>
          <a:prstGeom prst="rect">
            <a:avLst/>
          </a:prstGeom>
        </p:spPr>
      </p:pic>
    </p:spTree>
    <p:extLst>
      <p:ext uri="{BB962C8B-B14F-4D97-AF65-F5344CB8AC3E}">
        <p14:creationId xmlns:p14="http://schemas.microsoft.com/office/powerpoint/2010/main" val="135702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1"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ateai 30% + assiete">
            <a:extLst>
              <a:ext uri="{FF2B5EF4-FFF2-40B4-BE49-F238E27FC236}">
                <a16:creationId xmlns:a16="http://schemas.microsoft.com/office/drawing/2014/main" id="{BE87DE85-CD65-4B18-829B-D8B3F3F0E5D0}"/>
              </a:ext>
            </a:extLst>
          </p:cNvPr>
          <p:cNvGrpSpPr/>
          <p:nvPr/>
        </p:nvGrpSpPr>
        <p:grpSpPr>
          <a:xfrm>
            <a:off x="7312538" y="4203777"/>
            <a:ext cx="2282618" cy="1505057"/>
            <a:chOff x="2493761" y="4162702"/>
            <a:chExt cx="2282618" cy="1505057"/>
          </a:xfrm>
        </p:grpSpPr>
        <p:pic>
          <p:nvPicPr>
            <p:cNvPr id="41" name="Assiette im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3761" y="4162702"/>
              <a:ext cx="2282618" cy="1505057"/>
            </a:xfrm>
            <a:prstGeom prst="rect">
              <a:avLst/>
            </a:prstGeom>
          </p:spPr>
        </p:pic>
        <p:grpSp>
          <p:nvGrpSpPr>
            <p:cNvPr id="40" name="Gateau 30%">
              <a:extLst>
                <a:ext uri="{FF2B5EF4-FFF2-40B4-BE49-F238E27FC236}">
                  <a16:creationId xmlns:a16="http://schemas.microsoft.com/office/drawing/2014/main" id="{70FE221D-3B07-4BDE-9838-599560A08D33}"/>
                </a:ext>
              </a:extLst>
            </p:cNvPr>
            <p:cNvGrpSpPr/>
            <p:nvPr/>
          </p:nvGrpSpPr>
          <p:grpSpPr>
            <a:xfrm>
              <a:off x="2837994" y="4327322"/>
              <a:ext cx="761884" cy="1175817"/>
              <a:chOff x="2837994" y="5255841"/>
              <a:chExt cx="761884" cy="1175817"/>
            </a:xfrm>
          </p:grpSpPr>
          <p:pic>
            <p:nvPicPr>
              <p:cNvPr id="62" name="Part 9">
                <a:extLst>
                  <a:ext uri="{FF2B5EF4-FFF2-40B4-BE49-F238E27FC236}">
                    <a16:creationId xmlns:a16="http://schemas.microsoft.com/office/drawing/2014/main" id="{E90E29DF-858E-49E8-8698-4BB074CC32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5576" y="5255841"/>
                <a:ext cx="724302" cy="775111"/>
              </a:xfrm>
              <a:prstGeom prst="rect">
                <a:avLst/>
              </a:prstGeom>
            </p:spPr>
          </p:pic>
          <p:pic>
            <p:nvPicPr>
              <p:cNvPr id="63" name="Part 8">
                <a:extLst>
                  <a:ext uri="{FF2B5EF4-FFF2-40B4-BE49-F238E27FC236}">
                    <a16:creationId xmlns:a16="http://schemas.microsoft.com/office/drawing/2014/main" id="{E58B0489-15F6-4A1B-BBB2-8A16575543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7994" y="5505906"/>
                <a:ext cx="760414" cy="680710"/>
              </a:xfrm>
              <a:prstGeom prst="rect">
                <a:avLst/>
              </a:prstGeom>
            </p:spPr>
          </p:pic>
          <p:pic>
            <p:nvPicPr>
              <p:cNvPr id="64" name="Part 7">
                <a:extLst>
                  <a:ext uri="{FF2B5EF4-FFF2-40B4-BE49-F238E27FC236}">
                    <a16:creationId xmlns:a16="http://schemas.microsoft.com/office/drawing/2014/main" id="{94A390AA-64B6-4A50-BB13-E93CBFB1DF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5149" y="5657035"/>
                <a:ext cx="722982" cy="774623"/>
              </a:xfrm>
              <a:prstGeom prst="rect">
                <a:avLst/>
              </a:prstGeom>
            </p:spPr>
          </p:pic>
        </p:grpSp>
      </p:grpSp>
      <p:sp>
        <p:nvSpPr>
          <p:cNvPr id="54" name="Question txt"/>
          <p:cNvSpPr txBox="1">
            <a:spLocks noChangeArrowheads="1"/>
          </p:cNvSpPr>
          <p:nvPr/>
        </p:nvSpPr>
        <p:spPr bwMode="auto">
          <a:xfrm>
            <a:off x="7075256" y="5769869"/>
            <a:ext cx="29340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Combien de pourcentage du gâteau y a-t-il dans cette assiette ?</a:t>
            </a:r>
          </a:p>
        </p:txBody>
      </p:sp>
      <p:sp>
        <p:nvSpPr>
          <p:cNvPr id="55" name="Réponse 1"/>
          <p:cNvSpPr txBox="1">
            <a:spLocks noChangeArrowheads="1"/>
          </p:cNvSpPr>
          <p:nvPr/>
        </p:nvSpPr>
        <p:spPr bwMode="auto">
          <a:xfrm>
            <a:off x="8380627" y="4648794"/>
            <a:ext cx="11761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3600" b="1" dirty="0">
                <a:solidFill>
                  <a:srgbClr val="0098BC"/>
                </a:solidFill>
                <a:latin typeface="+mn-lt"/>
                <a:cs typeface="Arial" panose="020B0604020202020204" pitchFamily="34" charset="0"/>
              </a:rPr>
              <a:t>30%</a:t>
            </a:r>
          </a:p>
        </p:txBody>
      </p:sp>
      <p:sp>
        <p:nvSpPr>
          <p:cNvPr id="37" name="Texte"/>
          <p:cNvSpPr txBox="1">
            <a:spLocks noChangeArrowheads="1"/>
          </p:cNvSpPr>
          <p:nvPr/>
        </p:nvSpPr>
        <p:spPr bwMode="auto">
          <a:xfrm>
            <a:off x="2549371" y="5923757"/>
            <a:ext cx="27469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 : Une part</a:t>
            </a:r>
          </a:p>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 part sur 10</a:t>
            </a:r>
          </a:p>
        </p:txBody>
      </p:sp>
      <p:sp>
        <p:nvSpPr>
          <p:cNvPr id="36" name="Texte"/>
          <p:cNvSpPr txBox="1">
            <a:spLocks noChangeArrowheads="1"/>
          </p:cNvSpPr>
          <p:nvPr/>
        </p:nvSpPr>
        <p:spPr bwMode="auto">
          <a:xfrm>
            <a:off x="6931065" y="3194173"/>
            <a:ext cx="27469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50% : Moitié de gâteau</a:t>
            </a:r>
          </a:p>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5 parts sur 10</a:t>
            </a:r>
          </a:p>
        </p:txBody>
      </p:sp>
      <p:grpSp>
        <p:nvGrpSpPr>
          <p:cNvPr id="68" name="Gateau 50% + assiete">
            <a:extLst>
              <a:ext uri="{FF2B5EF4-FFF2-40B4-BE49-F238E27FC236}">
                <a16:creationId xmlns:a16="http://schemas.microsoft.com/office/drawing/2014/main" id="{2E1D6FD6-B450-4F44-875F-1CE7998C647E}"/>
              </a:ext>
            </a:extLst>
          </p:cNvPr>
          <p:cNvGrpSpPr/>
          <p:nvPr/>
        </p:nvGrpSpPr>
        <p:grpSpPr>
          <a:xfrm>
            <a:off x="7075256" y="1459997"/>
            <a:ext cx="2255827" cy="1513765"/>
            <a:chOff x="5885510" y="1492783"/>
            <a:chExt cx="2255827" cy="1513765"/>
          </a:xfrm>
        </p:grpSpPr>
        <p:pic>
          <p:nvPicPr>
            <p:cNvPr id="32" name="Assiette im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5510" y="1519156"/>
              <a:ext cx="2255827" cy="1487392"/>
            </a:xfrm>
            <a:prstGeom prst="rect">
              <a:avLst/>
            </a:prstGeom>
          </p:spPr>
        </p:pic>
        <p:grpSp>
          <p:nvGrpSpPr>
            <p:cNvPr id="26" name="Gateau 50%">
              <a:extLst>
                <a:ext uri="{FF2B5EF4-FFF2-40B4-BE49-F238E27FC236}">
                  <a16:creationId xmlns:a16="http://schemas.microsoft.com/office/drawing/2014/main" id="{BECAB9C7-3D1C-4631-9C6E-117118872120}"/>
                </a:ext>
              </a:extLst>
            </p:cNvPr>
            <p:cNvGrpSpPr/>
            <p:nvPr/>
          </p:nvGrpSpPr>
          <p:grpSpPr>
            <a:xfrm>
              <a:off x="6219761" y="1492783"/>
              <a:ext cx="1210938" cy="1271828"/>
              <a:chOff x="6208744" y="2407183"/>
              <a:chExt cx="1210938" cy="1271828"/>
            </a:xfrm>
          </p:grpSpPr>
          <p:pic>
            <p:nvPicPr>
              <p:cNvPr id="39" name="Part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70071" y="2407184"/>
                <a:ext cx="449611" cy="871121"/>
              </a:xfrm>
              <a:prstGeom prst="rect">
                <a:avLst/>
              </a:prstGeom>
            </p:spPr>
          </p:pic>
          <p:pic>
            <p:nvPicPr>
              <p:cNvPr id="42" name="Part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22726" y="2407183"/>
                <a:ext cx="450170" cy="871122"/>
              </a:xfrm>
              <a:prstGeom prst="rect">
                <a:avLst/>
              </a:prstGeom>
            </p:spPr>
          </p:pic>
          <p:pic>
            <p:nvPicPr>
              <p:cNvPr id="43" name="Part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6326" y="2503194"/>
                <a:ext cx="724302" cy="775111"/>
              </a:xfrm>
              <a:prstGeom prst="rect">
                <a:avLst/>
              </a:prstGeom>
            </p:spPr>
          </p:pic>
          <p:pic>
            <p:nvPicPr>
              <p:cNvPr id="44" name="Par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8744" y="2753259"/>
                <a:ext cx="760414" cy="680710"/>
              </a:xfrm>
              <a:prstGeom prst="rect">
                <a:avLst/>
              </a:prstGeom>
            </p:spPr>
          </p:pic>
          <p:pic>
            <p:nvPicPr>
              <p:cNvPr id="45" name="Part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5899" y="2904388"/>
                <a:ext cx="722982" cy="774623"/>
              </a:xfrm>
              <a:prstGeom prst="rect">
                <a:avLst/>
              </a:prstGeom>
            </p:spPr>
          </p:pic>
        </p:grpSp>
      </p:grpSp>
      <p:sp>
        <p:nvSpPr>
          <p:cNvPr id="35" name="Texte"/>
          <p:cNvSpPr txBox="1">
            <a:spLocks noChangeArrowheads="1"/>
          </p:cNvSpPr>
          <p:nvPr/>
        </p:nvSpPr>
        <p:spPr bwMode="auto">
          <a:xfrm>
            <a:off x="2764181" y="3104377"/>
            <a:ext cx="24340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100% : Gâteau entier</a:t>
            </a:r>
          </a:p>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 parts sur 10</a:t>
            </a:r>
          </a:p>
        </p:txBody>
      </p:sp>
      <p:grpSp>
        <p:nvGrpSpPr>
          <p:cNvPr id="67" name="Gateau 100% + Assiete">
            <a:extLst>
              <a:ext uri="{FF2B5EF4-FFF2-40B4-BE49-F238E27FC236}">
                <a16:creationId xmlns:a16="http://schemas.microsoft.com/office/drawing/2014/main" id="{3693F295-90DA-4E2C-9EC1-6DABE514CC9D}"/>
              </a:ext>
            </a:extLst>
          </p:cNvPr>
          <p:cNvGrpSpPr/>
          <p:nvPr/>
        </p:nvGrpSpPr>
        <p:grpSpPr>
          <a:xfrm>
            <a:off x="2822518" y="1345926"/>
            <a:ext cx="2255827" cy="1602908"/>
            <a:chOff x="2517486" y="1324021"/>
            <a:chExt cx="2255827" cy="1602908"/>
          </a:xfrm>
        </p:grpSpPr>
        <p:pic>
          <p:nvPicPr>
            <p:cNvPr id="33" name="Assiette im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7486" y="1439536"/>
              <a:ext cx="2255827" cy="1487393"/>
            </a:xfrm>
            <a:prstGeom prst="rect">
              <a:avLst/>
            </a:prstGeom>
          </p:spPr>
        </p:pic>
        <p:grpSp>
          <p:nvGrpSpPr>
            <p:cNvPr id="25" name="Gateau 100%">
              <a:extLst>
                <a:ext uri="{FF2B5EF4-FFF2-40B4-BE49-F238E27FC236}">
                  <a16:creationId xmlns:a16="http://schemas.microsoft.com/office/drawing/2014/main" id="{AC31F355-E846-47EB-A946-4125E3E8D38B}"/>
                </a:ext>
              </a:extLst>
            </p:cNvPr>
            <p:cNvGrpSpPr/>
            <p:nvPr/>
          </p:nvGrpSpPr>
          <p:grpSpPr>
            <a:xfrm>
              <a:off x="2886166" y="1324021"/>
              <a:ext cx="1526505" cy="1369535"/>
              <a:chOff x="2875149" y="2238421"/>
              <a:chExt cx="1526505" cy="1369535"/>
            </a:xfrm>
          </p:grpSpPr>
          <p:pic>
            <p:nvPicPr>
              <p:cNvPr id="2" name="Part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36476" y="2238422"/>
                <a:ext cx="449611" cy="871121"/>
              </a:xfrm>
              <a:prstGeom prst="rect">
                <a:avLst/>
              </a:prstGeom>
            </p:spPr>
          </p:pic>
          <p:pic>
            <p:nvPicPr>
              <p:cNvPr id="12" name="Part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89131" y="2238421"/>
                <a:ext cx="450170" cy="871122"/>
              </a:xfrm>
              <a:prstGeom prst="rect">
                <a:avLst/>
              </a:prstGeom>
            </p:spPr>
          </p:pic>
          <p:pic>
            <p:nvPicPr>
              <p:cNvPr id="13" name="Part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38190" y="2335544"/>
                <a:ext cx="724283" cy="775091"/>
              </a:xfrm>
              <a:prstGeom prst="rect">
                <a:avLst/>
              </a:prstGeom>
            </p:spPr>
          </p:pic>
          <p:pic>
            <p:nvPicPr>
              <p:cNvPr id="14" name="Part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2731" y="2334432"/>
                <a:ext cx="724302" cy="775111"/>
              </a:xfrm>
              <a:prstGeom prst="rect">
                <a:avLst/>
              </a:prstGeom>
            </p:spPr>
          </p:pic>
          <p:pic>
            <p:nvPicPr>
              <p:cNvPr id="15" name="Part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41780" y="2584739"/>
                <a:ext cx="759874" cy="680226"/>
              </a:xfrm>
              <a:prstGeom prst="rect">
                <a:avLst/>
              </a:prstGeom>
            </p:spPr>
          </p:pic>
          <p:pic>
            <p:nvPicPr>
              <p:cNvPr id="16" name="Par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5149" y="2584497"/>
                <a:ext cx="760414" cy="680710"/>
              </a:xfrm>
              <a:prstGeom prst="rect">
                <a:avLst/>
              </a:prstGeom>
            </p:spPr>
          </p:pic>
          <p:pic>
            <p:nvPicPr>
              <p:cNvPr id="17" name="Part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40325" y="2735434"/>
                <a:ext cx="723224" cy="777196"/>
              </a:xfrm>
              <a:prstGeom prst="rect">
                <a:avLst/>
              </a:prstGeom>
            </p:spPr>
          </p:pic>
          <p:pic>
            <p:nvPicPr>
              <p:cNvPr id="18" name="Part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2304" y="2735626"/>
                <a:ext cx="722982" cy="774623"/>
              </a:xfrm>
              <a:prstGeom prst="rect">
                <a:avLst/>
              </a:prstGeom>
            </p:spPr>
          </p:pic>
          <p:pic>
            <p:nvPicPr>
              <p:cNvPr id="19" name="Part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638698" y="2735434"/>
                <a:ext cx="447993" cy="870141"/>
              </a:xfrm>
              <a:prstGeom prst="rect">
                <a:avLst/>
              </a:prstGeom>
            </p:spPr>
          </p:pic>
          <p:pic>
            <p:nvPicPr>
              <p:cNvPr id="20" name="Part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90849" y="2736167"/>
                <a:ext cx="451000" cy="871789"/>
              </a:xfrm>
              <a:prstGeom prst="rect">
                <a:avLst/>
              </a:prstGeom>
            </p:spPr>
          </p:pic>
        </p:grpSp>
      </p:grpSp>
      <p:sp>
        <p:nvSpPr>
          <p:cNvPr id="11" name="Titre"/>
          <p:cNvSpPr txBox="1"/>
          <p:nvPr/>
        </p:nvSpPr>
        <p:spPr>
          <a:xfrm>
            <a:off x="1670130" y="-4764"/>
            <a:ext cx="10521870"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Les pourcentages</a:t>
            </a:r>
          </a:p>
        </p:txBody>
      </p:sp>
      <p:sp>
        <p:nvSpPr>
          <p:cNvPr id="50" name="Espace réservé du numéro de diapositive 1">
            <a:extLst>
              <a:ext uri="{FF2B5EF4-FFF2-40B4-BE49-F238E27FC236}">
                <a16:creationId xmlns:a16="http://schemas.microsoft.com/office/drawing/2014/main" id="{B44CC4E8-78B9-4A37-8F0F-F02F524CDAD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58</a:t>
            </a:fld>
            <a:endParaRPr lang="fr-FR" altLang="fr-FR" sz="1800" b="1" dirty="0">
              <a:solidFill>
                <a:schemeClr val="bg1"/>
              </a:solidFill>
            </a:endParaRPr>
          </a:p>
        </p:txBody>
      </p:sp>
      <p:pic>
        <p:nvPicPr>
          <p:cNvPr id="56" name="Clic retour">
            <a:hlinkClick r:id="rId14" action="ppaction://hlinksldjump"/>
            <a:extLst>
              <a:ext uri="{FF2B5EF4-FFF2-40B4-BE49-F238E27FC236}">
                <a16:creationId xmlns:a16="http://schemas.microsoft.com/office/drawing/2014/main" id="{9B150C89-222D-45E8-AE09-3622AFBEC4FF}"/>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9" name="Gateau 10% + assiete">
            <a:extLst>
              <a:ext uri="{FF2B5EF4-FFF2-40B4-BE49-F238E27FC236}">
                <a16:creationId xmlns:a16="http://schemas.microsoft.com/office/drawing/2014/main" id="{C495802B-111C-41CB-84B7-B69EECEA05AB}"/>
              </a:ext>
            </a:extLst>
          </p:cNvPr>
          <p:cNvGrpSpPr/>
          <p:nvPr/>
        </p:nvGrpSpPr>
        <p:grpSpPr>
          <a:xfrm>
            <a:off x="2750751" y="4263157"/>
            <a:ext cx="2282618" cy="1505057"/>
            <a:chOff x="9104898" y="1585554"/>
            <a:chExt cx="2282618" cy="1505057"/>
          </a:xfrm>
        </p:grpSpPr>
        <p:pic>
          <p:nvPicPr>
            <p:cNvPr id="22" name="Assiette im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4898" y="1585554"/>
              <a:ext cx="2282618" cy="1505057"/>
            </a:xfrm>
            <a:prstGeom prst="rect">
              <a:avLst/>
            </a:prstGeom>
          </p:spPr>
        </p:pic>
        <p:pic>
          <p:nvPicPr>
            <p:cNvPr id="61" name="Gateau 10%">
              <a:extLst>
                <a:ext uri="{FF2B5EF4-FFF2-40B4-BE49-F238E27FC236}">
                  <a16:creationId xmlns:a16="http://schemas.microsoft.com/office/drawing/2014/main" id="{8B1FADC0-74F0-4464-A4A2-488EDDBCD7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73006" y="2060062"/>
              <a:ext cx="722982" cy="774623"/>
            </a:xfrm>
            <a:prstGeom prst="rect">
              <a:avLst/>
            </a:prstGeom>
          </p:spPr>
        </p:pic>
      </p:grpSp>
      <p:sp>
        <p:nvSpPr>
          <p:cNvPr id="77" name="Fond Blanc">
            <a:extLst>
              <a:ext uri="{FF2B5EF4-FFF2-40B4-BE49-F238E27FC236}">
                <a16:creationId xmlns:a16="http://schemas.microsoft.com/office/drawing/2014/main" id="{6A431189-7B82-4F96-ACF9-5DFC22F082DC}"/>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9" name="TP">
            <a:extLst>
              <a:ext uri="{FF2B5EF4-FFF2-40B4-BE49-F238E27FC236}">
                <a16:creationId xmlns:a16="http://schemas.microsoft.com/office/drawing/2014/main" id="{4570BCC4-B0D2-4358-8B61-EF698F25A62C}"/>
              </a:ext>
            </a:extLst>
          </p:cNvPr>
          <p:cNvGrpSpPr/>
          <p:nvPr/>
        </p:nvGrpSpPr>
        <p:grpSpPr>
          <a:xfrm>
            <a:off x="330442" y="5258668"/>
            <a:ext cx="1084263" cy="830356"/>
            <a:chOff x="330442" y="5254806"/>
            <a:chExt cx="1084263" cy="830356"/>
          </a:xfrm>
        </p:grpSpPr>
        <p:sp>
          <p:nvSpPr>
            <p:cNvPr id="91" name="Txt tp">
              <a:extLst>
                <a:ext uri="{FF2B5EF4-FFF2-40B4-BE49-F238E27FC236}">
                  <a16:creationId xmlns:a16="http://schemas.microsoft.com/office/drawing/2014/main" id="{1D663D89-0226-425C-B4C7-95F0C9A1EED8}"/>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2" name="Picto">
              <a:extLst>
                <a:ext uri="{FF2B5EF4-FFF2-40B4-BE49-F238E27FC236}">
                  <a16:creationId xmlns:a16="http://schemas.microsoft.com/office/drawing/2014/main" id="{AC7BA22F-805D-4827-8C56-CB90F7039EC3}"/>
                </a:ext>
              </a:extLst>
            </p:cNvPr>
            <p:cNvPicPr>
              <a:picLocks noChangeAspect="1"/>
            </p:cNvPicPr>
            <p:nvPr/>
          </p:nvPicPr>
          <p:blipFill rotWithShape="1">
            <a:blip r:embed="rId1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 name="Video">
            <a:extLst>
              <a:ext uri="{FF2B5EF4-FFF2-40B4-BE49-F238E27FC236}">
                <a16:creationId xmlns:a16="http://schemas.microsoft.com/office/drawing/2014/main" id="{31C854DF-7C8A-4F42-B42F-181B20C4C37F}"/>
              </a:ext>
            </a:extLst>
          </p:cNvPr>
          <p:cNvGrpSpPr/>
          <p:nvPr/>
        </p:nvGrpSpPr>
        <p:grpSpPr>
          <a:xfrm>
            <a:off x="330443" y="4186380"/>
            <a:ext cx="1084263" cy="874441"/>
            <a:chOff x="330443" y="4182518"/>
            <a:chExt cx="1084263" cy="874441"/>
          </a:xfrm>
        </p:grpSpPr>
        <p:sp>
          <p:nvSpPr>
            <p:cNvPr id="89" name="Txt video">
              <a:extLst>
                <a:ext uri="{FF2B5EF4-FFF2-40B4-BE49-F238E27FC236}">
                  <a16:creationId xmlns:a16="http://schemas.microsoft.com/office/drawing/2014/main" id="{FF6DBA49-47EA-459D-AC7A-2ECF94D8BA1C}"/>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0" name="Picto guide">
              <a:extLst>
                <a:ext uri="{FF2B5EF4-FFF2-40B4-BE49-F238E27FC236}">
                  <a16:creationId xmlns:a16="http://schemas.microsoft.com/office/drawing/2014/main" id="{7DE6EE98-33F9-420C-B19F-683155AECD7D}"/>
                </a:ext>
              </a:extLst>
            </p:cNvPr>
            <p:cNvPicPr>
              <a:picLocks noChangeAspect="1"/>
            </p:cNvPicPr>
            <p:nvPr/>
          </p:nvPicPr>
          <p:blipFill rotWithShape="1">
            <a:blip r:embed="rId1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 name="Guide">
            <a:extLst>
              <a:ext uri="{FF2B5EF4-FFF2-40B4-BE49-F238E27FC236}">
                <a16:creationId xmlns:a16="http://schemas.microsoft.com/office/drawing/2014/main" id="{5348D39E-8757-4A35-A715-A825BB1D4D7B}"/>
              </a:ext>
            </a:extLst>
          </p:cNvPr>
          <p:cNvGrpSpPr/>
          <p:nvPr/>
        </p:nvGrpSpPr>
        <p:grpSpPr>
          <a:xfrm>
            <a:off x="330444" y="3123586"/>
            <a:ext cx="1084262" cy="891371"/>
            <a:chOff x="330444" y="3119724"/>
            <a:chExt cx="1084262" cy="891371"/>
          </a:xfrm>
        </p:grpSpPr>
        <p:sp>
          <p:nvSpPr>
            <p:cNvPr id="87" name="Txt guide">
              <a:extLst>
                <a:ext uri="{FF2B5EF4-FFF2-40B4-BE49-F238E27FC236}">
                  <a16:creationId xmlns:a16="http://schemas.microsoft.com/office/drawing/2014/main" id="{79800BD8-F46C-4237-9E47-F7153535A057}"/>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88" name="Picto guide">
              <a:extLst>
                <a:ext uri="{FF2B5EF4-FFF2-40B4-BE49-F238E27FC236}">
                  <a16:creationId xmlns:a16="http://schemas.microsoft.com/office/drawing/2014/main" id="{5A48E4BD-4BD7-4909-BF2D-2696D501CC8E}"/>
                </a:ext>
              </a:extLst>
            </p:cNvPr>
            <p:cNvPicPr>
              <a:picLocks noChangeAspect="1"/>
            </p:cNvPicPr>
            <p:nvPr/>
          </p:nvPicPr>
          <p:blipFill rotWithShape="1">
            <a:blip r:embed="rId1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5" name="Txt info">
            <a:extLst>
              <a:ext uri="{FF2B5EF4-FFF2-40B4-BE49-F238E27FC236}">
                <a16:creationId xmlns:a16="http://schemas.microsoft.com/office/drawing/2014/main" id="{3DA8ED19-20FF-40D7-B50A-61E9AC10FEC2}"/>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3" name="Module CO2">
            <a:extLst>
              <a:ext uri="{FF2B5EF4-FFF2-40B4-BE49-F238E27FC236}">
                <a16:creationId xmlns:a16="http://schemas.microsoft.com/office/drawing/2014/main" id="{683312CB-ED41-4244-8284-07B634C18E22}"/>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84" name="Logo AEM">
            <a:extLst>
              <a:ext uri="{FF2B5EF4-FFF2-40B4-BE49-F238E27FC236}">
                <a16:creationId xmlns:a16="http://schemas.microsoft.com/office/drawing/2014/main" id="{A1DC0DE2-8975-4F5C-AC7A-EE3C56BD125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66" name="Picto info active">
            <a:extLst>
              <a:ext uri="{FF2B5EF4-FFF2-40B4-BE49-F238E27FC236}">
                <a16:creationId xmlns:a16="http://schemas.microsoft.com/office/drawing/2014/main" id="{B3A4A4DA-3540-4359-91AC-7821595DBC6B}"/>
              </a:ext>
            </a:extLst>
          </p:cNvPr>
          <p:cNvPicPr>
            <a:picLocks noChangeAspect="1"/>
          </p:cNvPicPr>
          <p:nvPr/>
        </p:nvPicPr>
        <p:blipFill rotWithShape="1">
          <a:blip r:embed="rId2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Carré corné Info">
            <a:extLst>
              <a:ext uri="{FF2B5EF4-FFF2-40B4-BE49-F238E27FC236}">
                <a16:creationId xmlns:a16="http://schemas.microsoft.com/office/drawing/2014/main" id="{6E152C23-0C4B-4BA4-B610-CD7CC200D6F4}"/>
              </a:ext>
            </a:extLst>
          </p:cNvPr>
          <p:cNvSpPr/>
          <p:nvPr/>
        </p:nvSpPr>
        <p:spPr>
          <a:xfrm>
            <a:off x="30364" y="5862290"/>
            <a:ext cx="1609401" cy="95344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dirty="0">
                <a:solidFill>
                  <a:schemeClr val="tx1"/>
                </a:solidFill>
              </a:rPr>
              <a:t>    </a:t>
            </a:r>
          </a:p>
          <a:p>
            <a:pPr algn="ctr">
              <a:defRPr/>
            </a:pPr>
            <a:r>
              <a:rPr lang="fr-FR" sz="1200" b="1" dirty="0">
                <a:solidFill>
                  <a:srgbClr val="FFFFFF"/>
                </a:solidFill>
              </a:rPr>
              <a:t>Cliquer </a:t>
            </a:r>
            <a:br>
              <a:rPr lang="fr-FR" sz="1200" b="1" dirty="0">
                <a:solidFill>
                  <a:srgbClr val="FFFFFF"/>
                </a:solidFill>
              </a:rPr>
            </a:br>
            <a:r>
              <a:rPr lang="fr-FR" sz="1200" b="1" dirty="0">
                <a:solidFill>
                  <a:srgbClr val="FFFFFF"/>
                </a:solidFill>
              </a:rPr>
              <a:t>pour suivre</a:t>
            </a:r>
            <a:br>
              <a:rPr lang="fr-FR" sz="1200" b="1" dirty="0">
                <a:solidFill>
                  <a:srgbClr val="FFFFFF"/>
                </a:solidFill>
              </a:rPr>
            </a:br>
            <a:r>
              <a:rPr lang="fr-FR" sz="1200" b="1" dirty="0">
                <a:solidFill>
                  <a:srgbClr val="FFFFFF"/>
                </a:solidFill>
              </a:rPr>
              <a:t> la séquence pourcentage</a:t>
            </a:r>
          </a:p>
        </p:txBody>
      </p:sp>
    </p:spTree>
    <p:extLst>
      <p:ext uri="{BB962C8B-B14F-4D97-AF65-F5344CB8AC3E}">
        <p14:creationId xmlns:p14="http://schemas.microsoft.com/office/powerpoint/2010/main" val="133857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66"/>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childTnLst>
        </p:cTn>
      </p:par>
    </p:tnLst>
    <p:bldLst>
      <p:bldP spid="54" grpId="0"/>
      <p:bldP spid="55" grpId="0"/>
      <p:bldP spid="37" grpId="0"/>
      <p:bldP spid="36" grpId="0"/>
      <p:bldP spid="35" grpId="0"/>
      <p:bldP spid="76" grpId="0" animBg="1"/>
      <p:bldP spid="76" grpId="1"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ableau photo">
            <a:extLst>
              <a:ext uri="{FF2B5EF4-FFF2-40B4-BE49-F238E27FC236}">
                <a16:creationId xmlns:a16="http://schemas.microsoft.com/office/drawing/2014/main" id="{B3252FBF-D7DF-430B-84A6-F85189EE1A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3596" y="13768"/>
            <a:ext cx="10250982" cy="6833988"/>
          </a:xfrm>
          <a:prstGeom prst="rect">
            <a:avLst/>
          </a:prstGeom>
        </p:spPr>
      </p:pic>
      <p:pic>
        <p:nvPicPr>
          <p:cNvPr id="11" name="Retour img">
            <a:hlinkClick r:id="rId3" action="ppaction://hlinksldjump"/>
            <a:extLst>
              <a:ext uri="{FF2B5EF4-FFF2-40B4-BE49-F238E27FC236}">
                <a16:creationId xmlns:a16="http://schemas.microsoft.com/office/drawing/2014/main" id="{588D4DF1-53FF-4732-B835-F192761841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192083" y="5567641"/>
            <a:ext cx="865056" cy="734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Espace réservé du numéro de diapositive 1">
            <a:extLst>
              <a:ext uri="{FF2B5EF4-FFF2-40B4-BE49-F238E27FC236}">
                <a16:creationId xmlns:a16="http://schemas.microsoft.com/office/drawing/2014/main" id="{A4537079-DBB1-4EAF-BF9A-A24A1641314A}"/>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59</a:t>
            </a:fld>
            <a:endParaRPr lang="fr-FR" altLang="fr-FR" sz="1800" b="1" dirty="0">
              <a:solidFill>
                <a:schemeClr val="bg1"/>
              </a:solidFill>
            </a:endParaRPr>
          </a:p>
        </p:txBody>
      </p:sp>
      <p:sp>
        <p:nvSpPr>
          <p:cNvPr id="12" name="Titre">
            <a:extLst>
              <a:ext uri="{FF2B5EF4-FFF2-40B4-BE49-F238E27FC236}">
                <a16:creationId xmlns:a16="http://schemas.microsoft.com/office/drawing/2014/main" id="{BD78E284-3740-43DA-BF22-9FC22AD600F9}"/>
              </a:ext>
            </a:extLst>
          </p:cNvPr>
          <p:cNvSpPr txBox="1">
            <a:spLocks/>
          </p:cNvSpPr>
          <p:nvPr/>
        </p:nvSpPr>
        <p:spPr>
          <a:xfrm>
            <a:off x="1670130" y="3860"/>
            <a:ext cx="10521870" cy="1203147"/>
          </a:xfrm>
          <a:prstGeom prst="rect">
            <a:avLst/>
          </a:prstGeom>
          <a:solidFill>
            <a:schemeClr val="bg1"/>
          </a:solidFill>
          <a:ln w="12700" cap="flat" cmpd="sng" algn="ctr">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solidFill>
                  <a:srgbClr val="002060"/>
                </a:solidFill>
                <a:latin typeface="Century Gothic" panose="020B0502020202020204" pitchFamily="34" charset="0"/>
              </a:rPr>
              <a:t>L’air dans ma classe</a:t>
            </a:r>
          </a:p>
        </p:txBody>
      </p:sp>
      <p:sp>
        <p:nvSpPr>
          <p:cNvPr id="14" name="Fond Blanc">
            <a:extLst>
              <a:ext uri="{FF2B5EF4-FFF2-40B4-BE49-F238E27FC236}">
                <a16:creationId xmlns:a16="http://schemas.microsoft.com/office/drawing/2014/main" id="{4502E141-BF5F-41C4-A716-C6D595668CC4}"/>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TP">
            <a:extLst>
              <a:ext uri="{FF2B5EF4-FFF2-40B4-BE49-F238E27FC236}">
                <a16:creationId xmlns:a16="http://schemas.microsoft.com/office/drawing/2014/main" id="{E5006A46-E429-47A1-81CC-6F68548F74BE}"/>
              </a:ext>
            </a:extLst>
          </p:cNvPr>
          <p:cNvGrpSpPr/>
          <p:nvPr/>
        </p:nvGrpSpPr>
        <p:grpSpPr>
          <a:xfrm>
            <a:off x="330442" y="5258668"/>
            <a:ext cx="1084263" cy="830356"/>
            <a:chOff x="330442" y="5254806"/>
            <a:chExt cx="1084263" cy="830356"/>
          </a:xfrm>
        </p:grpSpPr>
        <p:sp>
          <p:nvSpPr>
            <p:cNvPr id="36" name="Txt tp">
              <a:extLst>
                <a:ext uri="{FF2B5EF4-FFF2-40B4-BE49-F238E27FC236}">
                  <a16:creationId xmlns:a16="http://schemas.microsoft.com/office/drawing/2014/main" id="{8BCD33D9-C810-44C8-82C9-838B4027B4DF}"/>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37" name="Picto">
              <a:extLst>
                <a:ext uri="{FF2B5EF4-FFF2-40B4-BE49-F238E27FC236}">
                  <a16:creationId xmlns:a16="http://schemas.microsoft.com/office/drawing/2014/main" id="{CD1E231A-B3F0-45BE-A1E2-B6CBE7A8AA93}"/>
                </a:ext>
              </a:extLst>
            </p:cNvPr>
            <p:cNvPicPr>
              <a:picLocks noChangeAspect="1"/>
            </p:cNvPicPr>
            <p:nvPr/>
          </p:nvPicPr>
          <p:blipFill rotWithShape="1">
            <a:blip r:embed="rId5">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Video">
            <a:extLst>
              <a:ext uri="{FF2B5EF4-FFF2-40B4-BE49-F238E27FC236}">
                <a16:creationId xmlns:a16="http://schemas.microsoft.com/office/drawing/2014/main" id="{30A846D1-9D2C-431B-90E2-D0583EDC74F3}"/>
              </a:ext>
            </a:extLst>
          </p:cNvPr>
          <p:cNvGrpSpPr/>
          <p:nvPr/>
        </p:nvGrpSpPr>
        <p:grpSpPr>
          <a:xfrm>
            <a:off x="330443" y="4186380"/>
            <a:ext cx="1084263" cy="874441"/>
            <a:chOff x="330443" y="4182518"/>
            <a:chExt cx="1084263" cy="874441"/>
          </a:xfrm>
        </p:grpSpPr>
        <p:sp>
          <p:nvSpPr>
            <p:cNvPr id="34" name="Txt video">
              <a:extLst>
                <a:ext uri="{FF2B5EF4-FFF2-40B4-BE49-F238E27FC236}">
                  <a16:creationId xmlns:a16="http://schemas.microsoft.com/office/drawing/2014/main" id="{27D4A864-3F92-43D0-BD1F-F4A35DC4867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5" name="Picto guide">
              <a:hlinkClick r:id="rId6"/>
              <a:extLst>
                <a:ext uri="{FF2B5EF4-FFF2-40B4-BE49-F238E27FC236}">
                  <a16:creationId xmlns:a16="http://schemas.microsoft.com/office/drawing/2014/main" id="{0BED1A52-EB72-443F-95BD-A68D0715FA80}"/>
                </a:ext>
              </a:extLst>
            </p:cNvPr>
            <p:cNvPicPr>
              <a:picLocks noChangeAspect="1"/>
            </p:cNvPicPr>
            <p:nvPr/>
          </p:nvPicPr>
          <p:blipFill rotWithShape="1">
            <a:blip r:embed="rId7">
              <a:duotone>
                <a:schemeClr val="accent6">
                  <a:shade val="45000"/>
                  <a:satMod val="135000"/>
                </a:schemeClr>
                <a:prstClr val="white"/>
              </a:duotone>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uide">
            <a:extLst>
              <a:ext uri="{FF2B5EF4-FFF2-40B4-BE49-F238E27FC236}">
                <a16:creationId xmlns:a16="http://schemas.microsoft.com/office/drawing/2014/main" id="{10DBE2F1-4564-40BB-B297-04C3B768C64D}"/>
              </a:ext>
            </a:extLst>
          </p:cNvPr>
          <p:cNvGrpSpPr/>
          <p:nvPr/>
        </p:nvGrpSpPr>
        <p:grpSpPr>
          <a:xfrm>
            <a:off x="330444" y="3123586"/>
            <a:ext cx="1084262" cy="891371"/>
            <a:chOff x="330444" y="3119724"/>
            <a:chExt cx="1084262" cy="891371"/>
          </a:xfrm>
        </p:grpSpPr>
        <p:sp>
          <p:nvSpPr>
            <p:cNvPr id="32" name="Txt guide">
              <a:extLst>
                <a:ext uri="{FF2B5EF4-FFF2-40B4-BE49-F238E27FC236}">
                  <a16:creationId xmlns:a16="http://schemas.microsoft.com/office/drawing/2014/main" id="{90C6F0EA-2351-4DAA-ADDF-CFB7628F5059}"/>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3" name="Picto guide">
              <a:extLst>
                <a:ext uri="{FF2B5EF4-FFF2-40B4-BE49-F238E27FC236}">
                  <a16:creationId xmlns:a16="http://schemas.microsoft.com/office/drawing/2014/main" id="{9F43A77E-4144-4EC0-AD37-D89715D1E855}"/>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Info">
            <a:extLst>
              <a:ext uri="{FF2B5EF4-FFF2-40B4-BE49-F238E27FC236}">
                <a16:creationId xmlns:a16="http://schemas.microsoft.com/office/drawing/2014/main" id="{D4D660FA-407C-4367-BB0E-BFED8DA26848}"/>
              </a:ext>
            </a:extLst>
          </p:cNvPr>
          <p:cNvGrpSpPr/>
          <p:nvPr/>
        </p:nvGrpSpPr>
        <p:grpSpPr>
          <a:xfrm>
            <a:off x="314816" y="2000996"/>
            <a:ext cx="1084262" cy="867427"/>
            <a:chOff x="314816" y="1997134"/>
            <a:chExt cx="1084262" cy="867427"/>
          </a:xfrm>
        </p:grpSpPr>
        <p:sp>
          <p:nvSpPr>
            <p:cNvPr id="30" name="Txt info">
              <a:extLst>
                <a:ext uri="{FF2B5EF4-FFF2-40B4-BE49-F238E27FC236}">
                  <a16:creationId xmlns:a16="http://schemas.microsoft.com/office/drawing/2014/main" id="{F7C0EAD6-C955-4B8B-A171-79B743B9B8D2}"/>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pic>
          <p:nvPicPr>
            <p:cNvPr id="31" name="Picto info">
              <a:extLst>
                <a:ext uri="{FF2B5EF4-FFF2-40B4-BE49-F238E27FC236}">
                  <a16:creationId xmlns:a16="http://schemas.microsoft.com/office/drawing/2014/main" id="{EF66B8DD-7E3D-4010-8D43-2532AA9A7E2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Module CO2">
            <a:extLst>
              <a:ext uri="{FF2B5EF4-FFF2-40B4-BE49-F238E27FC236}">
                <a16:creationId xmlns:a16="http://schemas.microsoft.com/office/drawing/2014/main" id="{9782BBF7-98EE-49A3-9B14-406CE5EF4BAF}"/>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9" name="Logo AEM">
            <a:extLst>
              <a:ext uri="{FF2B5EF4-FFF2-40B4-BE49-F238E27FC236}">
                <a16:creationId xmlns:a16="http://schemas.microsoft.com/office/drawing/2014/main" id="{95F0F8CD-BFA4-49FA-B055-3122D394F65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spTree>
    <p:extLst>
      <p:ext uri="{BB962C8B-B14F-4D97-AF65-F5344CB8AC3E}">
        <p14:creationId xmlns:p14="http://schemas.microsoft.com/office/powerpoint/2010/main" val="40839401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Image 30">
            <a:extLst>
              <a:ext uri="{FF2B5EF4-FFF2-40B4-BE49-F238E27FC236}">
                <a16:creationId xmlns:a16="http://schemas.microsoft.com/office/drawing/2014/main" id="{DA8289C5-31C3-442B-A6A2-24584B4B81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5375" y="817563"/>
            <a:ext cx="9140825" cy="572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3 Plantes">
            <a:extLst>
              <a:ext uri="{FF2B5EF4-FFF2-40B4-BE49-F238E27FC236}">
                <a16:creationId xmlns:a16="http://schemas.microsoft.com/office/drawing/2014/main" id="{FBA5AA55-E8EC-4ECB-9B98-E14A7DC365FA}"/>
              </a:ext>
            </a:extLst>
          </p:cNvPr>
          <p:cNvSpPr txBox="1">
            <a:spLocks noChangeArrowheads="1"/>
          </p:cNvSpPr>
          <p:nvPr/>
        </p:nvSpPr>
        <p:spPr bwMode="auto">
          <a:xfrm>
            <a:off x="1777067" y="4768270"/>
            <a:ext cx="1670133" cy="1978298"/>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Plantes</a:t>
            </a:r>
          </a:p>
          <a:p>
            <a:pPr lvl="1">
              <a:defRPr/>
            </a:pPr>
            <a:r>
              <a:rPr lang="fr-FR" b="0" dirty="0">
                <a:solidFill>
                  <a:srgbClr val="167BB3"/>
                </a:solidFill>
              </a:rPr>
              <a:t>Micro-organismes, pesticides, pollens…</a:t>
            </a:r>
          </a:p>
          <a:p>
            <a:pPr lvl="1">
              <a:defRPr/>
            </a:pPr>
            <a:r>
              <a:rPr lang="fr-FR" b="0" dirty="0">
                <a:solidFill>
                  <a:srgbClr val="167BB3"/>
                </a:solidFill>
              </a:rPr>
              <a:t>Les plantes ne dépolluent pas.</a:t>
            </a:r>
          </a:p>
        </p:txBody>
      </p:sp>
      <p:cxnSp>
        <p:nvCxnSpPr>
          <p:cNvPr id="23" name="Connecteur droit avec flèche 22">
            <a:extLst>
              <a:ext uri="{FF2B5EF4-FFF2-40B4-BE49-F238E27FC236}">
                <a16:creationId xmlns:a16="http://schemas.microsoft.com/office/drawing/2014/main" id="{DB02F5FB-9933-46F1-9E09-DC4F69067CDC}"/>
              </a:ext>
            </a:extLst>
          </p:cNvPr>
          <p:cNvCxnSpPr>
            <a:cxnSpLocks/>
            <a:stCxn id="10" idx="3"/>
          </p:cNvCxnSpPr>
          <p:nvPr/>
        </p:nvCxnSpPr>
        <p:spPr bwMode="auto">
          <a:xfrm flipV="1">
            <a:off x="3447200" y="5173607"/>
            <a:ext cx="1767907" cy="58381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 name="Text 1 : Feux de cheminée">
            <a:extLst>
              <a:ext uri="{FF2B5EF4-FFF2-40B4-BE49-F238E27FC236}">
                <a16:creationId xmlns:a16="http://schemas.microsoft.com/office/drawing/2014/main" id="{D41957BB-AE8B-4CC2-B85F-0262AC922957}"/>
              </a:ext>
            </a:extLst>
          </p:cNvPr>
          <p:cNvSpPr txBox="1">
            <a:spLocks noChangeArrowheads="1"/>
          </p:cNvSpPr>
          <p:nvPr/>
        </p:nvSpPr>
        <p:spPr bwMode="auto">
          <a:xfrm>
            <a:off x="2916238" y="1089025"/>
            <a:ext cx="2779712" cy="1038105"/>
          </a:xfrm>
          <a:prstGeom prst="rect">
            <a:avLst/>
          </a:prstGeom>
          <a:noFill/>
          <a:ln w="38100">
            <a:noFill/>
            <a:miter lim="800000"/>
            <a:headEnd/>
            <a:tailEnd/>
          </a:ln>
        </p:spPr>
        <p:txBody>
          <a:bodyPr wrap="square">
            <a:spAutoFit/>
          </a:bodyPr>
          <a:lstStyle/>
          <a:p>
            <a:pPr marL="0" lvl="1" eaLnBrk="1" fontAlgn="auto" hangingPunct="1">
              <a:lnSpc>
                <a:spcPct val="80000"/>
              </a:lnSpc>
              <a:spcBef>
                <a:spcPct val="20000"/>
              </a:spcBef>
              <a:spcAft>
                <a:spcPts val="0"/>
              </a:spcAft>
              <a:defRPr/>
            </a:pPr>
            <a:r>
              <a:rPr lang="fr-FR" sz="1797" b="1" dirty="0">
                <a:solidFill>
                  <a:srgbClr val="002060"/>
                </a:solidFill>
                <a:latin typeface="Candara" panose="020E0502030303020204" pitchFamily="34" charset="0"/>
              </a:rPr>
              <a:t>Feux de cheminée</a:t>
            </a:r>
          </a:p>
          <a:p>
            <a:pPr marL="0" lvl="1" eaLnBrk="1" fontAlgn="auto" hangingPunct="1">
              <a:lnSpc>
                <a:spcPct val="80000"/>
              </a:lnSpc>
              <a:spcBef>
                <a:spcPct val="20000"/>
              </a:spcBef>
              <a:spcAft>
                <a:spcPts val="0"/>
              </a:spcAft>
              <a:defRPr/>
            </a:pPr>
            <a:r>
              <a:rPr lang="fr-FR" sz="1797" dirty="0">
                <a:solidFill>
                  <a:srgbClr val="167BB3"/>
                </a:solidFill>
                <a:latin typeface="Candara" panose="020E0502030303020204" pitchFamily="34" charset="0"/>
              </a:rPr>
              <a:t>Particules fines, monoxyde de carbone, COV, oxydes d’azote …</a:t>
            </a:r>
          </a:p>
        </p:txBody>
      </p:sp>
      <p:cxnSp>
        <p:nvCxnSpPr>
          <p:cNvPr id="13" name="Connecteur droit avec flèche 12">
            <a:extLst>
              <a:ext uri="{FF2B5EF4-FFF2-40B4-BE49-F238E27FC236}">
                <a16:creationId xmlns:a16="http://schemas.microsoft.com/office/drawing/2014/main" id="{B9037D92-63AE-4B33-86C5-147F69E99097}"/>
              </a:ext>
            </a:extLst>
          </p:cNvPr>
          <p:cNvCxnSpPr>
            <a:cxnSpLocks/>
            <a:stCxn id="6" idx="3"/>
          </p:cNvCxnSpPr>
          <p:nvPr/>
        </p:nvCxnSpPr>
        <p:spPr bwMode="auto">
          <a:xfrm>
            <a:off x="5695950" y="1608078"/>
            <a:ext cx="1311275" cy="179076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ABE79E7E-2F00-4B00-BA83-FB8180027353}"/>
              </a:ext>
            </a:extLst>
          </p:cNvPr>
          <p:cNvCxnSpPr>
            <a:cxnSpLocks/>
            <a:stCxn id="11" idx="2"/>
          </p:cNvCxnSpPr>
          <p:nvPr/>
        </p:nvCxnSpPr>
        <p:spPr bwMode="auto">
          <a:xfrm flipH="1">
            <a:off x="9275762" y="1738941"/>
            <a:ext cx="23511" cy="1966536"/>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 2 animaux">
            <a:extLst>
              <a:ext uri="{FF2B5EF4-FFF2-40B4-BE49-F238E27FC236}">
                <a16:creationId xmlns:a16="http://schemas.microsoft.com/office/drawing/2014/main" id="{BEB1FFE6-E5FA-489A-87E3-A0BF47ED57BF}"/>
              </a:ext>
            </a:extLst>
          </p:cNvPr>
          <p:cNvSpPr txBox="1">
            <a:spLocks noChangeArrowheads="1"/>
          </p:cNvSpPr>
          <p:nvPr/>
        </p:nvSpPr>
        <p:spPr bwMode="auto">
          <a:xfrm>
            <a:off x="8632523" y="1148391"/>
            <a:ext cx="1333500" cy="590550"/>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Animaux </a:t>
            </a:r>
          </a:p>
          <a:p>
            <a:pPr lvl="1">
              <a:defRPr/>
            </a:pPr>
            <a:r>
              <a:rPr lang="fr-FR" b="0" dirty="0">
                <a:solidFill>
                  <a:srgbClr val="167BB3"/>
                </a:solidFill>
              </a:rPr>
              <a:t>Allergènes </a:t>
            </a:r>
          </a:p>
        </p:txBody>
      </p:sp>
      <p:sp>
        <p:nvSpPr>
          <p:cNvPr id="9" name="Text 3 Tabac">
            <a:extLst>
              <a:ext uri="{FF2B5EF4-FFF2-40B4-BE49-F238E27FC236}">
                <a16:creationId xmlns:a16="http://schemas.microsoft.com/office/drawing/2014/main" id="{E8B0026D-01AF-40E5-A411-2AEE8246E204}"/>
              </a:ext>
            </a:extLst>
          </p:cNvPr>
          <p:cNvSpPr txBox="1">
            <a:spLocks noChangeArrowheads="1"/>
          </p:cNvSpPr>
          <p:nvPr/>
        </p:nvSpPr>
        <p:spPr bwMode="auto">
          <a:xfrm>
            <a:off x="6038850" y="5752517"/>
            <a:ext cx="3432576" cy="1038105"/>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Tabac </a:t>
            </a:r>
          </a:p>
          <a:p>
            <a:pPr lvl="1">
              <a:defRPr/>
            </a:pPr>
            <a:r>
              <a:rPr lang="fr-FR" b="0" dirty="0">
                <a:solidFill>
                  <a:srgbClr val="167BB3"/>
                </a:solidFill>
              </a:rPr>
              <a:t>Particules fines, monoxyde de carbone, COV, oxydes d’azote … et des milliers d’autres polluants</a:t>
            </a:r>
          </a:p>
        </p:txBody>
      </p:sp>
      <p:cxnSp>
        <p:nvCxnSpPr>
          <p:cNvPr id="15" name="Connecteur droit avec flèche 14">
            <a:extLst>
              <a:ext uri="{FF2B5EF4-FFF2-40B4-BE49-F238E27FC236}">
                <a16:creationId xmlns:a16="http://schemas.microsoft.com/office/drawing/2014/main" id="{4F8321DB-E368-44B2-95BD-81A23C3030F7}"/>
              </a:ext>
            </a:extLst>
          </p:cNvPr>
          <p:cNvCxnSpPr>
            <a:cxnSpLocks/>
            <a:stCxn id="9" idx="3"/>
          </p:cNvCxnSpPr>
          <p:nvPr/>
        </p:nvCxnSpPr>
        <p:spPr bwMode="auto">
          <a:xfrm flipV="1">
            <a:off x="9471426" y="4408488"/>
            <a:ext cx="913999" cy="186308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2536" name="Rectangle 2">
            <a:extLst>
              <a:ext uri="{FF2B5EF4-FFF2-40B4-BE49-F238E27FC236}">
                <a16:creationId xmlns:a16="http://schemas.microsoft.com/office/drawing/2014/main" id="{1EAD1325-B311-4C0D-8ECF-C87D049D58EE}"/>
              </a:ext>
            </a:extLst>
          </p:cNvPr>
          <p:cNvSpPr txBox="1">
            <a:spLocks noChangeArrowheads="1"/>
          </p:cNvSpPr>
          <p:nvPr/>
        </p:nvSpPr>
        <p:spPr bwMode="auto">
          <a:xfrm>
            <a:off x="1670130" y="0"/>
            <a:ext cx="10521870" cy="1052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32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Qu’est-ce qui pollue l’air intérieur du séjour ?</a:t>
            </a:r>
          </a:p>
        </p:txBody>
      </p:sp>
      <p:sp>
        <p:nvSpPr>
          <p:cNvPr id="27" name="Fond Blanc">
            <a:extLst>
              <a:ext uri="{FF2B5EF4-FFF2-40B4-BE49-F238E27FC236}">
                <a16:creationId xmlns:a16="http://schemas.microsoft.com/office/drawing/2014/main" id="{4D128A4E-DF59-4E16-B84D-C8B4CD29DC03}"/>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Logo AtmoSud">
            <a:hlinkClick r:id="rId4"/>
            <a:extLst>
              <a:ext uri="{FF2B5EF4-FFF2-40B4-BE49-F238E27FC236}">
                <a16:creationId xmlns:a16="http://schemas.microsoft.com/office/drawing/2014/main" id="{58B3DF9C-26B4-41D8-A456-FB3F3AC860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30" name="TP">
            <a:extLst>
              <a:ext uri="{FF2B5EF4-FFF2-40B4-BE49-F238E27FC236}">
                <a16:creationId xmlns:a16="http://schemas.microsoft.com/office/drawing/2014/main" id="{81026436-E2FC-46C8-8B39-4D01B2569BB2}"/>
              </a:ext>
            </a:extLst>
          </p:cNvPr>
          <p:cNvGrpSpPr/>
          <p:nvPr/>
        </p:nvGrpSpPr>
        <p:grpSpPr>
          <a:xfrm>
            <a:off x="330442" y="5258668"/>
            <a:ext cx="1084263" cy="830356"/>
            <a:chOff x="330442" y="5254806"/>
            <a:chExt cx="1084263" cy="830356"/>
          </a:xfrm>
        </p:grpSpPr>
        <p:sp>
          <p:nvSpPr>
            <p:cNvPr id="31" name="Txt tp">
              <a:extLst>
                <a:ext uri="{FF2B5EF4-FFF2-40B4-BE49-F238E27FC236}">
                  <a16:creationId xmlns:a16="http://schemas.microsoft.com/office/drawing/2014/main" id="{5DA14E56-7DB1-4D3A-B788-5E8FDD2D94D3}"/>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32" name="Picto">
              <a:extLst>
                <a:ext uri="{FF2B5EF4-FFF2-40B4-BE49-F238E27FC236}">
                  <a16:creationId xmlns:a16="http://schemas.microsoft.com/office/drawing/2014/main" id="{9EEDFA93-84B8-40FB-90D5-A8AA947BB1CC}"/>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Video">
            <a:extLst>
              <a:ext uri="{FF2B5EF4-FFF2-40B4-BE49-F238E27FC236}">
                <a16:creationId xmlns:a16="http://schemas.microsoft.com/office/drawing/2014/main" id="{3CEB2F2B-8DBA-4852-B953-76FE9ADE426C}"/>
              </a:ext>
            </a:extLst>
          </p:cNvPr>
          <p:cNvGrpSpPr/>
          <p:nvPr/>
        </p:nvGrpSpPr>
        <p:grpSpPr>
          <a:xfrm>
            <a:off x="330443" y="4186380"/>
            <a:ext cx="1084263" cy="874441"/>
            <a:chOff x="330443" y="4182518"/>
            <a:chExt cx="1084263" cy="874441"/>
          </a:xfrm>
        </p:grpSpPr>
        <p:sp>
          <p:nvSpPr>
            <p:cNvPr id="34" name="Txt video">
              <a:extLst>
                <a:ext uri="{FF2B5EF4-FFF2-40B4-BE49-F238E27FC236}">
                  <a16:creationId xmlns:a16="http://schemas.microsoft.com/office/drawing/2014/main" id="{556EC365-DDC1-4EEF-B4D2-545E08BF6C86}"/>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5" name="Picto guide">
              <a:extLst>
                <a:ext uri="{FF2B5EF4-FFF2-40B4-BE49-F238E27FC236}">
                  <a16:creationId xmlns:a16="http://schemas.microsoft.com/office/drawing/2014/main" id="{4D01D879-82AF-433B-B02A-B8D702362021}"/>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 name="Guide">
            <a:extLst>
              <a:ext uri="{FF2B5EF4-FFF2-40B4-BE49-F238E27FC236}">
                <a16:creationId xmlns:a16="http://schemas.microsoft.com/office/drawing/2014/main" id="{5991AFA0-5B60-4309-AD4B-C491A08CA05E}"/>
              </a:ext>
            </a:extLst>
          </p:cNvPr>
          <p:cNvGrpSpPr/>
          <p:nvPr/>
        </p:nvGrpSpPr>
        <p:grpSpPr>
          <a:xfrm>
            <a:off x="330444" y="3123586"/>
            <a:ext cx="1084262" cy="891371"/>
            <a:chOff x="330444" y="3119724"/>
            <a:chExt cx="1084262" cy="891371"/>
          </a:xfrm>
        </p:grpSpPr>
        <p:sp>
          <p:nvSpPr>
            <p:cNvPr id="37" name="Txt guide">
              <a:extLst>
                <a:ext uri="{FF2B5EF4-FFF2-40B4-BE49-F238E27FC236}">
                  <a16:creationId xmlns:a16="http://schemas.microsoft.com/office/drawing/2014/main" id="{9F4E2D72-078E-403D-908E-62AF6D65C5E7}"/>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8" name="Picto guide">
              <a:extLst>
                <a:ext uri="{FF2B5EF4-FFF2-40B4-BE49-F238E27FC236}">
                  <a16:creationId xmlns:a16="http://schemas.microsoft.com/office/drawing/2014/main" id="{B8D0C7A1-AB0F-4C3D-AF3C-D92E3101C2BB}"/>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 name="Txt info">
            <a:extLst>
              <a:ext uri="{FF2B5EF4-FFF2-40B4-BE49-F238E27FC236}">
                <a16:creationId xmlns:a16="http://schemas.microsoft.com/office/drawing/2014/main" id="{62CA5FA1-C6EC-4D96-951E-1FCC0235AE2A}"/>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40" name="Module CO2">
            <a:extLst>
              <a:ext uri="{FF2B5EF4-FFF2-40B4-BE49-F238E27FC236}">
                <a16:creationId xmlns:a16="http://schemas.microsoft.com/office/drawing/2014/main" id="{33D51160-53B3-4FE4-8D9A-748DF6BA709D}"/>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1" name="Logo AEM">
            <a:extLst>
              <a:ext uri="{FF2B5EF4-FFF2-40B4-BE49-F238E27FC236}">
                <a16:creationId xmlns:a16="http://schemas.microsoft.com/office/drawing/2014/main" id="{DC13F5B8-8872-43AE-81AF-37A6C94B1AB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42" name="Picto info active">
            <a:extLst>
              <a:ext uri="{FF2B5EF4-FFF2-40B4-BE49-F238E27FC236}">
                <a16:creationId xmlns:a16="http://schemas.microsoft.com/office/drawing/2014/main" id="{7CDB42F3-A471-41F0-B973-5E41143A6D49}"/>
              </a:ext>
            </a:extLst>
          </p:cNvPr>
          <p:cNvPicPr>
            <a:picLocks noChangeAspect="1"/>
          </p:cNvPicPr>
          <p:nvPr/>
        </p:nvPicPr>
        <p:blipFill rotWithShape="1">
          <a:blip r:embed="rId1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Carré corné Info">
            <a:extLst>
              <a:ext uri="{FF2B5EF4-FFF2-40B4-BE49-F238E27FC236}">
                <a16:creationId xmlns:a16="http://schemas.microsoft.com/office/drawing/2014/main" id="{C438EE95-6CE2-41D1-96E8-EE764DC65E9C}"/>
              </a:ext>
            </a:extLst>
          </p:cNvPr>
          <p:cNvSpPr/>
          <p:nvPr/>
        </p:nvSpPr>
        <p:spPr>
          <a:xfrm>
            <a:off x="46379" y="5869217"/>
            <a:ext cx="1609401" cy="95575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buFont typeface="+mj-lt"/>
              <a:buAutoNum type="arabicPeriod"/>
              <a:defRPr/>
            </a:pPr>
            <a:r>
              <a:rPr lang="fr-FR" sz="1200" b="1" dirty="0">
                <a:solidFill>
                  <a:srgbClr val="FFFFFF"/>
                </a:solidFill>
              </a:rPr>
              <a:t>Feux de cheminée</a:t>
            </a:r>
          </a:p>
          <a:p>
            <a:pPr marL="228600" indent="-228600">
              <a:buFont typeface="+mj-lt"/>
              <a:buAutoNum type="arabicPeriod"/>
              <a:defRPr/>
            </a:pPr>
            <a:r>
              <a:rPr lang="fr-FR" sz="1200" b="1" dirty="0">
                <a:solidFill>
                  <a:srgbClr val="FFFFFF"/>
                </a:solidFill>
              </a:rPr>
              <a:t>Animaux </a:t>
            </a:r>
          </a:p>
          <a:p>
            <a:pPr marL="228600" indent="-228600">
              <a:buFont typeface="+mj-lt"/>
              <a:buAutoNum type="arabicPeriod"/>
              <a:defRPr/>
            </a:pPr>
            <a:r>
              <a:rPr lang="fr-FR" sz="1200" b="1" dirty="0">
                <a:solidFill>
                  <a:srgbClr val="FFFFFF"/>
                </a:solidFill>
              </a:rPr>
              <a:t>Tabac</a:t>
            </a:r>
          </a:p>
          <a:p>
            <a:pPr marL="228600" indent="-228600">
              <a:buFont typeface="+mj-lt"/>
              <a:buAutoNum type="arabicPeriod"/>
              <a:defRPr/>
            </a:pPr>
            <a:r>
              <a:rPr lang="fr-FR" sz="1200" b="1" dirty="0">
                <a:solidFill>
                  <a:srgbClr val="FFFFFF"/>
                </a:solidFill>
              </a:rPr>
              <a:t>Plantes</a:t>
            </a:r>
          </a:p>
        </p:txBody>
      </p:sp>
      <p:sp>
        <p:nvSpPr>
          <p:cNvPr id="44" name="Espace réservé du numéro de diapositive 1">
            <a:extLst>
              <a:ext uri="{FF2B5EF4-FFF2-40B4-BE49-F238E27FC236}">
                <a16:creationId xmlns:a16="http://schemas.microsoft.com/office/drawing/2014/main" id="{D931F748-8D3D-406E-8B1E-F25FF72BFAFF}"/>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60</a:t>
            </a:fld>
            <a:endParaRPr lang="fr-FR" altLang="fr-FR" sz="1800" b="1" dirty="0">
              <a:solidFill>
                <a:schemeClr val="bg1"/>
              </a:solidFill>
            </a:endParaRPr>
          </a:p>
        </p:txBody>
      </p:sp>
      <p:sp>
        <p:nvSpPr>
          <p:cNvPr id="45" name="Numéro 4">
            <a:extLst>
              <a:ext uri="{FF2B5EF4-FFF2-40B4-BE49-F238E27FC236}">
                <a16:creationId xmlns:a16="http://schemas.microsoft.com/office/drawing/2014/main" id="{02FAEE29-25CA-4BCF-99F9-A8C3D1D24E53}"/>
              </a:ext>
            </a:extLst>
          </p:cNvPr>
          <p:cNvSpPr/>
          <p:nvPr/>
        </p:nvSpPr>
        <p:spPr bwMode="auto">
          <a:xfrm>
            <a:off x="3447200" y="507382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46" name="Numéro 3">
            <a:extLst>
              <a:ext uri="{FF2B5EF4-FFF2-40B4-BE49-F238E27FC236}">
                <a16:creationId xmlns:a16="http://schemas.microsoft.com/office/drawing/2014/main" id="{167F824D-C47E-43E5-AD8C-D25B493B3976}"/>
              </a:ext>
            </a:extLst>
          </p:cNvPr>
          <p:cNvSpPr/>
          <p:nvPr/>
        </p:nvSpPr>
        <p:spPr bwMode="auto">
          <a:xfrm>
            <a:off x="9153422" y="542617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47" name="Numéro 2">
            <a:extLst>
              <a:ext uri="{FF2B5EF4-FFF2-40B4-BE49-F238E27FC236}">
                <a16:creationId xmlns:a16="http://schemas.microsoft.com/office/drawing/2014/main" id="{B5FE496B-1D6E-4EBC-9DA3-50DBA00D6466}"/>
              </a:ext>
            </a:extLst>
          </p:cNvPr>
          <p:cNvSpPr/>
          <p:nvPr/>
        </p:nvSpPr>
        <p:spPr bwMode="auto">
          <a:xfrm>
            <a:off x="8819795" y="173235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48" name="Numéro 1">
            <a:extLst>
              <a:ext uri="{FF2B5EF4-FFF2-40B4-BE49-F238E27FC236}">
                <a16:creationId xmlns:a16="http://schemas.microsoft.com/office/drawing/2014/main" id="{A6B1E376-1DF5-4EF8-9448-60458D268A08}"/>
              </a:ext>
            </a:extLst>
          </p:cNvPr>
          <p:cNvSpPr/>
          <p:nvPr/>
        </p:nvSpPr>
        <p:spPr bwMode="auto">
          <a:xfrm>
            <a:off x="5531250" y="142220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Tree>
    <p:extLst>
      <p:ext uri="{BB962C8B-B14F-4D97-AF65-F5344CB8AC3E}">
        <p14:creationId xmlns:p14="http://schemas.microsoft.com/office/powerpoint/2010/main" val="3690112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1" restart="whenNotActive" fill="hold" evtFilter="cancelBubble" nodeType="interactiveSeq">
                <p:stCondLst>
                  <p:cond evt="onClick" delay="0">
                    <p:tgtEl>
                      <p:spTgt spid="4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8" restart="whenNotActive" fill="hold" evtFilter="cancelBubble" nodeType="interactiveSeq">
                <p:stCondLst>
                  <p:cond evt="onClick" delay="0">
                    <p:tgtEl>
                      <p:spTgt spid="47"/>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25" restart="whenNotActive" fill="hold" evtFilter="cancelBubble" nodeType="interactiveSeq">
                <p:stCondLst>
                  <p:cond evt="onClick" delay="0">
                    <p:tgtEl>
                      <p:spTgt spid="46"/>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32" restart="whenNotActive" fill="hold" evtFilter="cancelBubble" nodeType="interactiveSeq">
                <p:stCondLst>
                  <p:cond evt="onClick" delay="0">
                    <p:tgtEl>
                      <p:spTgt spid="45"/>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childTnLst>
        </p:cTn>
      </p:par>
    </p:tnLst>
    <p:bldLst>
      <p:bldP spid="10" grpId="0"/>
      <p:bldP spid="6" grpId="0"/>
      <p:bldP spid="11" grpId="0"/>
      <p:bldP spid="9" grpId="0"/>
      <p:bldP spid="43" grpId="0" animBg="1"/>
      <p:bldP spid="43" grpId="1" animBg="1"/>
      <p:bldP spid="45" grpId="0" animBg="1"/>
      <p:bldP spid="46" grpId="0" animBg="1"/>
      <p:bldP spid="47" grpId="0" animBg="1"/>
      <p:bldP spid="48"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10" name="Image Chambre">
            <a:extLst>
              <a:ext uri="{FF2B5EF4-FFF2-40B4-BE49-F238E27FC236}">
                <a16:creationId xmlns:a16="http://schemas.microsoft.com/office/drawing/2014/main" id="{B3C8DA54-EC98-4FCA-8E0C-A9199F842D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2210" y="1092257"/>
            <a:ext cx="9144000" cy="522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1 lit">
            <a:extLst>
              <a:ext uri="{FF2B5EF4-FFF2-40B4-BE49-F238E27FC236}">
                <a16:creationId xmlns:a16="http://schemas.microsoft.com/office/drawing/2014/main" id="{771BFCA6-20E5-4B4C-9512-C3009EDC612B}"/>
              </a:ext>
            </a:extLst>
          </p:cNvPr>
          <p:cNvSpPr txBox="1">
            <a:spLocks noChangeArrowheads="1"/>
          </p:cNvSpPr>
          <p:nvPr/>
        </p:nvSpPr>
        <p:spPr bwMode="auto">
          <a:xfrm>
            <a:off x="8911038" y="1352427"/>
            <a:ext cx="1491450" cy="590550"/>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Lit (matelas)  </a:t>
            </a:r>
          </a:p>
          <a:p>
            <a:pPr lvl="1">
              <a:defRPr/>
            </a:pPr>
            <a:r>
              <a:rPr lang="fr-FR" b="0" dirty="0">
                <a:solidFill>
                  <a:srgbClr val="167BB3"/>
                </a:solidFill>
              </a:rPr>
              <a:t>Acariens</a:t>
            </a:r>
          </a:p>
        </p:txBody>
      </p:sp>
      <p:cxnSp>
        <p:nvCxnSpPr>
          <p:cNvPr id="28" name="fleche 1">
            <a:extLst>
              <a:ext uri="{FF2B5EF4-FFF2-40B4-BE49-F238E27FC236}">
                <a16:creationId xmlns:a16="http://schemas.microsoft.com/office/drawing/2014/main" id="{BB095E1C-D530-4428-A359-D576747D2048}"/>
              </a:ext>
            </a:extLst>
          </p:cNvPr>
          <p:cNvCxnSpPr>
            <a:cxnSpLocks/>
            <a:stCxn id="27" idx="2"/>
          </p:cNvCxnSpPr>
          <p:nvPr/>
        </p:nvCxnSpPr>
        <p:spPr bwMode="auto">
          <a:xfrm flipH="1">
            <a:off x="9296401" y="1942977"/>
            <a:ext cx="360362" cy="271474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1" name="Text 2 Moquette">
            <a:extLst>
              <a:ext uri="{FF2B5EF4-FFF2-40B4-BE49-F238E27FC236}">
                <a16:creationId xmlns:a16="http://schemas.microsoft.com/office/drawing/2014/main" id="{05B4BFB4-94A3-4725-BD12-685CB2170E0E}"/>
              </a:ext>
            </a:extLst>
          </p:cNvPr>
          <p:cNvSpPr txBox="1">
            <a:spLocks noChangeArrowheads="1"/>
          </p:cNvSpPr>
          <p:nvPr/>
        </p:nvSpPr>
        <p:spPr bwMode="auto">
          <a:xfrm>
            <a:off x="2159503" y="6089024"/>
            <a:ext cx="1666299" cy="540341"/>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Moquette </a:t>
            </a:r>
            <a:r>
              <a:rPr lang="fr-FR" b="0" dirty="0">
                <a:solidFill>
                  <a:srgbClr val="167BB3"/>
                </a:solidFill>
              </a:rPr>
              <a:t>Acariens, COV</a:t>
            </a:r>
          </a:p>
        </p:txBody>
      </p:sp>
      <p:cxnSp>
        <p:nvCxnSpPr>
          <p:cNvPr id="32" name="Fleche 2">
            <a:extLst>
              <a:ext uri="{FF2B5EF4-FFF2-40B4-BE49-F238E27FC236}">
                <a16:creationId xmlns:a16="http://schemas.microsoft.com/office/drawing/2014/main" id="{350196F4-20ED-4F57-AB46-5291FF8ED33E}"/>
              </a:ext>
            </a:extLst>
          </p:cNvPr>
          <p:cNvCxnSpPr>
            <a:cxnSpLocks/>
            <a:stCxn id="31" idx="3"/>
          </p:cNvCxnSpPr>
          <p:nvPr/>
        </p:nvCxnSpPr>
        <p:spPr bwMode="auto">
          <a:xfrm flipV="1">
            <a:off x="3825802" y="5750887"/>
            <a:ext cx="1535907" cy="60830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2">
            <a:extLst>
              <a:ext uri="{FF2B5EF4-FFF2-40B4-BE49-F238E27FC236}">
                <a16:creationId xmlns:a16="http://schemas.microsoft.com/office/drawing/2014/main" id="{B5DD6126-A6E0-491D-9019-0F6CE7E77343}"/>
              </a:ext>
            </a:extLst>
          </p:cNvPr>
          <p:cNvSpPr txBox="1">
            <a:spLocks noChangeArrowheads="1"/>
          </p:cNvSpPr>
          <p:nvPr/>
        </p:nvSpPr>
        <p:spPr bwMode="auto">
          <a:xfrm>
            <a:off x="1670130" y="0"/>
            <a:ext cx="9971008" cy="11802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32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Qu’est-ce qui pollue l’air intérieur</a:t>
            </a:r>
            <a:br>
              <a:rPr lang="fr-FR" altLang="fr-FR" dirty="0">
                <a:solidFill>
                  <a:srgbClr val="002060"/>
                </a:solidFill>
              </a:rPr>
            </a:br>
            <a:r>
              <a:rPr lang="fr-FR" altLang="fr-FR" dirty="0">
                <a:solidFill>
                  <a:srgbClr val="002060"/>
                </a:solidFill>
              </a:rPr>
              <a:t> de la chambre ?</a:t>
            </a:r>
          </a:p>
        </p:txBody>
      </p:sp>
      <p:sp>
        <p:nvSpPr>
          <p:cNvPr id="18" name="Fond Blanc">
            <a:extLst>
              <a:ext uri="{FF2B5EF4-FFF2-40B4-BE49-F238E27FC236}">
                <a16:creationId xmlns:a16="http://schemas.microsoft.com/office/drawing/2014/main" id="{3195B34E-CB16-42CA-8BAA-B8188DF83C44}"/>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Logo AtmoSud">
            <a:hlinkClick r:id="rId4"/>
            <a:extLst>
              <a:ext uri="{FF2B5EF4-FFF2-40B4-BE49-F238E27FC236}">
                <a16:creationId xmlns:a16="http://schemas.microsoft.com/office/drawing/2014/main" id="{64064EAF-D795-4621-84D4-0CE60ECC30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20" name="TP">
            <a:extLst>
              <a:ext uri="{FF2B5EF4-FFF2-40B4-BE49-F238E27FC236}">
                <a16:creationId xmlns:a16="http://schemas.microsoft.com/office/drawing/2014/main" id="{8E1939B5-27FD-43CD-B8AA-206D69DDA2E6}"/>
              </a:ext>
            </a:extLst>
          </p:cNvPr>
          <p:cNvGrpSpPr/>
          <p:nvPr/>
        </p:nvGrpSpPr>
        <p:grpSpPr>
          <a:xfrm>
            <a:off x="330442" y="5258668"/>
            <a:ext cx="1084263" cy="830356"/>
            <a:chOff x="330442" y="5254806"/>
            <a:chExt cx="1084263" cy="830356"/>
          </a:xfrm>
        </p:grpSpPr>
        <p:sp>
          <p:nvSpPr>
            <p:cNvPr id="21" name="Txt tp">
              <a:extLst>
                <a:ext uri="{FF2B5EF4-FFF2-40B4-BE49-F238E27FC236}">
                  <a16:creationId xmlns:a16="http://schemas.microsoft.com/office/drawing/2014/main" id="{CB47911B-4473-48B6-9C38-3605F5789E9D}"/>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24" name="Picto">
              <a:extLst>
                <a:ext uri="{FF2B5EF4-FFF2-40B4-BE49-F238E27FC236}">
                  <a16:creationId xmlns:a16="http://schemas.microsoft.com/office/drawing/2014/main" id="{EFFC58A2-0A53-47C7-BB10-34A63EF32240}"/>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Video">
            <a:extLst>
              <a:ext uri="{FF2B5EF4-FFF2-40B4-BE49-F238E27FC236}">
                <a16:creationId xmlns:a16="http://schemas.microsoft.com/office/drawing/2014/main" id="{63B9C0FD-D12F-4ED9-9F4B-A784175E3C2B}"/>
              </a:ext>
            </a:extLst>
          </p:cNvPr>
          <p:cNvGrpSpPr/>
          <p:nvPr/>
        </p:nvGrpSpPr>
        <p:grpSpPr>
          <a:xfrm>
            <a:off x="330443" y="4186380"/>
            <a:ext cx="1084263" cy="874441"/>
            <a:chOff x="330443" y="4182518"/>
            <a:chExt cx="1084263" cy="874441"/>
          </a:xfrm>
        </p:grpSpPr>
        <p:sp>
          <p:nvSpPr>
            <p:cNvPr id="29" name="Txt video">
              <a:extLst>
                <a:ext uri="{FF2B5EF4-FFF2-40B4-BE49-F238E27FC236}">
                  <a16:creationId xmlns:a16="http://schemas.microsoft.com/office/drawing/2014/main" id="{B1115EF9-D205-4C31-860A-71E81BAD05C6}"/>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0" name="Picto guide">
              <a:extLst>
                <a:ext uri="{FF2B5EF4-FFF2-40B4-BE49-F238E27FC236}">
                  <a16:creationId xmlns:a16="http://schemas.microsoft.com/office/drawing/2014/main" id="{443FC8C2-83B4-4912-814B-46ACBB617954}"/>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Guide">
            <a:extLst>
              <a:ext uri="{FF2B5EF4-FFF2-40B4-BE49-F238E27FC236}">
                <a16:creationId xmlns:a16="http://schemas.microsoft.com/office/drawing/2014/main" id="{5803D0BC-71BE-419F-8515-AD35DA01DD8E}"/>
              </a:ext>
            </a:extLst>
          </p:cNvPr>
          <p:cNvGrpSpPr/>
          <p:nvPr/>
        </p:nvGrpSpPr>
        <p:grpSpPr>
          <a:xfrm>
            <a:off x="330444" y="3123586"/>
            <a:ext cx="1084262" cy="891371"/>
            <a:chOff x="330444" y="3119724"/>
            <a:chExt cx="1084262" cy="891371"/>
          </a:xfrm>
        </p:grpSpPr>
        <p:sp>
          <p:nvSpPr>
            <p:cNvPr id="35" name="Txt guide">
              <a:extLst>
                <a:ext uri="{FF2B5EF4-FFF2-40B4-BE49-F238E27FC236}">
                  <a16:creationId xmlns:a16="http://schemas.microsoft.com/office/drawing/2014/main" id="{36E1AD70-C710-4A17-ADCA-E2BB3091538C}"/>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6" name="Picto guide">
              <a:extLst>
                <a:ext uri="{FF2B5EF4-FFF2-40B4-BE49-F238E27FC236}">
                  <a16:creationId xmlns:a16="http://schemas.microsoft.com/office/drawing/2014/main" id="{A18CC864-34AF-4856-8892-091977B6E201}"/>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Txt info">
            <a:extLst>
              <a:ext uri="{FF2B5EF4-FFF2-40B4-BE49-F238E27FC236}">
                <a16:creationId xmlns:a16="http://schemas.microsoft.com/office/drawing/2014/main" id="{42F392C7-7223-479F-A2EE-2F894F2A661E}"/>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38" name="Module CO2">
            <a:extLst>
              <a:ext uri="{FF2B5EF4-FFF2-40B4-BE49-F238E27FC236}">
                <a16:creationId xmlns:a16="http://schemas.microsoft.com/office/drawing/2014/main" id="{FA3AE5EB-FEC8-49B4-B23C-B110E60E859E}"/>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9" name="Logo AEM">
            <a:extLst>
              <a:ext uri="{FF2B5EF4-FFF2-40B4-BE49-F238E27FC236}">
                <a16:creationId xmlns:a16="http://schemas.microsoft.com/office/drawing/2014/main" id="{EAAEA628-2AC6-43D3-9E7C-F0EA7857F5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40" name="Picto info active">
            <a:extLst>
              <a:ext uri="{FF2B5EF4-FFF2-40B4-BE49-F238E27FC236}">
                <a16:creationId xmlns:a16="http://schemas.microsoft.com/office/drawing/2014/main" id="{91A8EA57-51E1-4A90-A564-CFE0D83E96C8}"/>
              </a:ext>
            </a:extLst>
          </p:cNvPr>
          <p:cNvPicPr>
            <a:picLocks noChangeAspect="1"/>
          </p:cNvPicPr>
          <p:nvPr/>
        </p:nvPicPr>
        <p:blipFill rotWithShape="1">
          <a:blip r:embed="rId1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Carré corné Info">
            <a:extLst>
              <a:ext uri="{FF2B5EF4-FFF2-40B4-BE49-F238E27FC236}">
                <a16:creationId xmlns:a16="http://schemas.microsoft.com/office/drawing/2014/main" id="{26C002B3-BDB7-48BB-9A67-AC579F18DE86}"/>
              </a:ext>
            </a:extLst>
          </p:cNvPr>
          <p:cNvSpPr/>
          <p:nvPr/>
        </p:nvSpPr>
        <p:spPr>
          <a:xfrm>
            <a:off x="46379" y="6013467"/>
            <a:ext cx="1609401" cy="811508"/>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228600">
              <a:buFont typeface="+mj-lt"/>
              <a:buAutoNum type="arabicPeriod"/>
              <a:defRPr/>
            </a:pPr>
            <a:r>
              <a:rPr lang="fr-FR" sz="1200" b="1" dirty="0">
                <a:solidFill>
                  <a:srgbClr val="FFFFFF"/>
                </a:solidFill>
              </a:rPr>
              <a:t>Lit</a:t>
            </a:r>
          </a:p>
          <a:p>
            <a:pPr indent="-228600">
              <a:buFont typeface="+mj-lt"/>
              <a:buAutoNum type="arabicPeriod"/>
              <a:defRPr/>
            </a:pPr>
            <a:r>
              <a:rPr lang="fr-FR" sz="1200" b="1" dirty="0">
                <a:solidFill>
                  <a:srgbClr val="FFFFFF"/>
                </a:solidFill>
              </a:rPr>
              <a:t>Moquette</a:t>
            </a:r>
          </a:p>
        </p:txBody>
      </p:sp>
      <p:sp>
        <p:nvSpPr>
          <p:cNvPr id="42" name="Espace réservé du numéro de diapositive 1">
            <a:extLst>
              <a:ext uri="{FF2B5EF4-FFF2-40B4-BE49-F238E27FC236}">
                <a16:creationId xmlns:a16="http://schemas.microsoft.com/office/drawing/2014/main" id="{8F84512B-9106-48F9-BB7F-E1899ADE06CD}"/>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61</a:t>
            </a:fld>
            <a:endParaRPr lang="fr-FR" altLang="fr-FR" sz="1800" b="1" dirty="0">
              <a:solidFill>
                <a:schemeClr val="bg1"/>
              </a:solidFill>
            </a:endParaRPr>
          </a:p>
        </p:txBody>
      </p:sp>
      <p:sp>
        <p:nvSpPr>
          <p:cNvPr id="45" name="Numéro 2">
            <a:extLst>
              <a:ext uri="{FF2B5EF4-FFF2-40B4-BE49-F238E27FC236}">
                <a16:creationId xmlns:a16="http://schemas.microsoft.com/office/drawing/2014/main" id="{C423142B-C01D-45DE-A0B6-79B3C783B11A}"/>
              </a:ext>
            </a:extLst>
          </p:cNvPr>
          <p:cNvSpPr/>
          <p:nvPr/>
        </p:nvSpPr>
        <p:spPr bwMode="auto">
          <a:xfrm>
            <a:off x="3777830" y="568059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46" name="Numéro 1">
            <a:extLst>
              <a:ext uri="{FF2B5EF4-FFF2-40B4-BE49-F238E27FC236}">
                <a16:creationId xmlns:a16="http://schemas.microsoft.com/office/drawing/2014/main" id="{8C34782D-F74E-41D9-B41A-C83F6E5DF3D4}"/>
              </a:ext>
            </a:extLst>
          </p:cNvPr>
          <p:cNvSpPr/>
          <p:nvPr/>
        </p:nvSpPr>
        <p:spPr bwMode="auto">
          <a:xfrm>
            <a:off x="9039785" y="1939457"/>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Tree>
    <p:extLst>
      <p:ext uri="{BB962C8B-B14F-4D97-AF65-F5344CB8AC3E}">
        <p14:creationId xmlns:p14="http://schemas.microsoft.com/office/powerpoint/2010/main" val="220874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9" restart="whenNotActive" fill="hold" evtFilter="cancelBubble" nodeType="interactiveSeq">
                <p:stCondLst>
                  <p:cond evt="onClick" delay="0">
                    <p:tgtEl>
                      <p:spTgt spid="45"/>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6" restart="whenNotActive" fill="hold" evtFilter="cancelBubble" nodeType="interactiveSeq">
                <p:stCondLst>
                  <p:cond evt="onClick" delay="0">
                    <p:tgtEl>
                      <p:spTgt spid="40"/>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27" grpId="0"/>
      <p:bldP spid="31" grpId="0"/>
      <p:bldP spid="41" grpId="0" animBg="1"/>
      <p:bldP spid="41" grpId="1" animBg="1"/>
      <p:bldP spid="45" grpId="0" animBg="1"/>
      <p:bldP spid="4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3">
            <a:extLst>
              <a:ext uri="{FF2B5EF4-FFF2-40B4-BE49-F238E27FC236}">
                <a16:creationId xmlns:a16="http://schemas.microsoft.com/office/drawing/2014/main" id="{16930C70-899D-42FC-9067-07030C2817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7917" y="1363534"/>
            <a:ext cx="1967846" cy="1607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Rectangle 2">
            <a:extLst>
              <a:ext uri="{FF2B5EF4-FFF2-40B4-BE49-F238E27FC236}">
                <a16:creationId xmlns:a16="http://schemas.microsoft.com/office/drawing/2014/main" id="{FDDDB9E2-6131-4D32-892F-280F96B460E5}"/>
              </a:ext>
            </a:extLst>
          </p:cNvPr>
          <p:cNvSpPr txBox="1">
            <a:spLocks noChangeArrowheads="1"/>
          </p:cNvSpPr>
          <p:nvPr/>
        </p:nvSpPr>
        <p:spPr bwMode="auto">
          <a:xfrm>
            <a:off x="1670130" y="0"/>
            <a:ext cx="10521870" cy="1260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32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Qu’est-ce qui pollue l’air intérieur de </a:t>
            </a:r>
            <a:br>
              <a:rPr lang="fr-FR" altLang="fr-FR" dirty="0">
                <a:solidFill>
                  <a:srgbClr val="002060"/>
                </a:solidFill>
              </a:rPr>
            </a:br>
            <a:r>
              <a:rPr lang="fr-FR" altLang="fr-FR" dirty="0">
                <a:solidFill>
                  <a:srgbClr val="002060"/>
                </a:solidFill>
              </a:rPr>
              <a:t>la salle de bains et de nos toilettes ?</a:t>
            </a:r>
          </a:p>
        </p:txBody>
      </p:sp>
      <p:pic>
        <p:nvPicPr>
          <p:cNvPr id="53259" name="Image 20">
            <a:extLst>
              <a:ext uri="{FF2B5EF4-FFF2-40B4-BE49-F238E27FC236}">
                <a16:creationId xmlns:a16="http://schemas.microsoft.com/office/drawing/2014/main" id="{B0C9E169-B0A1-4CE7-9591-DE1C14623E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7851" y="1107748"/>
            <a:ext cx="8382000" cy="568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 name="Connecteur droit avec flèche 42">
            <a:extLst>
              <a:ext uri="{FF2B5EF4-FFF2-40B4-BE49-F238E27FC236}">
                <a16:creationId xmlns:a16="http://schemas.microsoft.com/office/drawing/2014/main" id="{4428613A-7E98-4ECF-8AF7-4CC1032D720F}"/>
              </a:ext>
            </a:extLst>
          </p:cNvPr>
          <p:cNvCxnSpPr/>
          <p:nvPr/>
        </p:nvCxnSpPr>
        <p:spPr bwMode="auto">
          <a:xfrm flipV="1">
            <a:off x="6496526" y="5367011"/>
            <a:ext cx="1223962" cy="441325"/>
          </a:xfrm>
          <a:prstGeom prst="straightConnector1">
            <a:avLst/>
          </a:prstGeom>
          <a:ln w="412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4" name="Text Box 21">
            <a:extLst>
              <a:ext uri="{FF2B5EF4-FFF2-40B4-BE49-F238E27FC236}">
                <a16:creationId xmlns:a16="http://schemas.microsoft.com/office/drawing/2014/main" id="{2432BCC9-774E-4821-8266-9E67AEFE1A58}"/>
              </a:ext>
            </a:extLst>
          </p:cNvPr>
          <p:cNvSpPr txBox="1">
            <a:spLocks noChangeArrowheads="1"/>
          </p:cNvSpPr>
          <p:nvPr/>
        </p:nvSpPr>
        <p:spPr bwMode="auto">
          <a:xfrm>
            <a:off x="2738481" y="6235495"/>
            <a:ext cx="2434503" cy="540341"/>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Produits d’entretien et désodorisants </a:t>
            </a:r>
            <a:r>
              <a:rPr lang="fr-FR" b="0" dirty="0">
                <a:solidFill>
                  <a:srgbClr val="167BB3"/>
                </a:solidFill>
              </a:rPr>
              <a:t>- COV…</a:t>
            </a:r>
          </a:p>
        </p:txBody>
      </p:sp>
      <p:cxnSp>
        <p:nvCxnSpPr>
          <p:cNvPr id="45" name="Connecteur droit avec flèche 44">
            <a:extLst>
              <a:ext uri="{FF2B5EF4-FFF2-40B4-BE49-F238E27FC236}">
                <a16:creationId xmlns:a16="http://schemas.microsoft.com/office/drawing/2014/main" id="{A7114C2B-37C4-48A8-8297-11AA9C023606}"/>
              </a:ext>
            </a:extLst>
          </p:cNvPr>
          <p:cNvCxnSpPr>
            <a:cxnSpLocks/>
            <a:stCxn id="44" idx="0"/>
          </p:cNvCxnSpPr>
          <p:nvPr/>
        </p:nvCxnSpPr>
        <p:spPr bwMode="auto">
          <a:xfrm flipV="1">
            <a:off x="3955733" y="4030337"/>
            <a:ext cx="453231" cy="220515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C317185D-9B21-4415-AA5E-21B2C58FECCE}"/>
              </a:ext>
            </a:extLst>
          </p:cNvPr>
          <p:cNvCxnSpPr>
            <a:cxnSpLocks/>
          </p:cNvCxnSpPr>
          <p:nvPr/>
        </p:nvCxnSpPr>
        <p:spPr bwMode="auto">
          <a:xfrm flipH="1">
            <a:off x="2900082" y="1633882"/>
            <a:ext cx="3225043" cy="2599654"/>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54" name="ZoneTexte 8">
            <a:extLst>
              <a:ext uri="{FF2B5EF4-FFF2-40B4-BE49-F238E27FC236}">
                <a16:creationId xmlns:a16="http://schemas.microsoft.com/office/drawing/2014/main" id="{C785AF3D-6FD4-4A12-8A2E-4039E47951AE}"/>
              </a:ext>
            </a:extLst>
          </p:cNvPr>
          <p:cNvSpPr txBox="1">
            <a:spLocks noChangeArrowheads="1"/>
          </p:cNvSpPr>
          <p:nvPr/>
        </p:nvSpPr>
        <p:spPr bwMode="auto">
          <a:xfrm>
            <a:off x="6125125" y="1316206"/>
            <a:ext cx="1416050" cy="590550"/>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Points d’eau</a:t>
            </a:r>
          </a:p>
          <a:p>
            <a:pPr lvl="1">
              <a:defRPr/>
            </a:pPr>
            <a:r>
              <a:rPr lang="fr-FR" b="0" dirty="0">
                <a:solidFill>
                  <a:srgbClr val="167BB3"/>
                </a:solidFill>
              </a:rPr>
              <a:t>Humidité</a:t>
            </a:r>
          </a:p>
        </p:txBody>
      </p:sp>
      <p:cxnSp>
        <p:nvCxnSpPr>
          <p:cNvPr id="53" name="Connecteur droit avec flèche 52">
            <a:extLst>
              <a:ext uri="{FF2B5EF4-FFF2-40B4-BE49-F238E27FC236}">
                <a16:creationId xmlns:a16="http://schemas.microsoft.com/office/drawing/2014/main" id="{6CA70FF5-931E-4E14-ACE9-AFC876C18B7A}"/>
              </a:ext>
            </a:extLst>
          </p:cNvPr>
          <p:cNvCxnSpPr>
            <a:cxnSpLocks/>
          </p:cNvCxnSpPr>
          <p:nvPr/>
        </p:nvCxnSpPr>
        <p:spPr bwMode="auto">
          <a:xfrm flipH="1">
            <a:off x="5231290" y="1906756"/>
            <a:ext cx="924460" cy="1049031"/>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58001AB8-4A59-4176-B07C-341ED00096F9}"/>
              </a:ext>
            </a:extLst>
          </p:cNvPr>
          <p:cNvCxnSpPr>
            <a:cxnSpLocks/>
            <a:stCxn id="54" idx="2"/>
          </p:cNvCxnSpPr>
          <p:nvPr/>
        </p:nvCxnSpPr>
        <p:spPr bwMode="auto">
          <a:xfrm>
            <a:off x="6833150" y="1906756"/>
            <a:ext cx="1584644" cy="322616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Fond Blanc">
            <a:extLst>
              <a:ext uri="{FF2B5EF4-FFF2-40B4-BE49-F238E27FC236}">
                <a16:creationId xmlns:a16="http://schemas.microsoft.com/office/drawing/2014/main" id="{2E8326D1-B724-4BBB-B812-365E0FAA464A}"/>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Logo AtmoSud">
            <a:hlinkClick r:id="rId5"/>
            <a:extLst>
              <a:ext uri="{FF2B5EF4-FFF2-40B4-BE49-F238E27FC236}">
                <a16:creationId xmlns:a16="http://schemas.microsoft.com/office/drawing/2014/main" id="{E21A724E-BF83-443F-94B0-C7B80FDCC0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25" name="TP">
            <a:extLst>
              <a:ext uri="{FF2B5EF4-FFF2-40B4-BE49-F238E27FC236}">
                <a16:creationId xmlns:a16="http://schemas.microsoft.com/office/drawing/2014/main" id="{1997D335-E8C7-4864-AE2D-8483E5371339}"/>
              </a:ext>
            </a:extLst>
          </p:cNvPr>
          <p:cNvGrpSpPr/>
          <p:nvPr/>
        </p:nvGrpSpPr>
        <p:grpSpPr>
          <a:xfrm>
            <a:off x="330442" y="5258668"/>
            <a:ext cx="1084263" cy="830356"/>
            <a:chOff x="330442" y="5254806"/>
            <a:chExt cx="1084263" cy="830356"/>
          </a:xfrm>
        </p:grpSpPr>
        <p:sp>
          <p:nvSpPr>
            <p:cNvPr id="26" name="Txt tp">
              <a:extLst>
                <a:ext uri="{FF2B5EF4-FFF2-40B4-BE49-F238E27FC236}">
                  <a16:creationId xmlns:a16="http://schemas.microsoft.com/office/drawing/2014/main" id="{69350A31-F719-4DD9-A38C-4DAAC83C6B63}"/>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27" name="Picto">
              <a:extLst>
                <a:ext uri="{FF2B5EF4-FFF2-40B4-BE49-F238E27FC236}">
                  <a16:creationId xmlns:a16="http://schemas.microsoft.com/office/drawing/2014/main" id="{5C1E2B37-AF31-46D5-847F-9501E623514A}"/>
                </a:ext>
              </a:extLst>
            </p:cNvPr>
            <p:cNvPicPr>
              <a:picLocks noChangeAspect="1"/>
            </p:cNvPicPr>
            <p:nvPr/>
          </p:nvPicPr>
          <p:blipFill rotWithShape="1">
            <a:blip r:embed="rId7">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Video">
            <a:extLst>
              <a:ext uri="{FF2B5EF4-FFF2-40B4-BE49-F238E27FC236}">
                <a16:creationId xmlns:a16="http://schemas.microsoft.com/office/drawing/2014/main" id="{386143B1-48E4-49B3-959E-361F9C4FA5A3}"/>
              </a:ext>
            </a:extLst>
          </p:cNvPr>
          <p:cNvGrpSpPr/>
          <p:nvPr/>
        </p:nvGrpSpPr>
        <p:grpSpPr>
          <a:xfrm>
            <a:off x="330443" y="4186380"/>
            <a:ext cx="1084263" cy="874441"/>
            <a:chOff x="330443" y="4182518"/>
            <a:chExt cx="1084263" cy="874441"/>
          </a:xfrm>
        </p:grpSpPr>
        <p:sp>
          <p:nvSpPr>
            <p:cNvPr id="29" name="Txt video">
              <a:extLst>
                <a:ext uri="{FF2B5EF4-FFF2-40B4-BE49-F238E27FC236}">
                  <a16:creationId xmlns:a16="http://schemas.microsoft.com/office/drawing/2014/main" id="{1C8F31A0-3709-4E4B-ACF8-CD63342C9C68}"/>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0" name="Picto guide">
              <a:extLst>
                <a:ext uri="{FF2B5EF4-FFF2-40B4-BE49-F238E27FC236}">
                  <a16:creationId xmlns:a16="http://schemas.microsoft.com/office/drawing/2014/main" id="{AB986E24-C9E9-415C-8807-A416CA7F68B8}"/>
                </a:ext>
              </a:extLst>
            </p:cNvPr>
            <p:cNvPicPr>
              <a:picLocks noChangeAspect="1"/>
            </p:cNvPicPr>
            <p:nvPr/>
          </p:nvPicPr>
          <p:blipFill rotWithShape="1">
            <a:blip r:embed="rId8">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 name="Guide">
            <a:extLst>
              <a:ext uri="{FF2B5EF4-FFF2-40B4-BE49-F238E27FC236}">
                <a16:creationId xmlns:a16="http://schemas.microsoft.com/office/drawing/2014/main" id="{5DA7E7B1-29CA-458B-808E-FB153AAE34C1}"/>
              </a:ext>
            </a:extLst>
          </p:cNvPr>
          <p:cNvGrpSpPr/>
          <p:nvPr/>
        </p:nvGrpSpPr>
        <p:grpSpPr>
          <a:xfrm>
            <a:off x="330444" y="3123586"/>
            <a:ext cx="1084262" cy="891371"/>
            <a:chOff x="330444" y="3119724"/>
            <a:chExt cx="1084262" cy="891371"/>
          </a:xfrm>
        </p:grpSpPr>
        <p:sp>
          <p:nvSpPr>
            <p:cNvPr id="32" name="Txt guide">
              <a:extLst>
                <a:ext uri="{FF2B5EF4-FFF2-40B4-BE49-F238E27FC236}">
                  <a16:creationId xmlns:a16="http://schemas.microsoft.com/office/drawing/2014/main" id="{357D64C7-7BAC-41B6-B53B-7BEC2ABC29D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3" name="Picto guide">
              <a:extLst>
                <a:ext uri="{FF2B5EF4-FFF2-40B4-BE49-F238E27FC236}">
                  <a16:creationId xmlns:a16="http://schemas.microsoft.com/office/drawing/2014/main" id="{4CF53730-84B0-4D94-A4C0-335B15815469}"/>
                </a:ext>
              </a:extLst>
            </p:cNvPr>
            <p:cNvPicPr>
              <a:picLocks noChangeAspect="1"/>
            </p:cNvPicPr>
            <p:nvPr/>
          </p:nvPicPr>
          <p:blipFill rotWithShape="1">
            <a:blip r:embed="rId9">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xt info">
            <a:extLst>
              <a:ext uri="{FF2B5EF4-FFF2-40B4-BE49-F238E27FC236}">
                <a16:creationId xmlns:a16="http://schemas.microsoft.com/office/drawing/2014/main" id="{4F87A7BB-A7B5-4CAD-9B79-41CC695441A2}"/>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35" name="Module CO2">
            <a:extLst>
              <a:ext uri="{FF2B5EF4-FFF2-40B4-BE49-F238E27FC236}">
                <a16:creationId xmlns:a16="http://schemas.microsoft.com/office/drawing/2014/main" id="{181AAF3A-E261-475F-8C0F-2C09F244FCAA}"/>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6" name="Logo AEM">
            <a:extLst>
              <a:ext uri="{FF2B5EF4-FFF2-40B4-BE49-F238E27FC236}">
                <a16:creationId xmlns:a16="http://schemas.microsoft.com/office/drawing/2014/main" id="{2A032C2E-AE70-470D-A45F-32CD118EAC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37" name="Picto info active">
            <a:extLst>
              <a:ext uri="{FF2B5EF4-FFF2-40B4-BE49-F238E27FC236}">
                <a16:creationId xmlns:a16="http://schemas.microsoft.com/office/drawing/2014/main" id="{490AA711-19D0-4968-ABC0-6BC9AA60E18D}"/>
              </a:ext>
            </a:extLst>
          </p:cNvPr>
          <p:cNvPicPr>
            <a:picLocks noChangeAspect="1"/>
          </p:cNvPicPr>
          <p:nvPr/>
        </p:nvPicPr>
        <p:blipFill rotWithShape="1">
          <a:blip r:embed="rId11">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Carré corné Info">
            <a:extLst>
              <a:ext uri="{FF2B5EF4-FFF2-40B4-BE49-F238E27FC236}">
                <a16:creationId xmlns:a16="http://schemas.microsoft.com/office/drawing/2014/main" id="{6F5F9D0C-A573-4533-BA01-2FABEAB058CF}"/>
              </a:ext>
            </a:extLst>
          </p:cNvPr>
          <p:cNvSpPr/>
          <p:nvPr/>
        </p:nvSpPr>
        <p:spPr>
          <a:xfrm>
            <a:off x="46379" y="5164564"/>
            <a:ext cx="1609401" cy="1660411"/>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228600" indent="-228600">
              <a:buFont typeface="+mj-lt"/>
              <a:buAutoNum type="arabicPeriod"/>
              <a:defRPr/>
            </a:pPr>
            <a:r>
              <a:rPr lang="fr-FR" sz="1200" b="1" dirty="0">
                <a:solidFill>
                  <a:srgbClr val="FFFFFF"/>
                </a:solidFill>
              </a:rPr>
              <a:t>Points d’eau - Humidité</a:t>
            </a:r>
          </a:p>
          <a:p>
            <a:pPr marL="228600" indent="-228600">
              <a:buFont typeface="+mj-lt"/>
              <a:buAutoNum type="arabicPeriod"/>
              <a:defRPr/>
            </a:pPr>
            <a:r>
              <a:rPr lang="fr-FR" sz="1200" b="1" dirty="0">
                <a:solidFill>
                  <a:srgbClr val="FFFFFF"/>
                </a:solidFill>
              </a:rPr>
              <a:t>Produits d’entretien et désodorisants - COV…</a:t>
            </a:r>
          </a:p>
        </p:txBody>
      </p:sp>
      <p:sp>
        <p:nvSpPr>
          <p:cNvPr id="38" name="Espace réservé du numéro de diapositive 1">
            <a:extLst>
              <a:ext uri="{FF2B5EF4-FFF2-40B4-BE49-F238E27FC236}">
                <a16:creationId xmlns:a16="http://schemas.microsoft.com/office/drawing/2014/main" id="{77357E59-F4A6-41B1-A35F-293D3C0CA7FA}"/>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62</a:t>
            </a:fld>
            <a:endParaRPr lang="fr-FR" altLang="fr-FR" sz="1800" b="1" dirty="0">
              <a:solidFill>
                <a:schemeClr val="bg1"/>
              </a:solidFill>
            </a:endParaRPr>
          </a:p>
        </p:txBody>
      </p:sp>
      <p:sp>
        <p:nvSpPr>
          <p:cNvPr id="42" name="Numéro 2">
            <a:extLst>
              <a:ext uri="{FF2B5EF4-FFF2-40B4-BE49-F238E27FC236}">
                <a16:creationId xmlns:a16="http://schemas.microsoft.com/office/drawing/2014/main" id="{B488180A-FA13-4805-934B-7D327B96AABB}"/>
              </a:ext>
            </a:extLst>
          </p:cNvPr>
          <p:cNvSpPr/>
          <p:nvPr/>
        </p:nvSpPr>
        <p:spPr bwMode="auto">
          <a:xfrm>
            <a:off x="3448132" y="521186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46" name="Numéro 1">
            <a:extLst>
              <a:ext uri="{FF2B5EF4-FFF2-40B4-BE49-F238E27FC236}">
                <a16:creationId xmlns:a16="http://schemas.microsoft.com/office/drawing/2014/main" id="{CE22E9E8-C52C-4045-B82C-4250EB76EDD1}"/>
              </a:ext>
            </a:extLst>
          </p:cNvPr>
          <p:cNvSpPr/>
          <p:nvPr/>
        </p:nvSpPr>
        <p:spPr bwMode="auto">
          <a:xfrm>
            <a:off x="5866681" y="125579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39" name="Picture 2" descr="R:\COMMUNICATION\04_SENSIBILISATION\30SE0111_Projet_air_et_moi\Cooperation\Dessins\Dessins INF\AEM\Module 6\AEM DS F11 Humidite douche v1 COUPE.gif">
            <a:extLst>
              <a:ext uri="{FF2B5EF4-FFF2-40B4-BE49-F238E27FC236}">
                <a16:creationId xmlns:a16="http://schemas.microsoft.com/office/drawing/2014/main" id="{5D8596E6-D5DE-4C03-B7B3-21FF64EE9C9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129775" y="3018887"/>
            <a:ext cx="1967846" cy="310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2328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1" restart="whenNotActive" fill="hold" evtFilter="cancelBubble" nodeType="interactiveSeq">
                <p:stCondLst>
                  <p:cond evt="onClick" delay="0">
                    <p:tgtEl>
                      <p:spTgt spid="4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4"/>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8" restart="whenNotActive" fill="hold" evtFilter="cancelBubble" nodeType="interactiveSeq">
                <p:stCondLst>
                  <p:cond evt="onClick" delay="0">
                    <p:tgtEl>
                      <p:spTgt spid="42"/>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childTnLst>
        </p:cTn>
      </p:par>
    </p:tnLst>
    <p:bldLst>
      <p:bldP spid="44" grpId="0"/>
      <p:bldP spid="54" grpId="0"/>
      <p:bldP spid="40" grpId="0" animBg="1"/>
      <p:bldP spid="40" grpId="1" animBg="1"/>
      <p:bldP spid="42" grpId="0" animBg="1"/>
      <p:bldP spid="4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F46C0D9-D474-4540-8950-8BD3CD0722ED}"/>
              </a:ext>
            </a:extLst>
          </p:cNvPr>
          <p:cNvSpPr txBox="1">
            <a:spLocks noChangeArrowheads="1"/>
          </p:cNvSpPr>
          <p:nvPr/>
        </p:nvSpPr>
        <p:spPr bwMode="auto">
          <a:xfrm>
            <a:off x="1604868" y="7938"/>
            <a:ext cx="10587132" cy="900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32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Qu’est-ce qui pollue l’air intérieur de la cuisine ?</a:t>
            </a:r>
          </a:p>
        </p:txBody>
      </p:sp>
      <p:pic>
        <p:nvPicPr>
          <p:cNvPr id="55307" name="Image 20" descr="cuisine polluée.gif">
            <a:extLst>
              <a:ext uri="{FF2B5EF4-FFF2-40B4-BE49-F238E27FC236}">
                <a16:creationId xmlns:a16="http://schemas.microsoft.com/office/drawing/2014/main" id="{501E5090-53BF-49C0-92C6-81DB3422EC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7900" y="998538"/>
            <a:ext cx="914400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21">
            <a:extLst>
              <a:ext uri="{FF2B5EF4-FFF2-40B4-BE49-F238E27FC236}">
                <a16:creationId xmlns:a16="http://schemas.microsoft.com/office/drawing/2014/main" id="{46945FA5-4A1E-4B92-9E4A-8FD339F873DE}"/>
              </a:ext>
            </a:extLst>
          </p:cNvPr>
          <p:cNvSpPr txBox="1">
            <a:spLocks noChangeArrowheads="1"/>
          </p:cNvSpPr>
          <p:nvPr/>
        </p:nvSpPr>
        <p:spPr bwMode="auto">
          <a:xfrm>
            <a:off x="8407742" y="6172154"/>
            <a:ext cx="2691876" cy="595676"/>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Stockage des déchets</a:t>
            </a:r>
          </a:p>
          <a:p>
            <a:pPr lvl="1">
              <a:defRPr/>
            </a:pPr>
            <a:r>
              <a:rPr lang="fr-FR" b="0" dirty="0">
                <a:solidFill>
                  <a:srgbClr val="167BB3"/>
                </a:solidFill>
              </a:rPr>
              <a:t>Micro-organismes, COV…</a:t>
            </a:r>
          </a:p>
        </p:txBody>
      </p:sp>
      <p:cxnSp>
        <p:nvCxnSpPr>
          <p:cNvPr id="36" name="Connecteur droit avec flèche 35">
            <a:extLst>
              <a:ext uri="{FF2B5EF4-FFF2-40B4-BE49-F238E27FC236}">
                <a16:creationId xmlns:a16="http://schemas.microsoft.com/office/drawing/2014/main" id="{2FF15B07-92D6-4A71-BF8A-7A9BFCE4A785}"/>
              </a:ext>
            </a:extLst>
          </p:cNvPr>
          <p:cNvCxnSpPr>
            <a:cxnSpLocks/>
          </p:cNvCxnSpPr>
          <p:nvPr/>
        </p:nvCxnSpPr>
        <p:spPr>
          <a:xfrm flipH="1" flipV="1">
            <a:off x="8977745" y="4186380"/>
            <a:ext cx="782787" cy="1997913"/>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753C0E1A-F5F7-4AC0-AA6E-586B33EA8E5A}"/>
              </a:ext>
            </a:extLst>
          </p:cNvPr>
          <p:cNvCxnSpPr>
            <a:cxnSpLocks/>
            <a:stCxn id="42" idx="2"/>
          </p:cNvCxnSpPr>
          <p:nvPr/>
        </p:nvCxnSpPr>
        <p:spPr bwMode="auto">
          <a:xfrm flipH="1">
            <a:off x="4846640" y="1639765"/>
            <a:ext cx="1543390" cy="241471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42" name="Text Box 21">
            <a:extLst>
              <a:ext uri="{FF2B5EF4-FFF2-40B4-BE49-F238E27FC236}">
                <a16:creationId xmlns:a16="http://schemas.microsoft.com/office/drawing/2014/main" id="{6986E69F-2AEC-48FB-B673-624D0CD87B9C}"/>
              </a:ext>
            </a:extLst>
          </p:cNvPr>
          <p:cNvSpPr txBox="1">
            <a:spLocks noChangeArrowheads="1"/>
          </p:cNvSpPr>
          <p:nvPr/>
        </p:nvSpPr>
        <p:spPr bwMode="auto">
          <a:xfrm>
            <a:off x="4372317" y="1099424"/>
            <a:ext cx="4035425" cy="540341"/>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Cuisson : </a:t>
            </a:r>
            <a:r>
              <a:rPr lang="fr-FR" b="0" dirty="0">
                <a:solidFill>
                  <a:srgbClr val="167BB3"/>
                </a:solidFill>
              </a:rPr>
              <a:t>Monoxyde de carbone, oxydes d’azote, particules fines, COV…</a:t>
            </a:r>
          </a:p>
        </p:txBody>
      </p:sp>
      <p:sp>
        <p:nvSpPr>
          <p:cNvPr id="45" name="Text Box 21">
            <a:extLst>
              <a:ext uri="{FF2B5EF4-FFF2-40B4-BE49-F238E27FC236}">
                <a16:creationId xmlns:a16="http://schemas.microsoft.com/office/drawing/2014/main" id="{BE451DA4-E82B-4C73-8341-8039E7AAE2C5}"/>
              </a:ext>
            </a:extLst>
          </p:cNvPr>
          <p:cNvSpPr txBox="1">
            <a:spLocks noChangeArrowheads="1"/>
          </p:cNvSpPr>
          <p:nvPr/>
        </p:nvSpPr>
        <p:spPr bwMode="auto">
          <a:xfrm>
            <a:off x="1774825" y="5883882"/>
            <a:ext cx="2510260" cy="816890"/>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Chauffe-eau à gaz</a:t>
            </a:r>
          </a:p>
          <a:p>
            <a:pPr lvl="1">
              <a:defRPr/>
            </a:pPr>
            <a:r>
              <a:rPr lang="fr-FR" b="0" dirty="0">
                <a:solidFill>
                  <a:srgbClr val="167BB3"/>
                </a:solidFill>
              </a:rPr>
              <a:t>Monoxyde de carbone, particules fines…</a:t>
            </a:r>
          </a:p>
        </p:txBody>
      </p:sp>
      <p:cxnSp>
        <p:nvCxnSpPr>
          <p:cNvPr id="46" name="Connecteur droit avec flèche 45">
            <a:extLst>
              <a:ext uri="{FF2B5EF4-FFF2-40B4-BE49-F238E27FC236}">
                <a16:creationId xmlns:a16="http://schemas.microsoft.com/office/drawing/2014/main" id="{74D827CA-D175-4376-96B6-3657BC42A341}"/>
              </a:ext>
            </a:extLst>
          </p:cNvPr>
          <p:cNvCxnSpPr>
            <a:cxnSpLocks/>
            <a:stCxn id="45" idx="0"/>
          </p:cNvCxnSpPr>
          <p:nvPr/>
        </p:nvCxnSpPr>
        <p:spPr bwMode="auto">
          <a:xfrm flipV="1">
            <a:off x="3029955" y="3429000"/>
            <a:ext cx="745770" cy="245488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0" name="Fond Blanc">
            <a:extLst>
              <a:ext uri="{FF2B5EF4-FFF2-40B4-BE49-F238E27FC236}">
                <a16:creationId xmlns:a16="http://schemas.microsoft.com/office/drawing/2014/main" id="{15D8748B-23B9-4736-8E03-F4AA83ED222D}"/>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Logo AtmoSud">
            <a:hlinkClick r:id="rId4"/>
            <a:extLst>
              <a:ext uri="{FF2B5EF4-FFF2-40B4-BE49-F238E27FC236}">
                <a16:creationId xmlns:a16="http://schemas.microsoft.com/office/drawing/2014/main" id="{728E81DA-F6D6-435D-BEB2-BF525B22E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22" name="TP">
            <a:extLst>
              <a:ext uri="{FF2B5EF4-FFF2-40B4-BE49-F238E27FC236}">
                <a16:creationId xmlns:a16="http://schemas.microsoft.com/office/drawing/2014/main" id="{C7EEECC7-D02A-4CAD-A184-D0EB4D9AB17D}"/>
              </a:ext>
            </a:extLst>
          </p:cNvPr>
          <p:cNvGrpSpPr/>
          <p:nvPr/>
        </p:nvGrpSpPr>
        <p:grpSpPr>
          <a:xfrm>
            <a:off x="330442" y="5258668"/>
            <a:ext cx="1084263" cy="830356"/>
            <a:chOff x="330442" y="5254806"/>
            <a:chExt cx="1084263" cy="830356"/>
          </a:xfrm>
        </p:grpSpPr>
        <p:sp>
          <p:nvSpPr>
            <p:cNvPr id="23" name="Txt tp">
              <a:extLst>
                <a:ext uri="{FF2B5EF4-FFF2-40B4-BE49-F238E27FC236}">
                  <a16:creationId xmlns:a16="http://schemas.microsoft.com/office/drawing/2014/main" id="{D4BB88BF-6A5C-419E-B15D-5E63F34713CF}"/>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24" name="Picto">
              <a:extLst>
                <a:ext uri="{FF2B5EF4-FFF2-40B4-BE49-F238E27FC236}">
                  <a16:creationId xmlns:a16="http://schemas.microsoft.com/office/drawing/2014/main" id="{E3AD6680-C18D-4913-93F1-AF4DA2DE3BE3}"/>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Video">
            <a:extLst>
              <a:ext uri="{FF2B5EF4-FFF2-40B4-BE49-F238E27FC236}">
                <a16:creationId xmlns:a16="http://schemas.microsoft.com/office/drawing/2014/main" id="{CA27CCDB-D376-4963-B34F-E1303C6CD56B}"/>
              </a:ext>
            </a:extLst>
          </p:cNvPr>
          <p:cNvGrpSpPr/>
          <p:nvPr/>
        </p:nvGrpSpPr>
        <p:grpSpPr>
          <a:xfrm>
            <a:off x="330443" y="4186380"/>
            <a:ext cx="1084263" cy="874441"/>
            <a:chOff x="330443" y="4182518"/>
            <a:chExt cx="1084263" cy="874441"/>
          </a:xfrm>
        </p:grpSpPr>
        <p:sp>
          <p:nvSpPr>
            <p:cNvPr id="26" name="Txt video">
              <a:extLst>
                <a:ext uri="{FF2B5EF4-FFF2-40B4-BE49-F238E27FC236}">
                  <a16:creationId xmlns:a16="http://schemas.microsoft.com/office/drawing/2014/main" id="{9377E386-973C-4DCC-901E-8B5CD52FFB56}"/>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27" name="Picto guide">
              <a:extLst>
                <a:ext uri="{FF2B5EF4-FFF2-40B4-BE49-F238E27FC236}">
                  <a16:creationId xmlns:a16="http://schemas.microsoft.com/office/drawing/2014/main" id="{B9B9555E-DB3A-4EFB-B985-8F70212650C5}"/>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uide">
            <a:extLst>
              <a:ext uri="{FF2B5EF4-FFF2-40B4-BE49-F238E27FC236}">
                <a16:creationId xmlns:a16="http://schemas.microsoft.com/office/drawing/2014/main" id="{340E9524-CB1A-4BEA-946D-B65EBFAFF65B}"/>
              </a:ext>
            </a:extLst>
          </p:cNvPr>
          <p:cNvGrpSpPr/>
          <p:nvPr/>
        </p:nvGrpSpPr>
        <p:grpSpPr>
          <a:xfrm>
            <a:off x="330444" y="3123586"/>
            <a:ext cx="1084262" cy="891371"/>
            <a:chOff x="330444" y="3119724"/>
            <a:chExt cx="1084262" cy="891371"/>
          </a:xfrm>
        </p:grpSpPr>
        <p:sp>
          <p:nvSpPr>
            <p:cNvPr id="29" name="Txt guide">
              <a:extLst>
                <a:ext uri="{FF2B5EF4-FFF2-40B4-BE49-F238E27FC236}">
                  <a16:creationId xmlns:a16="http://schemas.microsoft.com/office/drawing/2014/main" id="{24334B2E-9B7F-4257-A7A1-3B4B358D0B51}"/>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0" name="Picto guide">
              <a:extLst>
                <a:ext uri="{FF2B5EF4-FFF2-40B4-BE49-F238E27FC236}">
                  <a16:creationId xmlns:a16="http://schemas.microsoft.com/office/drawing/2014/main" id="{B72BDB7B-A3D2-458D-86B4-B2DFD86C52F6}"/>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Txt info">
            <a:extLst>
              <a:ext uri="{FF2B5EF4-FFF2-40B4-BE49-F238E27FC236}">
                <a16:creationId xmlns:a16="http://schemas.microsoft.com/office/drawing/2014/main" id="{60F5A2D4-3138-4E16-8944-708C565C900F}"/>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34" name="Module CO2">
            <a:extLst>
              <a:ext uri="{FF2B5EF4-FFF2-40B4-BE49-F238E27FC236}">
                <a16:creationId xmlns:a16="http://schemas.microsoft.com/office/drawing/2014/main" id="{1EB50CCF-C166-4DFE-8569-3E294212821C}"/>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7" name="Logo AEM">
            <a:extLst>
              <a:ext uri="{FF2B5EF4-FFF2-40B4-BE49-F238E27FC236}">
                <a16:creationId xmlns:a16="http://schemas.microsoft.com/office/drawing/2014/main" id="{70195C9F-B47F-4CE3-817E-8F5D9272ED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38" name="Picto info active">
            <a:extLst>
              <a:ext uri="{FF2B5EF4-FFF2-40B4-BE49-F238E27FC236}">
                <a16:creationId xmlns:a16="http://schemas.microsoft.com/office/drawing/2014/main" id="{FF7F19E6-F7AE-470C-9996-22142D8DDDFB}"/>
              </a:ext>
            </a:extLst>
          </p:cNvPr>
          <p:cNvPicPr>
            <a:picLocks noChangeAspect="1"/>
          </p:cNvPicPr>
          <p:nvPr/>
        </p:nvPicPr>
        <p:blipFill rotWithShape="1">
          <a:blip r:embed="rId1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Carré corné Info">
            <a:extLst>
              <a:ext uri="{FF2B5EF4-FFF2-40B4-BE49-F238E27FC236}">
                <a16:creationId xmlns:a16="http://schemas.microsoft.com/office/drawing/2014/main" id="{0EA4CAF3-4D66-4F92-9CDD-E695D1BDDA80}"/>
              </a:ext>
            </a:extLst>
          </p:cNvPr>
          <p:cNvSpPr/>
          <p:nvPr/>
        </p:nvSpPr>
        <p:spPr>
          <a:xfrm>
            <a:off x="45093" y="6013467"/>
            <a:ext cx="1609401" cy="802494"/>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 typeface="+mj-lt"/>
              <a:buAutoNum type="arabicPeriod"/>
              <a:defRPr/>
            </a:pPr>
            <a:r>
              <a:rPr lang="fr-FR" sz="1200" dirty="0">
                <a:solidFill>
                  <a:schemeClr val="tx1"/>
                </a:solidFill>
              </a:rPr>
              <a:t>Cuisson</a:t>
            </a:r>
          </a:p>
          <a:p>
            <a:pPr marL="228600" indent="-228600">
              <a:buFont typeface="+mj-lt"/>
              <a:buAutoNum type="arabicPeriod"/>
              <a:defRPr/>
            </a:pPr>
            <a:r>
              <a:rPr lang="fr-FR" sz="1200" dirty="0">
                <a:solidFill>
                  <a:schemeClr val="tx1"/>
                </a:solidFill>
              </a:rPr>
              <a:t>Chauffe-eau à gaz</a:t>
            </a:r>
          </a:p>
          <a:p>
            <a:pPr marL="228600" indent="-228600">
              <a:buFont typeface="+mj-lt"/>
              <a:buAutoNum type="arabicPeriod"/>
              <a:defRPr/>
            </a:pPr>
            <a:r>
              <a:rPr lang="fr-FR" sz="1200" dirty="0">
                <a:solidFill>
                  <a:schemeClr val="tx1"/>
                </a:solidFill>
              </a:rPr>
              <a:t>Stockage des déchets</a:t>
            </a:r>
          </a:p>
        </p:txBody>
      </p:sp>
      <p:sp>
        <p:nvSpPr>
          <p:cNvPr id="32" name="Espace réservé du numéro de diapositive 1">
            <a:extLst>
              <a:ext uri="{FF2B5EF4-FFF2-40B4-BE49-F238E27FC236}">
                <a16:creationId xmlns:a16="http://schemas.microsoft.com/office/drawing/2014/main" id="{F1A5FC1E-110A-492E-9119-94235F3B7B60}"/>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63</a:t>
            </a:fld>
            <a:endParaRPr lang="fr-FR" altLang="fr-FR" sz="1800" b="1" dirty="0">
              <a:solidFill>
                <a:schemeClr val="bg1"/>
              </a:solidFill>
            </a:endParaRPr>
          </a:p>
        </p:txBody>
      </p:sp>
      <p:sp>
        <p:nvSpPr>
          <p:cNvPr id="39" name="Numéro 3">
            <a:extLst>
              <a:ext uri="{FF2B5EF4-FFF2-40B4-BE49-F238E27FC236}">
                <a16:creationId xmlns:a16="http://schemas.microsoft.com/office/drawing/2014/main" id="{B5F1054B-6248-4DB2-989A-EDD0D7B4D025}"/>
              </a:ext>
            </a:extLst>
          </p:cNvPr>
          <p:cNvSpPr/>
          <p:nvPr/>
        </p:nvSpPr>
        <p:spPr bwMode="auto">
          <a:xfrm>
            <a:off x="9218407" y="574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43" name="Numéro 2">
            <a:extLst>
              <a:ext uri="{FF2B5EF4-FFF2-40B4-BE49-F238E27FC236}">
                <a16:creationId xmlns:a16="http://schemas.microsoft.com/office/drawing/2014/main" id="{E9041496-747E-4601-BD53-4A0D57924BE4}"/>
              </a:ext>
            </a:extLst>
          </p:cNvPr>
          <p:cNvSpPr/>
          <p:nvPr/>
        </p:nvSpPr>
        <p:spPr bwMode="auto">
          <a:xfrm>
            <a:off x="5899709" y="106178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44" name="Numéro 1">
            <a:extLst>
              <a:ext uri="{FF2B5EF4-FFF2-40B4-BE49-F238E27FC236}">
                <a16:creationId xmlns:a16="http://schemas.microsoft.com/office/drawing/2014/main" id="{3F2C5CF9-DAF3-414C-8568-C004146237F8}"/>
              </a:ext>
            </a:extLst>
          </p:cNvPr>
          <p:cNvSpPr/>
          <p:nvPr/>
        </p:nvSpPr>
        <p:spPr bwMode="auto">
          <a:xfrm>
            <a:off x="2431469" y="560354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Tree>
    <p:extLst>
      <p:ext uri="{BB962C8B-B14F-4D97-AF65-F5344CB8AC3E}">
        <p14:creationId xmlns:p14="http://schemas.microsoft.com/office/powerpoint/2010/main" val="2939353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1" restart="whenNotActive" fill="hold" evtFilter="cancelBubble" nodeType="interactiveSeq">
                <p:stCondLst>
                  <p:cond evt="onClick" delay="0">
                    <p:tgtEl>
                      <p:spTgt spid="4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5"/>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8" restart="whenNotActive" fill="hold" evtFilter="cancelBubble" nodeType="interactiveSeq">
                <p:stCondLst>
                  <p:cond evt="onClick" delay="0">
                    <p:tgtEl>
                      <p:spTgt spid="43"/>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25" restart="whenNotActive" fill="hold" evtFilter="cancelBubble" nodeType="interactiveSeq">
                <p:stCondLst>
                  <p:cond evt="onClick" delay="0">
                    <p:tgtEl>
                      <p:spTgt spid="39"/>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childTnLst>
        </p:cTn>
      </p:par>
    </p:tnLst>
    <p:bldLst>
      <p:bldP spid="33" grpId="0"/>
      <p:bldP spid="42" grpId="0"/>
      <p:bldP spid="45" grpId="0"/>
      <p:bldP spid="40" grpId="0" animBg="1"/>
      <p:bldP spid="40" grpId="1" animBg="1"/>
      <p:bldP spid="39" grpId="0" animBg="1"/>
      <p:bldP spid="43" grpId="0" animBg="1"/>
      <p:bldP spid="4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16D1E507-6A15-4C41-83B6-37168D34F844}"/>
              </a:ext>
            </a:extLst>
          </p:cNvPr>
          <p:cNvSpPr txBox="1">
            <a:spLocks noChangeArrowheads="1"/>
          </p:cNvSpPr>
          <p:nvPr/>
        </p:nvSpPr>
        <p:spPr bwMode="auto">
          <a:xfrm>
            <a:off x="1670130" y="11113"/>
            <a:ext cx="10475491" cy="900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fr-FR"/>
            </a:defPPr>
            <a:lvl1pPr algn="ctr">
              <a:lnSpc>
                <a:spcPct val="90000"/>
              </a:lnSpc>
              <a:spcBef>
                <a:spcPct val="0"/>
              </a:spcBef>
              <a:defRPr sz="32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ltLang="fr-FR" dirty="0">
                <a:solidFill>
                  <a:srgbClr val="002060"/>
                </a:solidFill>
              </a:rPr>
              <a:t>Qu’est-ce qui pollue l’air intérieur du garage ?</a:t>
            </a:r>
          </a:p>
        </p:txBody>
      </p:sp>
      <p:pic>
        <p:nvPicPr>
          <p:cNvPr id="57355" name="Image 14" descr="garage pollué 2.gif">
            <a:extLst>
              <a:ext uri="{FF2B5EF4-FFF2-40B4-BE49-F238E27FC236}">
                <a16:creationId xmlns:a16="http://schemas.microsoft.com/office/drawing/2014/main" id="{0BAA222A-DB16-44DE-A44F-D8E23448096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8050" y="766763"/>
            <a:ext cx="9131300"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21">
            <a:extLst>
              <a:ext uri="{FF2B5EF4-FFF2-40B4-BE49-F238E27FC236}">
                <a16:creationId xmlns:a16="http://schemas.microsoft.com/office/drawing/2014/main" id="{C323D4A3-DF04-4563-9404-338279A2DBE9}"/>
              </a:ext>
            </a:extLst>
          </p:cNvPr>
          <p:cNvSpPr txBox="1">
            <a:spLocks noChangeArrowheads="1"/>
          </p:cNvSpPr>
          <p:nvPr/>
        </p:nvSpPr>
        <p:spPr bwMode="auto">
          <a:xfrm>
            <a:off x="1801034" y="974364"/>
            <a:ext cx="2244493" cy="595676"/>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Bricolage</a:t>
            </a:r>
          </a:p>
          <a:p>
            <a:pPr lvl="1">
              <a:defRPr/>
            </a:pPr>
            <a:r>
              <a:rPr lang="fr-FR" b="0" dirty="0">
                <a:solidFill>
                  <a:srgbClr val="167BB3"/>
                </a:solidFill>
              </a:rPr>
              <a:t>COV, particules fines</a:t>
            </a:r>
          </a:p>
        </p:txBody>
      </p:sp>
      <p:cxnSp>
        <p:nvCxnSpPr>
          <p:cNvPr id="35" name="Connecteur droit avec flèche 34">
            <a:extLst>
              <a:ext uri="{FF2B5EF4-FFF2-40B4-BE49-F238E27FC236}">
                <a16:creationId xmlns:a16="http://schemas.microsoft.com/office/drawing/2014/main" id="{04675ED3-51CF-48ED-8B5C-0E5C4A014E2F}"/>
              </a:ext>
            </a:extLst>
          </p:cNvPr>
          <p:cNvCxnSpPr>
            <a:cxnSpLocks/>
            <a:stCxn id="33" idx="2"/>
          </p:cNvCxnSpPr>
          <p:nvPr/>
        </p:nvCxnSpPr>
        <p:spPr bwMode="auto">
          <a:xfrm>
            <a:off x="2923281" y="1570040"/>
            <a:ext cx="983558" cy="1381123"/>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71A547C2-6D65-4CEC-897A-01945C36C90A}"/>
              </a:ext>
            </a:extLst>
          </p:cNvPr>
          <p:cNvCxnSpPr>
            <a:cxnSpLocks/>
            <a:stCxn id="41" idx="3"/>
          </p:cNvCxnSpPr>
          <p:nvPr/>
        </p:nvCxnSpPr>
        <p:spPr bwMode="auto">
          <a:xfrm flipV="1">
            <a:off x="5153891" y="6188198"/>
            <a:ext cx="2854036" cy="427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41" name="Text Box 21">
            <a:extLst>
              <a:ext uri="{FF2B5EF4-FFF2-40B4-BE49-F238E27FC236}">
                <a16:creationId xmlns:a16="http://schemas.microsoft.com/office/drawing/2014/main" id="{4015470C-57D0-4540-B09C-C23C20A48CDE}"/>
              </a:ext>
            </a:extLst>
          </p:cNvPr>
          <p:cNvSpPr txBox="1">
            <a:spLocks noChangeArrowheads="1"/>
          </p:cNvSpPr>
          <p:nvPr/>
        </p:nvSpPr>
        <p:spPr bwMode="auto">
          <a:xfrm>
            <a:off x="1893552" y="5822453"/>
            <a:ext cx="3260339" cy="816890"/>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Véhicule </a:t>
            </a:r>
          </a:p>
          <a:p>
            <a:pPr lvl="1">
              <a:defRPr/>
            </a:pPr>
            <a:r>
              <a:rPr lang="fr-FR" b="0" dirty="0">
                <a:solidFill>
                  <a:srgbClr val="167BB3"/>
                </a:solidFill>
              </a:rPr>
              <a:t>Gaz d’échappement, particules fines, monoxyde de carbone…</a:t>
            </a:r>
          </a:p>
        </p:txBody>
      </p:sp>
      <p:sp>
        <p:nvSpPr>
          <p:cNvPr id="18" name="Fond Blanc">
            <a:extLst>
              <a:ext uri="{FF2B5EF4-FFF2-40B4-BE49-F238E27FC236}">
                <a16:creationId xmlns:a16="http://schemas.microsoft.com/office/drawing/2014/main" id="{BD768E4B-044B-48DE-B2FD-83A0BD85B731}"/>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Logo AtmoSud">
            <a:hlinkClick r:id="rId4"/>
            <a:extLst>
              <a:ext uri="{FF2B5EF4-FFF2-40B4-BE49-F238E27FC236}">
                <a16:creationId xmlns:a16="http://schemas.microsoft.com/office/drawing/2014/main" id="{62A50F77-FC6F-4D73-B9FF-6B2C687E3A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20" name="TP">
            <a:extLst>
              <a:ext uri="{FF2B5EF4-FFF2-40B4-BE49-F238E27FC236}">
                <a16:creationId xmlns:a16="http://schemas.microsoft.com/office/drawing/2014/main" id="{F307078A-C03B-4153-BF26-1F6A436CEF41}"/>
              </a:ext>
            </a:extLst>
          </p:cNvPr>
          <p:cNvGrpSpPr/>
          <p:nvPr/>
        </p:nvGrpSpPr>
        <p:grpSpPr>
          <a:xfrm>
            <a:off x="330442" y="5258668"/>
            <a:ext cx="1084263" cy="830356"/>
            <a:chOff x="330442" y="5254806"/>
            <a:chExt cx="1084263" cy="830356"/>
          </a:xfrm>
        </p:grpSpPr>
        <p:sp>
          <p:nvSpPr>
            <p:cNvPr id="21" name="Txt tp">
              <a:extLst>
                <a:ext uri="{FF2B5EF4-FFF2-40B4-BE49-F238E27FC236}">
                  <a16:creationId xmlns:a16="http://schemas.microsoft.com/office/drawing/2014/main" id="{2A725631-5C2C-429E-B6D0-6C22E30B84D6}"/>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22" name="Picto">
              <a:extLst>
                <a:ext uri="{FF2B5EF4-FFF2-40B4-BE49-F238E27FC236}">
                  <a16:creationId xmlns:a16="http://schemas.microsoft.com/office/drawing/2014/main" id="{E0F1D965-AE03-4689-A1F8-48E7D1B770DB}"/>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Video">
            <a:extLst>
              <a:ext uri="{FF2B5EF4-FFF2-40B4-BE49-F238E27FC236}">
                <a16:creationId xmlns:a16="http://schemas.microsoft.com/office/drawing/2014/main" id="{B42EF93C-8D9C-4B10-99C3-E97F9D5BA7C5}"/>
              </a:ext>
            </a:extLst>
          </p:cNvPr>
          <p:cNvGrpSpPr/>
          <p:nvPr/>
        </p:nvGrpSpPr>
        <p:grpSpPr>
          <a:xfrm>
            <a:off x="330443" y="4186380"/>
            <a:ext cx="1084263" cy="874441"/>
            <a:chOff x="330443" y="4182518"/>
            <a:chExt cx="1084263" cy="874441"/>
          </a:xfrm>
        </p:grpSpPr>
        <p:sp>
          <p:nvSpPr>
            <p:cNvPr id="24" name="Txt video">
              <a:extLst>
                <a:ext uri="{FF2B5EF4-FFF2-40B4-BE49-F238E27FC236}">
                  <a16:creationId xmlns:a16="http://schemas.microsoft.com/office/drawing/2014/main" id="{FEB59C07-E589-4710-B948-F81D6415A04D}"/>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25" name="Picto guide">
              <a:extLst>
                <a:ext uri="{FF2B5EF4-FFF2-40B4-BE49-F238E27FC236}">
                  <a16:creationId xmlns:a16="http://schemas.microsoft.com/office/drawing/2014/main" id="{D19D066B-33AA-4AFA-8CF7-1EAFD172B730}"/>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uide">
            <a:extLst>
              <a:ext uri="{FF2B5EF4-FFF2-40B4-BE49-F238E27FC236}">
                <a16:creationId xmlns:a16="http://schemas.microsoft.com/office/drawing/2014/main" id="{F35346A1-3CEB-4009-B0D4-E3EF288AC81F}"/>
              </a:ext>
            </a:extLst>
          </p:cNvPr>
          <p:cNvGrpSpPr/>
          <p:nvPr/>
        </p:nvGrpSpPr>
        <p:grpSpPr>
          <a:xfrm>
            <a:off x="330444" y="3123586"/>
            <a:ext cx="1084262" cy="891371"/>
            <a:chOff x="330444" y="3119724"/>
            <a:chExt cx="1084262" cy="891371"/>
          </a:xfrm>
        </p:grpSpPr>
        <p:sp>
          <p:nvSpPr>
            <p:cNvPr id="27" name="Txt guide">
              <a:extLst>
                <a:ext uri="{FF2B5EF4-FFF2-40B4-BE49-F238E27FC236}">
                  <a16:creationId xmlns:a16="http://schemas.microsoft.com/office/drawing/2014/main" id="{96FAFC1F-20DC-477D-9F13-1D9B5C52F2F7}"/>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28" name="Picto guide">
              <a:extLst>
                <a:ext uri="{FF2B5EF4-FFF2-40B4-BE49-F238E27FC236}">
                  <a16:creationId xmlns:a16="http://schemas.microsoft.com/office/drawing/2014/main" id="{0579B52C-4D49-49FE-ADCF-A4F05FA97DCE}"/>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Txt info">
            <a:extLst>
              <a:ext uri="{FF2B5EF4-FFF2-40B4-BE49-F238E27FC236}">
                <a16:creationId xmlns:a16="http://schemas.microsoft.com/office/drawing/2014/main" id="{4D575BB0-D3FF-4283-8865-0D304536D2F3}"/>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30" name="Module CO2">
            <a:extLst>
              <a:ext uri="{FF2B5EF4-FFF2-40B4-BE49-F238E27FC236}">
                <a16:creationId xmlns:a16="http://schemas.microsoft.com/office/drawing/2014/main" id="{0453D993-3F3D-448E-870B-A94C859E65CE}"/>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6" name="Logo AEM">
            <a:extLst>
              <a:ext uri="{FF2B5EF4-FFF2-40B4-BE49-F238E27FC236}">
                <a16:creationId xmlns:a16="http://schemas.microsoft.com/office/drawing/2014/main" id="{1A790396-E9CF-4AF0-9428-7B27FE4407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37" name="Picto info active">
            <a:extLst>
              <a:ext uri="{FF2B5EF4-FFF2-40B4-BE49-F238E27FC236}">
                <a16:creationId xmlns:a16="http://schemas.microsoft.com/office/drawing/2014/main" id="{2972BE2C-9988-4795-8EA8-2F4458CAD1A6}"/>
              </a:ext>
            </a:extLst>
          </p:cNvPr>
          <p:cNvPicPr>
            <a:picLocks noChangeAspect="1"/>
          </p:cNvPicPr>
          <p:nvPr/>
        </p:nvPicPr>
        <p:blipFill rotWithShape="1">
          <a:blip r:embed="rId1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Carré corné Info">
            <a:extLst>
              <a:ext uri="{FF2B5EF4-FFF2-40B4-BE49-F238E27FC236}">
                <a16:creationId xmlns:a16="http://schemas.microsoft.com/office/drawing/2014/main" id="{34D2262B-2A04-477F-80E4-7441523842BD}"/>
              </a:ext>
            </a:extLst>
          </p:cNvPr>
          <p:cNvSpPr/>
          <p:nvPr/>
        </p:nvSpPr>
        <p:spPr>
          <a:xfrm>
            <a:off x="46379" y="5258668"/>
            <a:ext cx="1609401" cy="1566307"/>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 typeface="+mj-lt"/>
              <a:buAutoNum type="arabicPeriod"/>
              <a:defRPr/>
            </a:pPr>
            <a:r>
              <a:rPr lang="fr-FR" sz="1200" dirty="0">
                <a:solidFill>
                  <a:schemeClr val="tx1"/>
                </a:solidFill>
              </a:rPr>
              <a:t>Bricolage : COV, particules fines</a:t>
            </a:r>
          </a:p>
          <a:p>
            <a:pPr marL="228600" indent="-228600">
              <a:buFont typeface="+mj-lt"/>
              <a:buAutoNum type="arabicPeriod"/>
              <a:defRPr/>
            </a:pPr>
            <a:r>
              <a:rPr lang="fr-FR" sz="1200" dirty="0">
                <a:solidFill>
                  <a:schemeClr val="tx1"/>
                </a:solidFill>
              </a:rPr>
              <a:t>Véhicule : Gaz d’échappement, particules fines, monoxyde de carbone…</a:t>
            </a:r>
          </a:p>
        </p:txBody>
      </p:sp>
      <p:sp>
        <p:nvSpPr>
          <p:cNvPr id="31" name="Espace réservé du numéro de diapositive 1">
            <a:extLst>
              <a:ext uri="{FF2B5EF4-FFF2-40B4-BE49-F238E27FC236}">
                <a16:creationId xmlns:a16="http://schemas.microsoft.com/office/drawing/2014/main" id="{EF07CE8C-8BB9-4790-8CB5-2D2149B2B839}"/>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64</a:t>
            </a:fld>
            <a:endParaRPr lang="fr-FR" altLang="fr-FR" sz="1800" b="1" dirty="0">
              <a:solidFill>
                <a:schemeClr val="bg1"/>
              </a:solidFill>
            </a:endParaRPr>
          </a:p>
        </p:txBody>
      </p:sp>
      <p:pic>
        <p:nvPicPr>
          <p:cNvPr id="32" name="Retour">
            <a:hlinkClick r:id="rId11" action="ppaction://hlinksldjump"/>
            <a:extLst>
              <a:ext uri="{FF2B5EF4-FFF2-40B4-BE49-F238E27FC236}">
                <a16:creationId xmlns:a16="http://schemas.microsoft.com/office/drawing/2014/main" id="{7D32C7E0-7035-47F3-BF4F-A47CCA3D3C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38131" y="5780353"/>
            <a:ext cx="596157" cy="567075"/>
          </a:xfrm>
          <a:prstGeom prst="rect">
            <a:avLst/>
          </a:prstGeom>
        </p:spPr>
      </p:pic>
      <p:sp>
        <p:nvSpPr>
          <p:cNvPr id="42" name="Numéro 2">
            <a:extLst>
              <a:ext uri="{FF2B5EF4-FFF2-40B4-BE49-F238E27FC236}">
                <a16:creationId xmlns:a16="http://schemas.microsoft.com/office/drawing/2014/main" id="{8AD6C832-7D08-4AEC-8648-E4A03615A2EA}"/>
              </a:ext>
            </a:extLst>
          </p:cNvPr>
          <p:cNvSpPr/>
          <p:nvPr/>
        </p:nvSpPr>
        <p:spPr bwMode="auto">
          <a:xfrm>
            <a:off x="5154209" y="574222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43" name="Numéro 1">
            <a:extLst>
              <a:ext uri="{FF2B5EF4-FFF2-40B4-BE49-F238E27FC236}">
                <a16:creationId xmlns:a16="http://schemas.microsoft.com/office/drawing/2014/main" id="{2507677E-C3C0-45D6-AE56-0E069E42AC51}"/>
              </a:ext>
            </a:extLst>
          </p:cNvPr>
          <p:cNvSpPr/>
          <p:nvPr/>
        </p:nvSpPr>
        <p:spPr bwMode="auto">
          <a:xfrm>
            <a:off x="2398430" y="93606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Tree>
    <p:extLst>
      <p:ext uri="{BB962C8B-B14F-4D97-AF65-F5344CB8AC3E}">
        <p14:creationId xmlns:p14="http://schemas.microsoft.com/office/powerpoint/2010/main" val="40741550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1" restart="whenNotActive" fill="hold" evtFilter="cancelBubble" nodeType="interactiveSeq">
                <p:stCondLst>
                  <p:cond evt="onClick" delay="0">
                    <p:tgtEl>
                      <p:spTgt spid="43"/>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18" restart="whenNotActive" fill="hold" evtFilter="cancelBubble" nodeType="interactiveSeq">
                <p:stCondLst>
                  <p:cond evt="onClick" delay="0">
                    <p:tgtEl>
                      <p:spTgt spid="42"/>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childTnLst>
        </p:cTn>
      </p:par>
    </p:tnLst>
    <p:bldLst>
      <p:bldP spid="33" grpId="0"/>
      <p:bldP spid="41" grpId="0"/>
      <p:bldP spid="38" grpId="0" animBg="1"/>
      <p:bldP spid="38" grpId="1" animBg="1"/>
      <p:bldP spid="42" grpId="0" animBg="1"/>
      <p:bldP spid="4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5">
            <a:extLst>
              <a:ext uri="{FF2B5EF4-FFF2-40B4-BE49-F238E27FC236}">
                <a16:creationId xmlns:a16="http://schemas.microsoft.com/office/drawing/2014/main" id="{7AEAC14C-880F-401D-93D6-9E500F4A6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9344" y="598487"/>
            <a:ext cx="8964613"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1">
            <a:extLst>
              <a:ext uri="{FF2B5EF4-FFF2-40B4-BE49-F238E27FC236}">
                <a16:creationId xmlns:a16="http://schemas.microsoft.com/office/drawing/2014/main" id="{FDBEF8CC-824D-4CC8-B9FB-03A691866165}"/>
              </a:ext>
            </a:extLst>
          </p:cNvPr>
          <p:cNvSpPr txBox="1">
            <a:spLocks noChangeArrowheads="1"/>
          </p:cNvSpPr>
          <p:nvPr/>
        </p:nvSpPr>
        <p:spPr bwMode="auto">
          <a:xfrm>
            <a:off x="1737129" y="5682618"/>
            <a:ext cx="2847827" cy="1038105"/>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Isolants</a:t>
            </a:r>
          </a:p>
          <a:p>
            <a:pPr lvl="1">
              <a:defRPr/>
            </a:pPr>
            <a:r>
              <a:rPr lang="fr-FR" b="0" dirty="0">
                <a:solidFill>
                  <a:srgbClr val="167BB3"/>
                </a:solidFill>
              </a:rPr>
              <a:t>Fibres, COV, formaldéhyde, retardateurs de flamme, antifongiques </a:t>
            </a:r>
          </a:p>
        </p:txBody>
      </p:sp>
      <p:cxnSp>
        <p:nvCxnSpPr>
          <p:cNvPr id="35" name="Connecteur droit avec flèche 34">
            <a:extLst>
              <a:ext uri="{FF2B5EF4-FFF2-40B4-BE49-F238E27FC236}">
                <a16:creationId xmlns:a16="http://schemas.microsoft.com/office/drawing/2014/main" id="{6EB05EE4-8571-4748-B883-24C3FC451AC8}"/>
              </a:ext>
            </a:extLst>
          </p:cNvPr>
          <p:cNvCxnSpPr>
            <a:cxnSpLocks/>
            <a:stCxn id="34" idx="0"/>
          </p:cNvCxnSpPr>
          <p:nvPr/>
        </p:nvCxnSpPr>
        <p:spPr bwMode="auto">
          <a:xfrm flipH="1" flipV="1">
            <a:off x="2050475" y="3123586"/>
            <a:ext cx="1110568" cy="255903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6" name="Titre 1">
            <a:extLst>
              <a:ext uri="{FF2B5EF4-FFF2-40B4-BE49-F238E27FC236}">
                <a16:creationId xmlns:a16="http://schemas.microsoft.com/office/drawing/2014/main" id="{FB616A7F-0E8B-4509-B0F4-72B9F33A1090}"/>
              </a:ext>
            </a:extLst>
          </p:cNvPr>
          <p:cNvSpPr>
            <a:spLocks noGrp="1"/>
          </p:cNvSpPr>
          <p:nvPr>
            <p:ph type="title" idx="4294967295"/>
          </p:nvPr>
        </p:nvSpPr>
        <p:spPr>
          <a:xfrm>
            <a:off x="1670130" y="0"/>
            <a:ext cx="10521870" cy="900113"/>
          </a:xfr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3200" b="1" dirty="0">
                <a:solidFill>
                  <a:schemeClr val="bg1"/>
                </a:solidFill>
                <a:latin typeface="Century Gothic" panose="020B0502020202020204" pitchFamily="34" charset="0"/>
                <a:ea typeface="+mn-ea"/>
                <a:cs typeface="+mn-cs"/>
              </a:rPr>
              <a:t>Quels sont les principaux polluants de l’air intérieur ?</a:t>
            </a:r>
          </a:p>
        </p:txBody>
      </p:sp>
      <p:cxnSp>
        <p:nvCxnSpPr>
          <p:cNvPr id="23" name="Connecteur droit avec flèche 22">
            <a:extLst>
              <a:ext uri="{FF2B5EF4-FFF2-40B4-BE49-F238E27FC236}">
                <a16:creationId xmlns:a16="http://schemas.microsoft.com/office/drawing/2014/main" id="{14DA6B10-602C-421E-AAF7-B8BFA67AA4D6}"/>
              </a:ext>
            </a:extLst>
          </p:cNvPr>
          <p:cNvCxnSpPr>
            <a:cxnSpLocks/>
            <a:stCxn id="21" idx="1"/>
          </p:cNvCxnSpPr>
          <p:nvPr/>
        </p:nvCxnSpPr>
        <p:spPr bwMode="auto">
          <a:xfrm flipH="1" flipV="1">
            <a:off x="9177338" y="1150939"/>
            <a:ext cx="1375318" cy="673073"/>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B958F0D5-8588-4D34-B577-FC5AB976FC67}"/>
              </a:ext>
            </a:extLst>
          </p:cNvPr>
          <p:cNvCxnSpPr>
            <a:cxnSpLocks/>
            <a:stCxn id="21" idx="1"/>
          </p:cNvCxnSpPr>
          <p:nvPr/>
        </p:nvCxnSpPr>
        <p:spPr bwMode="auto">
          <a:xfrm flipH="1" flipV="1">
            <a:off x="7742238" y="1698625"/>
            <a:ext cx="2810418" cy="12538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D71BCA36-656D-4701-9E95-31C528DC6EC9}"/>
              </a:ext>
            </a:extLst>
          </p:cNvPr>
          <p:cNvCxnSpPr>
            <a:cxnSpLocks/>
            <a:stCxn id="21" idx="1"/>
          </p:cNvCxnSpPr>
          <p:nvPr/>
        </p:nvCxnSpPr>
        <p:spPr bwMode="auto">
          <a:xfrm flipH="1">
            <a:off x="8723314" y="1824012"/>
            <a:ext cx="1829342" cy="1530376"/>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1" name="ZoneTexte 8">
            <a:extLst>
              <a:ext uri="{FF2B5EF4-FFF2-40B4-BE49-F238E27FC236}">
                <a16:creationId xmlns:a16="http://schemas.microsoft.com/office/drawing/2014/main" id="{9BA2371F-0BEA-469D-9963-431B6AECFE84}"/>
              </a:ext>
            </a:extLst>
          </p:cNvPr>
          <p:cNvSpPr txBox="1">
            <a:spLocks noChangeArrowheads="1"/>
          </p:cNvSpPr>
          <p:nvPr/>
        </p:nvSpPr>
        <p:spPr bwMode="auto">
          <a:xfrm>
            <a:off x="10552656" y="973138"/>
            <a:ext cx="1534569" cy="1701748"/>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Revêtements sols, murs, plafonds</a:t>
            </a:r>
          </a:p>
          <a:p>
            <a:pPr lvl="1">
              <a:defRPr/>
            </a:pPr>
            <a:r>
              <a:rPr lang="fr-FR" b="0" dirty="0">
                <a:solidFill>
                  <a:srgbClr val="167BB3"/>
                </a:solidFill>
              </a:rPr>
              <a:t>Formaldéhyde, COV, fibres, moisissures …</a:t>
            </a:r>
          </a:p>
        </p:txBody>
      </p:sp>
      <p:sp>
        <p:nvSpPr>
          <p:cNvPr id="6" name="Text Box 21">
            <a:extLst>
              <a:ext uri="{FF2B5EF4-FFF2-40B4-BE49-F238E27FC236}">
                <a16:creationId xmlns:a16="http://schemas.microsoft.com/office/drawing/2014/main" id="{37FDB25D-B55E-4D05-881F-D466EC062889}"/>
              </a:ext>
            </a:extLst>
          </p:cNvPr>
          <p:cNvSpPr txBox="1">
            <a:spLocks noChangeArrowheads="1"/>
          </p:cNvSpPr>
          <p:nvPr/>
        </p:nvSpPr>
        <p:spPr bwMode="auto">
          <a:xfrm>
            <a:off x="8350250" y="5608638"/>
            <a:ext cx="2123378" cy="540341"/>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defRPr/>
            </a:pPr>
            <a:r>
              <a:rPr lang="fr-FR" dirty="0"/>
              <a:t>Mobilier </a:t>
            </a:r>
            <a:r>
              <a:rPr lang="fr-FR" b="0" dirty="0">
                <a:solidFill>
                  <a:srgbClr val="167BB3"/>
                </a:solidFill>
              </a:rPr>
              <a:t>Formaldéhyde, COV</a:t>
            </a:r>
          </a:p>
        </p:txBody>
      </p:sp>
      <p:cxnSp>
        <p:nvCxnSpPr>
          <p:cNvPr id="9" name="Connecteur droit avec flèche 8">
            <a:extLst>
              <a:ext uri="{FF2B5EF4-FFF2-40B4-BE49-F238E27FC236}">
                <a16:creationId xmlns:a16="http://schemas.microsoft.com/office/drawing/2014/main" id="{FB937EB4-00B7-4004-8EA0-9BE34AF508C7}"/>
              </a:ext>
            </a:extLst>
          </p:cNvPr>
          <p:cNvCxnSpPr>
            <a:cxnSpLocks/>
            <a:stCxn id="6" idx="1"/>
          </p:cNvCxnSpPr>
          <p:nvPr/>
        </p:nvCxnSpPr>
        <p:spPr bwMode="auto">
          <a:xfrm flipH="1" flipV="1">
            <a:off x="4389438" y="5465763"/>
            <a:ext cx="3960812" cy="413046"/>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3E378240-95B2-431D-8A26-A70A341AC227}"/>
              </a:ext>
            </a:extLst>
          </p:cNvPr>
          <p:cNvCxnSpPr>
            <a:cxnSpLocks/>
            <a:stCxn id="6" idx="1"/>
          </p:cNvCxnSpPr>
          <p:nvPr/>
        </p:nvCxnSpPr>
        <p:spPr bwMode="auto">
          <a:xfrm flipH="1" flipV="1">
            <a:off x="6908800" y="5033963"/>
            <a:ext cx="1441450" cy="844846"/>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22F744B5-1E0D-4139-A514-66631E1D2BE9}"/>
              </a:ext>
            </a:extLst>
          </p:cNvPr>
          <p:cNvCxnSpPr>
            <a:cxnSpLocks/>
            <a:stCxn id="6" idx="1"/>
          </p:cNvCxnSpPr>
          <p:nvPr/>
        </p:nvCxnSpPr>
        <p:spPr bwMode="auto">
          <a:xfrm flipH="1" flipV="1">
            <a:off x="6477000" y="2655889"/>
            <a:ext cx="1873250" cy="322292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5" name="Text Box 21">
            <a:extLst>
              <a:ext uri="{FF2B5EF4-FFF2-40B4-BE49-F238E27FC236}">
                <a16:creationId xmlns:a16="http://schemas.microsoft.com/office/drawing/2014/main" id="{DA0A67B9-8BF2-4C6F-BC7A-7A1C47DCA069}"/>
              </a:ext>
            </a:extLst>
          </p:cNvPr>
          <p:cNvSpPr txBox="1">
            <a:spLocks noChangeArrowheads="1"/>
          </p:cNvSpPr>
          <p:nvPr/>
        </p:nvSpPr>
        <p:spPr bwMode="auto">
          <a:xfrm>
            <a:off x="6071594" y="1097904"/>
            <a:ext cx="1873250" cy="540341"/>
          </a:xfrm>
          <a:prstGeom prst="rect">
            <a:avLst/>
          </a:prstGeom>
          <a:noFill/>
          <a:ln w="38100">
            <a:noFill/>
            <a:miter lim="800000"/>
            <a:headEnd/>
            <a:tailEnd/>
          </a:ln>
        </p:spPr>
        <p:txBody>
          <a:bodyPr wrap="square">
            <a:spAutoFit/>
          </a:bodyPr>
          <a:lstStyle>
            <a:defPPr>
              <a:defRPr lang="fr-FR"/>
            </a:defPPr>
            <a:lvl2pPr marL="0" lvl="1" fontAlgn="auto">
              <a:lnSpc>
                <a:spcPct val="80000"/>
              </a:lnSpc>
              <a:spcBef>
                <a:spcPct val="20000"/>
              </a:spcBef>
              <a:spcAft>
                <a:spcPts val="0"/>
              </a:spcAft>
              <a:defRPr sz="1797" b="1">
                <a:solidFill>
                  <a:srgbClr val="002060"/>
                </a:solidFill>
                <a:latin typeface="Candara" panose="020E0502030303020204" pitchFamily="34" charset="0"/>
              </a:defRPr>
            </a:lvl2pPr>
          </a:lstStyle>
          <a:p>
            <a:pPr lvl="1"/>
            <a:r>
              <a:rPr lang="fr-FR" dirty="0"/>
              <a:t>Bombes aérosols </a:t>
            </a:r>
            <a:r>
              <a:rPr lang="fr-FR" dirty="0">
                <a:solidFill>
                  <a:srgbClr val="167BB3"/>
                </a:solidFill>
              </a:rPr>
              <a:t>Biocides, COV…</a:t>
            </a:r>
          </a:p>
        </p:txBody>
      </p:sp>
      <p:cxnSp>
        <p:nvCxnSpPr>
          <p:cNvPr id="28" name="Connecteur droit avec flèche 27">
            <a:extLst>
              <a:ext uri="{FF2B5EF4-FFF2-40B4-BE49-F238E27FC236}">
                <a16:creationId xmlns:a16="http://schemas.microsoft.com/office/drawing/2014/main" id="{7394798A-59A1-4B02-A021-FDA57C73353A}"/>
              </a:ext>
            </a:extLst>
          </p:cNvPr>
          <p:cNvCxnSpPr>
            <a:cxnSpLocks/>
            <a:stCxn id="25" idx="2"/>
          </p:cNvCxnSpPr>
          <p:nvPr/>
        </p:nvCxnSpPr>
        <p:spPr>
          <a:xfrm flipH="1">
            <a:off x="5587633" y="1638245"/>
            <a:ext cx="1420586" cy="431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7" name="Fond Blanc">
            <a:extLst>
              <a:ext uri="{FF2B5EF4-FFF2-40B4-BE49-F238E27FC236}">
                <a16:creationId xmlns:a16="http://schemas.microsoft.com/office/drawing/2014/main" id="{369E2208-BA45-47C4-B7ED-80D639BBA170}"/>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Logo AtmoSud">
            <a:hlinkClick r:id="rId4"/>
            <a:extLst>
              <a:ext uri="{FF2B5EF4-FFF2-40B4-BE49-F238E27FC236}">
                <a16:creationId xmlns:a16="http://schemas.microsoft.com/office/drawing/2014/main" id="{84196A34-F3CA-4749-8C48-3D083A2431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8197"/>
            <a:ext cx="1440000" cy="574331"/>
          </a:xfrm>
          <a:prstGeom prst="rect">
            <a:avLst/>
          </a:prstGeom>
        </p:spPr>
      </p:pic>
      <p:grpSp>
        <p:nvGrpSpPr>
          <p:cNvPr id="31" name="TP">
            <a:extLst>
              <a:ext uri="{FF2B5EF4-FFF2-40B4-BE49-F238E27FC236}">
                <a16:creationId xmlns:a16="http://schemas.microsoft.com/office/drawing/2014/main" id="{DEA853AA-065A-4786-91FE-885F18AD10A1}"/>
              </a:ext>
            </a:extLst>
          </p:cNvPr>
          <p:cNvGrpSpPr/>
          <p:nvPr/>
        </p:nvGrpSpPr>
        <p:grpSpPr>
          <a:xfrm>
            <a:off x="330442" y="5258668"/>
            <a:ext cx="1084263" cy="830356"/>
            <a:chOff x="330442" y="5254806"/>
            <a:chExt cx="1084263" cy="830356"/>
          </a:xfrm>
        </p:grpSpPr>
        <p:sp>
          <p:nvSpPr>
            <p:cNvPr id="37" name="Txt tp">
              <a:extLst>
                <a:ext uri="{FF2B5EF4-FFF2-40B4-BE49-F238E27FC236}">
                  <a16:creationId xmlns:a16="http://schemas.microsoft.com/office/drawing/2014/main" id="{81DCE622-4B8E-4B30-A296-9002DC6FEDA2}"/>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39" name="Picto">
              <a:extLst>
                <a:ext uri="{FF2B5EF4-FFF2-40B4-BE49-F238E27FC236}">
                  <a16:creationId xmlns:a16="http://schemas.microsoft.com/office/drawing/2014/main" id="{B98A8366-9308-4C2A-80F9-7D7ADE23DA37}"/>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Video">
            <a:extLst>
              <a:ext uri="{FF2B5EF4-FFF2-40B4-BE49-F238E27FC236}">
                <a16:creationId xmlns:a16="http://schemas.microsoft.com/office/drawing/2014/main" id="{3A50C1B1-1F14-4B66-A10D-55E0E65B6241}"/>
              </a:ext>
            </a:extLst>
          </p:cNvPr>
          <p:cNvGrpSpPr/>
          <p:nvPr/>
        </p:nvGrpSpPr>
        <p:grpSpPr>
          <a:xfrm>
            <a:off x="330443" y="4186380"/>
            <a:ext cx="1084263" cy="874441"/>
            <a:chOff x="330443" y="4182518"/>
            <a:chExt cx="1084263" cy="874441"/>
          </a:xfrm>
        </p:grpSpPr>
        <p:sp>
          <p:nvSpPr>
            <p:cNvPr id="41" name="Txt video">
              <a:extLst>
                <a:ext uri="{FF2B5EF4-FFF2-40B4-BE49-F238E27FC236}">
                  <a16:creationId xmlns:a16="http://schemas.microsoft.com/office/drawing/2014/main" id="{33E6E175-26B9-4E35-AC94-2593ED57C245}"/>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42" name="Picto guide">
              <a:extLst>
                <a:ext uri="{FF2B5EF4-FFF2-40B4-BE49-F238E27FC236}">
                  <a16:creationId xmlns:a16="http://schemas.microsoft.com/office/drawing/2014/main" id="{0FB2A649-DBED-476D-902E-BD717C243DF1}"/>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Guide">
            <a:extLst>
              <a:ext uri="{FF2B5EF4-FFF2-40B4-BE49-F238E27FC236}">
                <a16:creationId xmlns:a16="http://schemas.microsoft.com/office/drawing/2014/main" id="{1CE68F5E-D62C-49BC-B500-E9E4679592DC}"/>
              </a:ext>
            </a:extLst>
          </p:cNvPr>
          <p:cNvGrpSpPr/>
          <p:nvPr/>
        </p:nvGrpSpPr>
        <p:grpSpPr>
          <a:xfrm>
            <a:off x="330444" y="3123586"/>
            <a:ext cx="1084262" cy="891371"/>
            <a:chOff x="330444" y="3119724"/>
            <a:chExt cx="1084262" cy="891371"/>
          </a:xfrm>
        </p:grpSpPr>
        <p:sp>
          <p:nvSpPr>
            <p:cNvPr id="44" name="Txt guide">
              <a:extLst>
                <a:ext uri="{FF2B5EF4-FFF2-40B4-BE49-F238E27FC236}">
                  <a16:creationId xmlns:a16="http://schemas.microsoft.com/office/drawing/2014/main" id="{48A9D980-7217-430A-A630-4A096BD3BD6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45" name="Picto guide">
              <a:extLst>
                <a:ext uri="{FF2B5EF4-FFF2-40B4-BE49-F238E27FC236}">
                  <a16:creationId xmlns:a16="http://schemas.microsoft.com/office/drawing/2014/main" id="{37D28BD6-8026-4C7C-9DF3-91D82C8887CD}"/>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 name="Txt info">
            <a:extLst>
              <a:ext uri="{FF2B5EF4-FFF2-40B4-BE49-F238E27FC236}">
                <a16:creationId xmlns:a16="http://schemas.microsoft.com/office/drawing/2014/main" id="{F607F2A3-51BA-416B-A9D5-2A5FD6508CCD}"/>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47" name="Module CO2">
            <a:extLst>
              <a:ext uri="{FF2B5EF4-FFF2-40B4-BE49-F238E27FC236}">
                <a16:creationId xmlns:a16="http://schemas.microsoft.com/office/drawing/2014/main" id="{748C4826-449B-4660-A715-5A7B005DF3D4}"/>
              </a:ext>
            </a:extLst>
          </p:cNvPr>
          <p:cNvSpPr/>
          <p:nvPr/>
        </p:nvSpPr>
        <p:spPr>
          <a:xfrm>
            <a:off x="65263" y="1509203"/>
            <a:ext cx="1539605" cy="276999"/>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L’air de ma classe</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9" name="Logo AEM">
            <a:extLst>
              <a:ext uri="{FF2B5EF4-FFF2-40B4-BE49-F238E27FC236}">
                <a16:creationId xmlns:a16="http://schemas.microsoft.com/office/drawing/2014/main" id="{D6077930-EAA9-443A-98A3-8726355D6F1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50" name="Picto info active">
            <a:extLst>
              <a:ext uri="{FF2B5EF4-FFF2-40B4-BE49-F238E27FC236}">
                <a16:creationId xmlns:a16="http://schemas.microsoft.com/office/drawing/2014/main" id="{18FF49B8-E8B9-4D72-A78E-7BA7547A2193}"/>
              </a:ext>
            </a:extLst>
          </p:cNvPr>
          <p:cNvPicPr>
            <a:picLocks noChangeAspect="1"/>
          </p:cNvPicPr>
          <p:nvPr/>
        </p:nvPicPr>
        <p:blipFill rotWithShape="1">
          <a:blip r:embed="rId1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Carré corné Info">
            <a:extLst>
              <a:ext uri="{FF2B5EF4-FFF2-40B4-BE49-F238E27FC236}">
                <a16:creationId xmlns:a16="http://schemas.microsoft.com/office/drawing/2014/main" id="{BC6AABA3-F2FB-438F-B6C0-F1769A3469F7}"/>
              </a:ext>
            </a:extLst>
          </p:cNvPr>
          <p:cNvSpPr/>
          <p:nvPr/>
        </p:nvSpPr>
        <p:spPr>
          <a:xfrm>
            <a:off x="46379" y="3705477"/>
            <a:ext cx="1609401" cy="3119499"/>
          </a:xfrm>
          <a:prstGeom prst="foldedCorne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schemeClr val="tx1"/>
                </a:solidFill>
              </a:rPr>
              <a:t>    </a:t>
            </a:r>
          </a:p>
          <a:p>
            <a:pPr marL="179388" indent="-179388">
              <a:buFont typeface="+mj-lt"/>
              <a:buAutoNum type="arabicPeriod"/>
              <a:defRPr/>
            </a:pPr>
            <a:r>
              <a:rPr lang="fr-FR" sz="1200" b="1" dirty="0">
                <a:solidFill>
                  <a:srgbClr val="FFFFFF"/>
                </a:solidFill>
              </a:rPr>
              <a:t>Bombes aérosols Biocides, COV…</a:t>
            </a:r>
          </a:p>
          <a:p>
            <a:pPr marL="179388" indent="-179388">
              <a:buFont typeface="+mj-lt"/>
              <a:buAutoNum type="arabicPeriod"/>
              <a:defRPr/>
            </a:pPr>
            <a:r>
              <a:rPr lang="fr-FR" sz="1200" b="1" dirty="0">
                <a:solidFill>
                  <a:srgbClr val="FFFFFF"/>
                </a:solidFill>
              </a:rPr>
              <a:t>Revêtements sols, murs, plafonds, Formaldéhyde, COV, fibres, moisissures …</a:t>
            </a:r>
          </a:p>
          <a:p>
            <a:pPr marL="179388" indent="-179388">
              <a:buFont typeface="+mj-lt"/>
              <a:buAutoNum type="arabicPeriod"/>
              <a:defRPr/>
            </a:pPr>
            <a:r>
              <a:rPr lang="fr-FR" sz="1200" b="1" dirty="0">
                <a:solidFill>
                  <a:srgbClr val="FFFFFF"/>
                </a:solidFill>
              </a:rPr>
              <a:t>Mobilier Formaldéhyde, COV</a:t>
            </a:r>
          </a:p>
          <a:p>
            <a:pPr marL="179388" indent="-179388">
              <a:buFont typeface="+mj-lt"/>
              <a:buAutoNum type="arabicPeriod"/>
              <a:defRPr/>
            </a:pPr>
            <a:r>
              <a:rPr lang="fr-FR" sz="1200" b="1" dirty="0">
                <a:solidFill>
                  <a:srgbClr val="FFFFFF"/>
                </a:solidFill>
              </a:rPr>
              <a:t>Isolants : Fibres, COV, formaldéhyde, retardateurs de flamme, antifongiques </a:t>
            </a:r>
          </a:p>
        </p:txBody>
      </p:sp>
      <p:sp>
        <p:nvSpPr>
          <p:cNvPr id="38" name="Espace réservé du numéro de diapositive 1">
            <a:extLst>
              <a:ext uri="{FF2B5EF4-FFF2-40B4-BE49-F238E27FC236}">
                <a16:creationId xmlns:a16="http://schemas.microsoft.com/office/drawing/2014/main" id="{97158A01-EFB5-41F4-A5B7-73FF5E8112A5}"/>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65</a:t>
            </a:fld>
            <a:endParaRPr lang="fr-FR" altLang="fr-FR" sz="1800" b="1" dirty="0">
              <a:solidFill>
                <a:schemeClr val="bg1"/>
              </a:solidFill>
            </a:endParaRPr>
          </a:p>
        </p:txBody>
      </p:sp>
      <p:sp>
        <p:nvSpPr>
          <p:cNvPr id="53" name="Numéro 4">
            <a:extLst>
              <a:ext uri="{FF2B5EF4-FFF2-40B4-BE49-F238E27FC236}">
                <a16:creationId xmlns:a16="http://schemas.microsoft.com/office/drawing/2014/main" id="{DDD4B595-7962-48C1-88F6-6B722C4C0283}"/>
              </a:ext>
            </a:extLst>
          </p:cNvPr>
          <p:cNvSpPr/>
          <p:nvPr/>
        </p:nvSpPr>
        <p:spPr bwMode="auto">
          <a:xfrm>
            <a:off x="2715697" y="558142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898BE"/>
          </a:solidFill>
          <a:ln>
            <a:solidFill>
              <a:srgbClr val="1898BE"/>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4800" b="1" dirty="0"/>
              <a:t>4</a:t>
            </a:r>
            <a:endParaRPr lang="fr-FR" sz="4800" dirty="0"/>
          </a:p>
        </p:txBody>
      </p:sp>
      <p:sp>
        <p:nvSpPr>
          <p:cNvPr id="54" name="Numéro 3">
            <a:extLst>
              <a:ext uri="{FF2B5EF4-FFF2-40B4-BE49-F238E27FC236}">
                <a16:creationId xmlns:a16="http://schemas.microsoft.com/office/drawing/2014/main" id="{176F89FB-560D-4F73-8C2A-C251DBCE4076}"/>
              </a:ext>
            </a:extLst>
          </p:cNvPr>
          <p:cNvSpPr/>
          <p:nvPr/>
        </p:nvSpPr>
        <p:spPr bwMode="auto">
          <a:xfrm>
            <a:off x="7446521" y="52743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3</a:t>
            </a:r>
          </a:p>
        </p:txBody>
      </p:sp>
      <p:sp>
        <p:nvSpPr>
          <p:cNvPr id="55" name="Numéro 2">
            <a:extLst>
              <a:ext uri="{FF2B5EF4-FFF2-40B4-BE49-F238E27FC236}">
                <a16:creationId xmlns:a16="http://schemas.microsoft.com/office/drawing/2014/main" id="{92ACB523-E4C2-4FE1-80B0-C99D941A1585}"/>
              </a:ext>
            </a:extLst>
          </p:cNvPr>
          <p:cNvSpPr/>
          <p:nvPr/>
        </p:nvSpPr>
        <p:spPr bwMode="auto">
          <a:xfrm>
            <a:off x="10473628" y="147340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
        <p:nvSpPr>
          <p:cNvPr id="56" name="Numéro 1">
            <a:extLst>
              <a:ext uri="{FF2B5EF4-FFF2-40B4-BE49-F238E27FC236}">
                <a16:creationId xmlns:a16="http://schemas.microsoft.com/office/drawing/2014/main" id="{3BD08CC0-FE19-40C5-B77B-AE1DE42E14F8}"/>
              </a:ext>
            </a:extLst>
          </p:cNvPr>
          <p:cNvSpPr/>
          <p:nvPr/>
        </p:nvSpPr>
        <p:spPr bwMode="auto">
          <a:xfrm>
            <a:off x="6526270" y="107210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pic>
        <p:nvPicPr>
          <p:cNvPr id="52" name="Retour">
            <a:hlinkClick r:id="rId11" action="ppaction://hlinksldjump"/>
            <a:extLst>
              <a:ext uri="{FF2B5EF4-FFF2-40B4-BE49-F238E27FC236}">
                <a16:creationId xmlns:a16="http://schemas.microsoft.com/office/drawing/2014/main" id="{91D32D0C-B0B1-44FC-891B-AA4A0CD29B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38131" y="5780353"/>
            <a:ext cx="596157" cy="567075"/>
          </a:xfrm>
          <a:prstGeom prst="rect">
            <a:avLst/>
          </a:prstGeom>
        </p:spPr>
      </p:pic>
    </p:spTree>
    <p:extLst>
      <p:ext uri="{BB962C8B-B14F-4D97-AF65-F5344CB8AC3E}">
        <p14:creationId xmlns:p14="http://schemas.microsoft.com/office/powerpoint/2010/main" val="16839525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1" restart="whenNotActive" fill="hold" evtFilter="cancelBubble" nodeType="interactiveSeq">
                <p:stCondLst>
                  <p:cond evt="onClick" delay="0">
                    <p:tgtEl>
                      <p:spTgt spid="5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18" restart="whenNotActive" fill="hold" evtFilter="cancelBubble" nodeType="interactiveSeq">
                <p:stCondLst>
                  <p:cond evt="onClick" delay="0">
                    <p:tgtEl>
                      <p:spTgt spid="55"/>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5" restart="whenNotActive" fill="hold" evtFilter="cancelBubble" nodeType="interactiveSeq">
                <p:stCondLst>
                  <p:cond evt="onClick" delay="0">
                    <p:tgtEl>
                      <p:spTgt spid="54"/>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32" restart="whenNotActive" fill="hold" evtFilter="cancelBubble" nodeType="interactiveSeq">
                <p:stCondLst>
                  <p:cond evt="onClick" delay="0">
                    <p:tgtEl>
                      <p:spTgt spid="53"/>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childTnLst>
        </p:cTn>
      </p:par>
    </p:tnLst>
    <p:bldLst>
      <p:bldP spid="34" grpId="0"/>
      <p:bldP spid="21" grpId="0"/>
      <p:bldP spid="6" grpId="0"/>
      <p:bldP spid="25" grpId="0"/>
      <p:bldP spid="51" grpId="0" animBg="1"/>
      <p:bldP spid="51" grpId="1" animBg="1"/>
      <p:bldP spid="53" grpId="0" animBg="1"/>
      <p:bldP spid="54" grpId="0" animBg="1"/>
      <p:bldP spid="55" grpId="0" animBg="1"/>
      <p:bldP spid="56"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Ballon 15.000L"/>
          <p:cNvPicPr>
            <a:picLocks noChangeAspect="1"/>
          </p:cNvPicPr>
          <p:nvPr/>
        </p:nvPicPr>
        <p:blipFill rotWithShape="1">
          <a:blip r:embed="rId3" cstate="print">
            <a:extLst>
              <a:ext uri="{28A0092B-C50C-407E-A947-70E740481C1C}">
                <a14:useLocalDpi xmlns:a14="http://schemas.microsoft.com/office/drawing/2010/main" val="0"/>
              </a:ext>
            </a:extLst>
          </a:blip>
          <a:srcRect l="13261" t="6314" r="26614"/>
          <a:stretch/>
        </p:blipFill>
        <p:spPr bwMode="auto">
          <a:xfrm>
            <a:off x="1553899" y="809714"/>
            <a:ext cx="5827076" cy="605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e"/>
          <p:cNvSpPr>
            <a:spLocks noGrp="1"/>
          </p:cNvSpPr>
          <p:nvPr>
            <p:ph sz="quarter" idx="4294967295"/>
          </p:nvPr>
        </p:nvSpPr>
        <p:spPr>
          <a:xfrm>
            <a:off x="7457971" y="974542"/>
            <a:ext cx="4668766" cy="1607439"/>
          </a:xfrm>
        </p:spPr>
        <p:txBody>
          <a:bodyPr>
            <a:normAutofit fontScale="77500" lnSpcReduction="20000"/>
          </a:bodyPr>
          <a:lstStyle/>
          <a:p>
            <a:pPr marL="0" indent="0" algn="ctr">
              <a:lnSpc>
                <a:spcPct val="120000"/>
              </a:lnSpc>
              <a:spcBef>
                <a:spcPct val="0"/>
              </a:spcBef>
              <a:buNone/>
            </a:pPr>
            <a:r>
              <a:rPr lang="fr-FR" altLang="fr-FR" sz="5200" b="1" dirty="0">
                <a:solidFill>
                  <a:srgbClr val="0098BC"/>
                </a:solidFill>
                <a:cs typeface="Calibri" panose="020F0502020204030204" pitchFamily="34" charset="0"/>
              </a:rPr>
              <a:t>15 000 </a:t>
            </a:r>
            <a:r>
              <a:rPr lang="fr-FR" altLang="fr-FR" sz="4100" b="1" dirty="0">
                <a:solidFill>
                  <a:srgbClr val="0098BC"/>
                </a:solidFill>
                <a:cs typeface="Calibri" panose="020F0502020204030204" pitchFamily="34" charset="0"/>
              </a:rPr>
              <a:t>litres d’air</a:t>
            </a:r>
          </a:p>
          <a:p>
            <a:pPr marL="0" indent="0" algn="ctr">
              <a:lnSpc>
                <a:spcPct val="120000"/>
              </a:lnSpc>
              <a:spcBef>
                <a:spcPct val="0"/>
              </a:spcBef>
              <a:buNone/>
            </a:pPr>
            <a:r>
              <a:rPr lang="fr-FR" altLang="fr-FR" b="1" dirty="0">
                <a:solidFill>
                  <a:srgbClr val="0098BC"/>
                </a:solidFill>
                <a:cs typeface="Calibri" panose="020F0502020204030204" pitchFamily="34" charset="0"/>
              </a:rPr>
              <a:t>Donc environ</a:t>
            </a:r>
            <a:br>
              <a:rPr lang="fr-FR" altLang="fr-FR" b="1" dirty="0">
                <a:solidFill>
                  <a:srgbClr val="0098BC"/>
                </a:solidFill>
                <a:cs typeface="Calibri" panose="020F0502020204030204" pitchFamily="34" charset="0"/>
              </a:rPr>
            </a:br>
            <a:r>
              <a:rPr lang="fr-FR" altLang="fr-FR" sz="3800" b="1" dirty="0">
                <a:solidFill>
                  <a:srgbClr val="0098BC"/>
                </a:solidFill>
                <a:cs typeface="Calibri" panose="020F0502020204030204" pitchFamily="34" charset="0"/>
              </a:rPr>
              <a:t>10 litres </a:t>
            </a:r>
            <a:r>
              <a:rPr lang="fr-FR" altLang="fr-FR" sz="3100" b="1" dirty="0">
                <a:solidFill>
                  <a:srgbClr val="0098BC"/>
                </a:solidFill>
                <a:cs typeface="Calibri" panose="020F0502020204030204" pitchFamily="34" charset="0"/>
              </a:rPr>
              <a:t>d’air par minute.</a:t>
            </a:r>
          </a:p>
          <a:p>
            <a:pPr marL="0" indent="0">
              <a:lnSpc>
                <a:spcPct val="120000"/>
              </a:lnSpc>
              <a:spcBef>
                <a:spcPct val="0"/>
              </a:spcBef>
              <a:buNone/>
            </a:pPr>
            <a:endParaRPr lang="fr-FR" altLang="fr-FR" dirty="0">
              <a:cs typeface="Calibri" panose="020F0502020204030204" pitchFamily="34" charset="0"/>
            </a:endParaRPr>
          </a:p>
        </p:txBody>
      </p:sp>
      <p:sp>
        <p:nvSpPr>
          <p:cNvPr id="4" name="Titre"/>
          <p:cNvSpPr>
            <a:spLocks noGrp="1"/>
          </p:cNvSpPr>
          <p:nvPr>
            <p:ph type="title" idx="4294967295"/>
          </p:nvPr>
        </p:nvSpPr>
        <p:spPr>
          <a:xfrm>
            <a:off x="1670130" y="1880"/>
            <a:ext cx="10521870" cy="900000"/>
          </a:xfr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fr-FR" sz="4000" b="1" dirty="0">
                <a:solidFill>
                  <a:srgbClr val="002060"/>
                </a:solidFill>
                <a:latin typeface="Century Gothic" panose="020B0502020202020204" pitchFamily="34" charset="0"/>
                <a:ea typeface="+mn-ea"/>
                <a:cs typeface="+mn-cs"/>
              </a:rPr>
              <a:t>Chaque jour, je respire environ…</a:t>
            </a:r>
          </a:p>
        </p:txBody>
      </p:sp>
      <p:grpSp>
        <p:nvGrpSpPr>
          <p:cNvPr id="24" name="Bandeau gauche"/>
          <p:cNvGrpSpPr/>
          <p:nvPr/>
        </p:nvGrpSpPr>
        <p:grpSpPr>
          <a:xfrm>
            <a:off x="0" y="3861"/>
            <a:ext cx="1670132" cy="6858001"/>
            <a:chOff x="0" y="-1"/>
            <a:chExt cx="1670132" cy="6858001"/>
          </a:xfrm>
        </p:grpSpPr>
        <p:sp>
          <p:nvSpPr>
            <p:cNvPr id="25" name="Fond Blanc">
              <a:extLst>
                <a:ext uri="{FF2B5EF4-FFF2-40B4-BE49-F238E27FC236}">
                  <a16:creationId xmlns:a16="http://schemas.microsoft.com/office/drawing/2014/main" id="{FA3B2686-94FE-40EF-960C-4F0A2531B978}"/>
                </a:ext>
              </a:extLst>
            </p:cNvPr>
            <p:cNvSpPr/>
            <p:nvPr/>
          </p:nvSpPr>
          <p:spPr>
            <a:xfrm>
              <a:off x="0" y="-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Logo AtmoSud">
              <a:hlinkClick r:id="rId4"/>
              <a:extLst>
                <a:ext uri="{FF2B5EF4-FFF2-40B4-BE49-F238E27FC236}">
                  <a16:creationId xmlns:a16="http://schemas.microsoft.com/office/drawing/2014/main" id="{06C206BF-02A7-4FFF-9DF6-746E34FC12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73" y="6184335"/>
              <a:ext cx="1440000" cy="574331"/>
            </a:xfrm>
            <a:prstGeom prst="rect">
              <a:avLst/>
            </a:prstGeom>
          </p:spPr>
        </p:pic>
        <p:grpSp>
          <p:nvGrpSpPr>
            <p:cNvPr id="27" name="TP"/>
            <p:cNvGrpSpPr/>
            <p:nvPr/>
          </p:nvGrpSpPr>
          <p:grpSpPr>
            <a:xfrm>
              <a:off x="330442" y="5254806"/>
              <a:ext cx="1084263" cy="830356"/>
              <a:chOff x="330442" y="5254806"/>
              <a:chExt cx="1084263" cy="830356"/>
            </a:xfrm>
          </p:grpSpPr>
          <p:sp>
            <p:nvSpPr>
              <p:cNvPr id="39" name="Txt tp">
                <a:extLst>
                  <a:ext uri="{FF2B5EF4-FFF2-40B4-BE49-F238E27FC236}">
                    <a16:creationId xmlns:a16="http://schemas.microsoft.com/office/drawing/2014/main" id="{068AD82C-35A7-4983-827A-713281010F7B}"/>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40" name="Picto">
                <a:extLst>
                  <a:ext uri="{FF2B5EF4-FFF2-40B4-BE49-F238E27FC236}">
                    <a16:creationId xmlns:a16="http://schemas.microsoft.com/office/drawing/2014/main" id="{75391B0D-8C13-4486-817C-65EA0FA7CAAE}"/>
                  </a:ext>
                </a:extLst>
              </p:cNvPr>
              <p:cNvPicPr>
                <a:picLocks noChangeAspect="1"/>
              </p:cNvPicPr>
              <p:nvPr/>
            </p:nvPicPr>
            <p:blipFill rotWithShape="1">
              <a:blip r:embed="rId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Video"/>
            <p:cNvGrpSpPr/>
            <p:nvPr/>
          </p:nvGrpSpPr>
          <p:grpSpPr>
            <a:xfrm>
              <a:off x="330443" y="4182518"/>
              <a:ext cx="1084263" cy="874441"/>
              <a:chOff x="330443" y="4182518"/>
              <a:chExt cx="1084263" cy="874441"/>
            </a:xfrm>
          </p:grpSpPr>
          <p:sp>
            <p:nvSpPr>
              <p:cNvPr id="37" name="Txt video">
                <a:extLst>
                  <a:ext uri="{FF2B5EF4-FFF2-40B4-BE49-F238E27FC236}">
                    <a16:creationId xmlns:a16="http://schemas.microsoft.com/office/drawing/2014/main" id="{497FE70E-A465-4313-ACA4-D25B0274D1AF}"/>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8" name="Picto guide">
                <a:extLst>
                  <a:ext uri="{FF2B5EF4-FFF2-40B4-BE49-F238E27FC236}">
                    <a16:creationId xmlns:a16="http://schemas.microsoft.com/office/drawing/2014/main" id="{10D6FA2E-1F17-41B3-964A-E622C2DB457D}"/>
                  </a:ext>
                </a:extLst>
              </p:cNvPr>
              <p:cNvPicPr>
                <a:picLocks noChangeAspect="1"/>
              </p:cNvPicPr>
              <p:nvPr/>
            </p:nvPicPr>
            <p:blipFill rotWithShape="1">
              <a:blip r:embed="rId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 name="Guide"/>
            <p:cNvGrpSpPr/>
            <p:nvPr/>
          </p:nvGrpSpPr>
          <p:grpSpPr>
            <a:xfrm>
              <a:off x="330444" y="3119724"/>
              <a:ext cx="1084262" cy="891371"/>
              <a:chOff x="330444" y="3119724"/>
              <a:chExt cx="1084262" cy="891371"/>
            </a:xfrm>
          </p:grpSpPr>
          <p:sp>
            <p:nvSpPr>
              <p:cNvPr id="35" name="Txt guide">
                <a:extLst>
                  <a:ext uri="{FF2B5EF4-FFF2-40B4-BE49-F238E27FC236}">
                    <a16:creationId xmlns:a16="http://schemas.microsoft.com/office/drawing/2014/main" id="{CD90D079-7F62-48CC-8B04-9EDA9213D908}"/>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36" name="Picto guide">
                <a:extLst>
                  <a:ext uri="{FF2B5EF4-FFF2-40B4-BE49-F238E27FC236}">
                    <a16:creationId xmlns:a16="http://schemas.microsoft.com/office/drawing/2014/main" id="{4784EAE9-EC02-44D3-9F43-AC31EE721370}"/>
                  </a:ext>
                </a:extLst>
              </p:cNvPr>
              <p:cNvPicPr>
                <a:picLocks noChangeAspect="1"/>
              </p:cNvPicPr>
              <p:nvPr/>
            </p:nvPicPr>
            <p:blipFill rotWithShape="1">
              <a:blip r:embed="rId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Info"/>
            <p:cNvGrpSpPr/>
            <p:nvPr/>
          </p:nvGrpSpPr>
          <p:grpSpPr>
            <a:xfrm>
              <a:off x="314816" y="1997134"/>
              <a:ext cx="1084262" cy="867427"/>
              <a:chOff x="314816" y="1997134"/>
              <a:chExt cx="1084262" cy="867427"/>
            </a:xfrm>
          </p:grpSpPr>
          <p:sp>
            <p:nvSpPr>
              <p:cNvPr id="33" name="Txt info">
                <a:extLst>
                  <a:ext uri="{FF2B5EF4-FFF2-40B4-BE49-F238E27FC236}">
                    <a16:creationId xmlns:a16="http://schemas.microsoft.com/office/drawing/2014/main" id="{80C3DAD2-B6EA-4E7C-933D-5756572579F7}"/>
                  </a:ext>
                </a:extLst>
              </p:cNvPr>
              <p:cNvSpPr txBox="1">
                <a:spLocks noChangeArrowheads="1"/>
              </p:cNvSpPr>
              <p:nvPr/>
            </p:nvSpPr>
            <p:spPr bwMode="auto">
              <a:xfrm>
                <a:off x="314816" y="2526424"/>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34" name="Picto info">
                <a:extLst>
                  <a:ext uri="{FF2B5EF4-FFF2-40B4-BE49-F238E27FC236}">
                    <a16:creationId xmlns:a16="http://schemas.microsoft.com/office/drawing/2014/main" id="{0F78F5AC-D754-496A-8588-12A4FC7F106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598" t="3009" r="13417" b="6579"/>
              <a:stretch/>
            </p:blipFill>
            <p:spPr bwMode="auto">
              <a:xfrm>
                <a:off x="523560" y="1997134"/>
                <a:ext cx="623455" cy="5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Module CO2">
              <a:extLst>
                <a:ext uri="{FF2B5EF4-FFF2-40B4-BE49-F238E27FC236}">
                  <a16:creationId xmlns:a16="http://schemas.microsoft.com/office/drawing/2014/main" id="{ED7333EA-7CC1-4589-A171-23DE7A5DE385}"/>
                </a:ext>
              </a:extLst>
            </p:cNvPr>
            <p:cNvSpPr/>
            <p:nvPr/>
          </p:nvSpPr>
          <p:spPr>
            <a:xfrm>
              <a:off x="65263" y="1505341"/>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32" name="Logo AEM">
              <a:extLst>
                <a:ext uri="{FF2B5EF4-FFF2-40B4-BE49-F238E27FC236}">
                  <a16:creationId xmlns:a16="http://schemas.microsoft.com/office/drawing/2014/main" id="{74F59558-1101-451A-ACCC-8D43FF7E327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7636" y="220807"/>
              <a:ext cx="954858" cy="1218997"/>
            </a:xfrm>
            <a:prstGeom prst="rect">
              <a:avLst/>
            </a:prstGeom>
          </p:spPr>
        </p:pic>
      </p:grpSp>
      <p:sp>
        <p:nvSpPr>
          <p:cNvPr id="41" name="Espace réservé du numéro de diapositive 1">
            <a:extLst>
              <a:ext uri="{FF2B5EF4-FFF2-40B4-BE49-F238E27FC236}">
                <a16:creationId xmlns:a16="http://schemas.microsoft.com/office/drawing/2014/main" id="{4C59EDA9-77E9-4643-8B9C-0E49DA3B64CF}"/>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66</a:t>
            </a:fld>
            <a:endParaRPr lang="fr-FR" altLang="fr-FR" sz="1800" b="1" dirty="0">
              <a:solidFill>
                <a:schemeClr val="bg1"/>
              </a:solidFill>
            </a:endParaRPr>
          </a:p>
        </p:txBody>
      </p:sp>
      <p:pic>
        <p:nvPicPr>
          <p:cNvPr id="44" name="Img boire">
            <a:extLst>
              <a:ext uri="{FF2B5EF4-FFF2-40B4-BE49-F238E27FC236}">
                <a16:creationId xmlns:a16="http://schemas.microsoft.com/office/drawing/2014/main" id="{94F359B8-B3B2-4B75-B405-3D51CDE3007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5303" t="5299" r="11995" b="9743"/>
          <a:stretch/>
        </p:blipFill>
        <p:spPr bwMode="auto">
          <a:xfrm>
            <a:off x="8487727" y="2471596"/>
            <a:ext cx="2178846" cy="272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C4D17F82-2BA3-4D76-8E88-FC4F89654BA9}"/>
              </a:ext>
            </a:extLst>
          </p:cNvPr>
          <p:cNvSpPr/>
          <p:nvPr/>
        </p:nvSpPr>
        <p:spPr>
          <a:xfrm>
            <a:off x="7549245" y="5178200"/>
            <a:ext cx="4486218" cy="923330"/>
          </a:xfrm>
          <a:prstGeom prst="rect">
            <a:avLst/>
          </a:prstGeom>
        </p:spPr>
        <p:txBody>
          <a:bodyPr wrap="square">
            <a:spAutoFit/>
          </a:bodyPr>
          <a:lstStyle/>
          <a:p>
            <a:pPr algn="ctr"/>
            <a:r>
              <a:rPr lang="fr-FR" b="1" dirty="0">
                <a:solidFill>
                  <a:srgbClr val="0098BC"/>
                </a:solidFill>
                <a:cs typeface="Calibri" panose="020F0502020204030204" pitchFamily="34" charset="0"/>
              </a:rPr>
              <a:t>En comparaison, on recommande de boire 1,5 litre à 2 litres d’eau par jour pour être en </a:t>
            </a:r>
            <a:br>
              <a:rPr lang="fr-FR" b="1" dirty="0">
                <a:solidFill>
                  <a:srgbClr val="0098BC"/>
                </a:solidFill>
                <a:cs typeface="Calibri" panose="020F0502020204030204" pitchFamily="34" charset="0"/>
              </a:rPr>
            </a:br>
            <a:r>
              <a:rPr lang="fr-FR" b="1" dirty="0">
                <a:solidFill>
                  <a:srgbClr val="0098BC"/>
                </a:solidFill>
                <a:cs typeface="Calibri" panose="020F0502020204030204" pitchFamily="34" charset="0"/>
              </a:rPr>
              <a:t>bonne santé !</a:t>
            </a:r>
          </a:p>
        </p:txBody>
      </p:sp>
      <p:pic>
        <p:nvPicPr>
          <p:cNvPr id="42" name="Clic retour">
            <a:hlinkClick r:id="rId12" action="ppaction://hlinksldjump"/>
            <a:extLst>
              <a:ext uri="{FF2B5EF4-FFF2-40B4-BE49-F238E27FC236}">
                <a16:creationId xmlns:a16="http://schemas.microsoft.com/office/drawing/2014/main" id="{44810AAD-02AF-43F2-BD72-7D761CA2C924}"/>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631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7026" name="Image 4">
            <a:hlinkClick r:id="rId3" action="ppaction://hlinksldjump"/>
            <a:extLst>
              <a:ext uri="{FF2B5EF4-FFF2-40B4-BE49-F238E27FC236}">
                <a16:creationId xmlns:a16="http://schemas.microsoft.com/office/drawing/2014/main" id="{67AF37D8-4DCC-40F8-D240-E337412EF6D6}"/>
              </a:ext>
            </a:extLst>
          </p:cNvPr>
          <p:cNvPicPr>
            <a:picLocks noChangeAspect="1"/>
          </p:cNvPicPr>
          <p:nvPr/>
        </p:nvPicPr>
        <p:blipFill rotWithShape="1">
          <a:blip r:embed="rId4">
            <a:extLst>
              <a:ext uri="{28A0092B-C50C-407E-A947-70E740481C1C}">
                <a14:useLocalDpi xmlns:a14="http://schemas.microsoft.com/office/drawing/2010/main" val="0"/>
              </a:ext>
            </a:extLst>
          </a:blip>
          <a:srcRect l="5074"/>
          <a:stretch/>
        </p:blipFill>
        <p:spPr bwMode="auto">
          <a:xfrm>
            <a:off x="1670130" y="1003236"/>
            <a:ext cx="10544096" cy="587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e 8">
            <a:extLst>
              <a:ext uri="{FF2B5EF4-FFF2-40B4-BE49-F238E27FC236}">
                <a16:creationId xmlns:a16="http://schemas.microsoft.com/office/drawing/2014/main" id="{D2B845E9-D2FE-4566-9EE5-E5BFDCDFDA37}"/>
              </a:ext>
            </a:extLst>
          </p:cNvPr>
          <p:cNvGrpSpPr/>
          <p:nvPr/>
        </p:nvGrpSpPr>
        <p:grpSpPr>
          <a:xfrm>
            <a:off x="0" y="-1"/>
            <a:ext cx="1768414" cy="6858001"/>
            <a:chOff x="0" y="-1"/>
            <a:chExt cx="1768414" cy="6858001"/>
          </a:xfrm>
        </p:grpSpPr>
        <p:sp>
          <p:nvSpPr>
            <p:cNvPr id="10" name="Fond blanc">
              <a:extLst>
                <a:ext uri="{FF2B5EF4-FFF2-40B4-BE49-F238E27FC236}">
                  <a16:creationId xmlns:a16="http://schemas.microsoft.com/office/drawing/2014/main" id="{18A125D3-4987-414D-AD28-C98FCA18AF6E}"/>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MEP">
              <a:extLst>
                <a:ext uri="{FF2B5EF4-FFF2-40B4-BE49-F238E27FC236}">
                  <a16:creationId xmlns:a16="http://schemas.microsoft.com/office/drawing/2014/main" id="{53ED12B3-544B-4C20-98FD-800EC57E29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4" name="AtmoSud">
              <a:hlinkClick r:id="rId6"/>
              <a:extLst>
                <a:ext uri="{FF2B5EF4-FFF2-40B4-BE49-F238E27FC236}">
                  <a16:creationId xmlns:a16="http://schemas.microsoft.com/office/drawing/2014/main" id="{45CF9665-1627-4717-8CFE-1477599F6E8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5" name="FAEM">
              <a:hlinkClick r:id="rId8"/>
              <a:extLst>
                <a:ext uri="{FF2B5EF4-FFF2-40B4-BE49-F238E27FC236}">
                  <a16:creationId xmlns:a16="http://schemas.microsoft.com/office/drawing/2014/main" id="{1728D16E-F4D9-4768-81A8-51914F81BF2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6" name="AEM">
              <a:extLst>
                <a:ext uri="{FF2B5EF4-FFF2-40B4-BE49-F238E27FC236}">
                  <a16:creationId xmlns:a16="http://schemas.microsoft.com/office/drawing/2014/main" id="{F2E7F20D-9194-4A55-B1C9-24A1A2654AB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7" name="Module CO2">
              <a:extLst>
                <a:ext uri="{FF2B5EF4-FFF2-40B4-BE49-F238E27FC236}">
                  <a16:creationId xmlns:a16="http://schemas.microsoft.com/office/drawing/2014/main" id="{F4343D87-779C-4D8E-9769-3580839ED4DD}"/>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8" name="Titre">
            <a:extLst>
              <a:ext uri="{FF2B5EF4-FFF2-40B4-BE49-F238E27FC236}">
                <a16:creationId xmlns:a16="http://schemas.microsoft.com/office/drawing/2014/main" id="{AFA7CD29-9910-4DB2-953E-DFA1EA0EB12B}"/>
              </a:ext>
            </a:extLst>
          </p:cNvPr>
          <p:cNvSpPr txBox="1"/>
          <p:nvPr/>
        </p:nvSpPr>
        <p:spPr>
          <a:xfrm>
            <a:off x="1768414" y="-4764"/>
            <a:ext cx="10423586"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La pollution liée aux transports</a:t>
            </a:r>
          </a:p>
        </p:txBody>
      </p:sp>
      <p:pic>
        <p:nvPicPr>
          <p:cNvPr id="19" name="Clic retour">
            <a:hlinkClick r:id="rId11" action="ppaction://hlinksldjump"/>
            <a:extLst>
              <a:ext uri="{FF2B5EF4-FFF2-40B4-BE49-F238E27FC236}">
                <a16:creationId xmlns:a16="http://schemas.microsoft.com/office/drawing/2014/main" id="{F5530026-4874-4561-875B-7A15D35A2EA9}"/>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Espace réservé du numéro de diapositive 1">
            <a:extLst>
              <a:ext uri="{FF2B5EF4-FFF2-40B4-BE49-F238E27FC236}">
                <a16:creationId xmlns:a16="http://schemas.microsoft.com/office/drawing/2014/main" id="{4AA1920A-E92D-45F5-B562-900F5E98FA93}"/>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67</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17816781"/>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9074" name="Image 4">
            <a:hlinkClick r:id="rId3" action="ppaction://hlinksldjump"/>
            <a:extLst>
              <a:ext uri="{FF2B5EF4-FFF2-40B4-BE49-F238E27FC236}">
                <a16:creationId xmlns:a16="http://schemas.microsoft.com/office/drawing/2014/main" id="{1B36DFB3-4293-5CA6-9416-AF504C6D8836}"/>
              </a:ext>
            </a:extLst>
          </p:cNvPr>
          <p:cNvPicPr>
            <a:picLocks noChangeAspect="1"/>
          </p:cNvPicPr>
          <p:nvPr/>
        </p:nvPicPr>
        <p:blipFill rotWithShape="1">
          <a:blip r:embed="rId4">
            <a:extLst>
              <a:ext uri="{28A0092B-C50C-407E-A947-70E740481C1C}">
                <a14:useLocalDpi xmlns:a14="http://schemas.microsoft.com/office/drawing/2010/main" val="0"/>
              </a:ext>
            </a:extLst>
          </a:blip>
          <a:srcRect l="5645" t="19189" r="15" b="10335"/>
          <a:stretch/>
        </p:blipFill>
        <p:spPr bwMode="auto">
          <a:xfrm>
            <a:off x="1779987" y="1003236"/>
            <a:ext cx="10392407" cy="585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E227772-4D6B-E33D-2B76-78D204901BE0}"/>
              </a:ext>
            </a:extLst>
          </p:cNvPr>
          <p:cNvSpPr/>
          <p:nvPr/>
        </p:nvSpPr>
        <p:spPr>
          <a:xfrm>
            <a:off x="11806876" y="4373997"/>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schemeClr val="bg1"/>
                </a:solidFill>
                <a:latin typeface="Corbel" panose="020B0503020204020204" pitchFamily="34" charset="0"/>
              </a:rPr>
              <a:t>Wikimedia</a:t>
            </a:r>
            <a:r>
              <a:rPr lang="fr-FR" altLang="fr-FR" sz="1100" i="1" kern="0" dirty="0">
                <a:solidFill>
                  <a:schemeClr val="bg1"/>
                </a:solidFill>
                <a:latin typeface="Corbel" panose="020B0503020204020204" pitchFamily="34" charset="0"/>
              </a:rPr>
              <a:t> </a:t>
            </a:r>
            <a:r>
              <a:rPr lang="fr-FR" altLang="fr-FR" sz="1100" i="1" kern="0" dirty="0" err="1">
                <a:solidFill>
                  <a:schemeClr val="bg1"/>
                </a:solidFill>
                <a:latin typeface="Corbel" panose="020B0503020204020204" pitchFamily="34" charset="0"/>
              </a:rPr>
              <a:t>commons</a:t>
            </a:r>
            <a:endParaRPr lang="fr-FR" altLang="fr-FR" sz="1100" i="1" kern="0" dirty="0">
              <a:solidFill>
                <a:schemeClr val="bg1"/>
              </a:solidFill>
              <a:latin typeface="Corbel" panose="020B0503020204020204" pitchFamily="34" charset="0"/>
            </a:endParaRPr>
          </a:p>
        </p:txBody>
      </p:sp>
      <p:grpSp>
        <p:nvGrpSpPr>
          <p:cNvPr id="10" name="Groupe 9">
            <a:extLst>
              <a:ext uri="{FF2B5EF4-FFF2-40B4-BE49-F238E27FC236}">
                <a16:creationId xmlns:a16="http://schemas.microsoft.com/office/drawing/2014/main" id="{AF09B66C-88B6-4C90-89AD-4E27F2B3BB06}"/>
              </a:ext>
            </a:extLst>
          </p:cNvPr>
          <p:cNvGrpSpPr/>
          <p:nvPr/>
        </p:nvGrpSpPr>
        <p:grpSpPr>
          <a:xfrm>
            <a:off x="0" y="-1"/>
            <a:ext cx="1768414" cy="6858001"/>
            <a:chOff x="0" y="-1"/>
            <a:chExt cx="1768414" cy="6858001"/>
          </a:xfrm>
        </p:grpSpPr>
        <p:sp>
          <p:nvSpPr>
            <p:cNvPr id="11" name="Fond blanc">
              <a:extLst>
                <a:ext uri="{FF2B5EF4-FFF2-40B4-BE49-F238E27FC236}">
                  <a16:creationId xmlns:a16="http://schemas.microsoft.com/office/drawing/2014/main" id="{FFEF5221-37BE-4B13-A2F0-C54DAA1B3275}"/>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MEP">
              <a:extLst>
                <a:ext uri="{FF2B5EF4-FFF2-40B4-BE49-F238E27FC236}">
                  <a16:creationId xmlns:a16="http://schemas.microsoft.com/office/drawing/2014/main" id="{F662FDB0-9F10-4E40-92FC-EC9414F3BB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4" name="AtmoSud">
              <a:hlinkClick r:id="rId6"/>
              <a:extLst>
                <a:ext uri="{FF2B5EF4-FFF2-40B4-BE49-F238E27FC236}">
                  <a16:creationId xmlns:a16="http://schemas.microsoft.com/office/drawing/2014/main" id="{12DDF754-EFA0-483D-ABDB-31A7EABFCF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6" name="FAEM">
              <a:hlinkClick r:id="rId8"/>
              <a:extLst>
                <a:ext uri="{FF2B5EF4-FFF2-40B4-BE49-F238E27FC236}">
                  <a16:creationId xmlns:a16="http://schemas.microsoft.com/office/drawing/2014/main" id="{CEC14EB2-D83B-4CEB-8F17-A73412CD973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7" name="AEM">
              <a:extLst>
                <a:ext uri="{FF2B5EF4-FFF2-40B4-BE49-F238E27FC236}">
                  <a16:creationId xmlns:a16="http://schemas.microsoft.com/office/drawing/2014/main" id="{747550F5-4DD2-4D9E-8B8B-586DE901FA4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8" name="Module CO2">
              <a:extLst>
                <a:ext uri="{FF2B5EF4-FFF2-40B4-BE49-F238E27FC236}">
                  <a16:creationId xmlns:a16="http://schemas.microsoft.com/office/drawing/2014/main" id="{40DC61B5-158B-4BD4-AC28-CCBFEA662417}"/>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9" name="Titre">
            <a:extLst>
              <a:ext uri="{FF2B5EF4-FFF2-40B4-BE49-F238E27FC236}">
                <a16:creationId xmlns:a16="http://schemas.microsoft.com/office/drawing/2014/main" id="{5C4FBB0A-0D5F-47F9-9242-ECFC5E7651B4}"/>
              </a:ext>
            </a:extLst>
          </p:cNvPr>
          <p:cNvSpPr txBox="1"/>
          <p:nvPr/>
        </p:nvSpPr>
        <p:spPr>
          <a:xfrm>
            <a:off x="1768414" y="-4764"/>
            <a:ext cx="10423586"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La pollution liée aux usines</a:t>
            </a:r>
          </a:p>
        </p:txBody>
      </p:sp>
      <p:pic>
        <p:nvPicPr>
          <p:cNvPr id="20" name="Clic retour">
            <a:hlinkClick r:id="rId11" action="ppaction://hlinksldjump"/>
            <a:extLst>
              <a:ext uri="{FF2B5EF4-FFF2-40B4-BE49-F238E27FC236}">
                <a16:creationId xmlns:a16="http://schemas.microsoft.com/office/drawing/2014/main" id="{8AE1CBEA-4541-4D0B-9491-1D68C43DB2A5}"/>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Espace réservé du numéro de diapositive 1">
            <a:extLst>
              <a:ext uri="{FF2B5EF4-FFF2-40B4-BE49-F238E27FC236}">
                <a16:creationId xmlns:a16="http://schemas.microsoft.com/office/drawing/2014/main" id="{C9254A06-B954-4EE9-8238-D5F94B2D9ED9}"/>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68</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98563379"/>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1122" name="Image 4">
            <a:hlinkClick r:id="rId3" action="ppaction://hlinksldjump"/>
            <a:extLst>
              <a:ext uri="{FF2B5EF4-FFF2-40B4-BE49-F238E27FC236}">
                <a16:creationId xmlns:a16="http://schemas.microsoft.com/office/drawing/2014/main" id="{0E7B42BE-53B4-A24D-769B-673F829CD90B}"/>
              </a:ext>
            </a:extLst>
          </p:cNvPr>
          <p:cNvPicPr>
            <a:picLocks noChangeAspect="1"/>
          </p:cNvPicPr>
          <p:nvPr/>
        </p:nvPicPr>
        <p:blipFill>
          <a:blip r:embed="rId4">
            <a:extLst>
              <a:ext uri="{28A0092B-C50C-407E-A947-70E740481C1C}">
                <a14:useLocalDpi xmlns:a14="http://schemas.microsoft.com/office/drawing/2010/main" val="0"/>
              </a:ext>
            </a:extLst>
          </a:blip>
          <a:srcRect l="5698" t="6824" r="230" b="23315"/>
          <a:stretch>
            <a:fillRect/>
          </a:stretch>
        </p:blipFill>
        <p:spPr bwMode="auto">
          <a:xfrm>
            <a:off x="1227662" y="1003236"/>
            <a:ext cx="10961164" cy="584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5" name="ZoneTexte 30">
            <a:extLst>
              <a:ext uri="{FF2B5EF4-FFF2-40B4-BE49-F238E27FC236}">
                <a16:creationId xmlns:a16="http://schemas.microsoft.com/office/drawing/2014/main" id="{80F342D3-E629-0A42-7310-7F94A2B8AE62}"/>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2" name="Rectangle 1">
            <a:extLst>
              <a:ext uri="{FF2B5EF4-FFF2-40B4-BE49-F238E27FC236}">
                <a16:creationId xmlns:a16="http://schemas.microsoft.com/office/drawing/2014/main" id="{10C2F10A-6C21-7465-644C-E29E4E7C35FB}"/>
              </a:ext>
            </a:extLst>
          </p:cNvPr>
          <p:cNvSpPr/>
          <p:nvPr/>
        </p:nvSpPr>
        <p:spPr>
          <a:xfrm>
            <a:off x="11838057" y="4133132"/>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prstClr val="white"/>
                </a:solidFill>
                <a:latin typeface="Corbel" panose="020B0503020204020204" pitchFamily="34" charset="0"/>
              </a:rPr>
              <a:t>Wikimedia</a:t>
            </a:r>
            <a:r>
              <a:rPr lang="fr-FR" altLang="fr-FR" sz="1100" i="1" kern="0" dirty="0">
                <a:solidFill>
                  <a:prstClr val="white"/>
                </a:solidFill>
                <a:latin typeface="Corbel" panose="020B0503020204020204" pitchFamily="34" charset="0"/>
              </a:rPr>
              <a:t> </a:t>
            </a:r>
            <a:r>
              <a:rPr lang="fr-FR" altLang="fr-FR" sz="1100" i="1" kern="0" dirty="0" err="1">
                <a:solidFill>
                  <a:prstClr val="white"/>
                </a:solidFill>
                <a:latin typeface="Corbel" panose="020B0503020204020204" pitchFamily="34" charset="0"/>
              </a:rPr>
              <a:t>commons</a:t>
            </a:r>
            <a:endParaRPr lang="fr-FR" altLang="fr-FR" sz="1100" i="1" kern="0" dirty="0">
              <a:solidFill>
                <a:prstClr val="white"/>
              </a:solidFill>
              <a:latin typeface="Corbel" panose="020B0503020204020204" pitchFamily="34" charset="0"/>
            </a:endParaRPr>
          </a:p>
        </p:txBody>
      </p:sp>
      <p:grpSp>
        <p:nvGrpSpPr>
          <p:cNvPr id="10" name="Groupe 9">
            <a:extLst>
              <a:ext uri="{FF2B5EF4-FFF2-40B4-BE49-F238E27FC236}">
                <a16:creationId xmlns:a16="http://schemas.microsoft.com/office/drawing/2014/main" id="{3B8F2C74-E4A9-43A9-98ED-91C3F2E69EFE}"/>
              </a:ext>
            </a:extLst>
          </p:cNvPr>
          <p:cNvGrpSpPr/>
          <p:nvPr/>
        </p:nvGrpSpPr>
        <p:grpSpPr>
          <a:xfrm>
            <a:off x="0" y="-1"/>
            <a:ext cx="1768414" cy="6858001"/>
            <a:chOff x="0" y="-1"/>
            <a:chExt cx="1768414" cy="6858001"/>
          </a:xfrm>
        </p:grpSpPr>
        <p:sp>
          <p:nvSpPr>
            <p:cNvPr id="13" name="Fond blanc">
              <a:extLst>
                <a:ext uri="{FF2B5EF4-FFF2-40B4-BE49-F238E27FC236}">
                  <a16:creationId xmlns:a16="http://schemas.microsoft.com/office/drawing/2014/main" id="{B801E6CE-F966-474E-B2B4-BDC16E2ABB11}"/>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MEP">
              <a:extLst>
                <a:ext uri="{FF2B5EF4-FFF2-40B4-BE49-F238E27FC236}">
                  <a16:creationId xmlns:a16="http://schemas.microsoft.com/office/drawing/2014/main" id="{A71FC7B5-1CDF-4605-A00B-C68A942822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5" name="AtmoSud">
              <a:hlinkClick r:id="rId6"/>
              <a:extLst>
                <a:ext uri="{FF2B5EF4-FFF2-40B4-BE49-F238E27FC236}">
                  <a16:creationId xmlns:a16="http://schemas.microsoft.com/office/drawing/2014/main" id="{5203FF80-0E4B-4C27-84F4-83B9EF4C48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6" name="FAEM">
              <a:hlinkClick r:id="rId8"/>
              <a:extLst>
                <a:ext uri="{FF2B5EF4-FFF2-40B4-BE49-F238E27FC236}">
                  <a16:creationId xmlns:a16="http://schemas.microsoft.com/office/drawing/2014/main" id="{925C8246-FA83-4B34-BE8B-C608C65B2E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7" name="AEM">
              <a:extLst>
                <a:ext uri="{FF2B5EF4-FFF2-40B4-BE49-F238E27FC236}">
                  <a16:creationId xmlns:a16="http://schemas.microsoft.com/office/drawing/2014/main" id="{E746D6D3-30D3-4B2B-A29E-79741906139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8" name="Module CO2">
              <a:extLst>
                <a:ext uri="{FF2B5EF4-FFF2-40B4-BE49-F238E27FC236}">
                  <a16:creationId xmlns:a16="http://schemas.microsoft.com/office/drawing/2014/main" id="{A9FF302A-94BF-446A-B716-CD186B5A1718}"/>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9" name="Titre">
            <a:extLst>
              <a:ext uri="{FF2B5EF4-FFF2-40B4-BE49-F238E27FC236}">
                <a16:creationId xmlns:a16="http://schemas.microsoft.com/office/drawing/2014/main" id="{27ADBDBB-F1FB-4CD1-A9F7-267F3E4F8638}"/>
              </a:ext>
            </a:extLst>
          </p:cNvPr>
          <p:cNvSpPr txBox="1"/>
          <p:nvPr/>
        </p:nvSpPr>
        <p:spPr>
          <a:xfrm>
            <a:off x="1768414" y="-4764"/>
            <a:ext cx="10423586"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La pollution liée au chauffage</a:t>
            </a:r>
          </a:p>
        </p:txBody>
      </p:sp>
      <p:pic>
        <p:nvPicPr>
          <p:cNvPr id="20" name="Clic retour">
            <a:hlinkClick r:id="rId11" action="ppaction://hlinksldjump"/>
            <a:extLst>
              <a:ext uri="{FF2B5EF4-FFF2-40B4-BE49-F238E27FC236}">
                <a16:creationId xmlns:a16="http://schemas.microsoft.com/office/drawing/2014/main" id="{C243E832-21E7-4BFD-8097-FC853AA68144}"/>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Espace réservé du numéro de diapositive 1">
            <a:extLst>
              <a:ext uri="{FF2B5EF4-FFF2-40B4-BE49-F238E27FC236}">
                <a16:creationId xmlns:a16="http://schemas.microsoft.com/office/drawing/2014/main" id="{9997B904-769E-4262-9ED0-3C95F983F7A6}"/>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69</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05594060"/>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5218" name="grande image">
            <a:hlinkClick r:id="rId3" action="ppaction://hlinksldjump"/>
            <a:extLst>
              <a:ext uri="{FF2B5EF4-FFF2-40B4-BE49-F238E27FC236}">
                <a16:creationId xmlns:a16="http://schemas.microsoft.com/office/drawing/2014/main" id="{CA258165-765E-7AB5-1261-0E00DCCE7E9E}"/>
              </a:ext>
            </a:extLst>
          </p:cNvPr>
          <p:cNvPicPr>
            <a:picLocks noChangeAspect="1"/>
          </p:cNvPicPr>
          <p:nvPr/>
        </p:nvPicPr>
        <p:blipFill rotWithShape="1">
          <a:blip r:embed="rId4">
            <a:extLst>
              <a:ext uri="{28A0092B-C50C-407E-A947-70E740481C1C}">
                <a14:useLocalDpi xmlns:a14="http://schemas.microsoft.com/office/drawing/2010/main" val="0"/>
              </a:ext>
            </a:extLst>
          </a:blip>
          <a:srcRect l="8965" b="27834"/>
          <a:stretch/>
        </p:blipFill>
        <p:spPr bwMode="auto">
          <a:xfrm>
            <a:off x="1768412" y="1003237"/>
            <a:ext cx="10448987" cy="5913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3E524DB-DF4A-AAFD-5F4A-E514DEF33D13}"/>
              </a:ext>
            </a:extLst>
          </p:cNvPr>
          <p:cNvSpPr/>
          <p:nvPr/>
        </p:nvSpPr>
        <p:spPr>
          <a:xfrm>
            <a:off x="11755735" y="3429000"/>
            <a:ext cx="461665" cy="2067233"/>
          </a:xfrm>
          <a:prstGeom prst="rect">
            <a:avLst/>
          </a:prstGeom>
        </p:spPr>
        <p:txBody>
          <a:bodyPr vert="vert270" wrap="none">
            <a:spAutoFit/>
          </a:bodyPr>
          <a:lstStyle/>
          <a:p>
            <a:pPr eaLnBrk="1" fontAlgn="auto" hangingPunct="1">
              <a:spcBef>
                <a:spcPts val="0"/>
              </a:spcBef>
              <a:spcAft>
                <a:spcPts val="0"/>
              </a:spcAft>
              <a:defRPr/>
            </a:pPr>
            <a:r>
              <a:rPr lang="fr-FR" altLang="fr-FR" kern="0" dirty="0" err="1">
                <a:solidFill>
                  <a:prstClr val="white"/>
                </a:solidFill>
                <a:latin typeface="+mn-lt"/>
              </a:rPr>
              <a:t>Wikimedia</a:t>
            </a:r>
            <a:r>
              <a:rPr lang="fr-FR" altLang="fr-FR" kern="0" dirty="0">
                <a:solidFill>
                  <a:prstClr val="white"/>
                </a:solidFill>
                <a:latin typeface="+mn-lt"/>
              </a:rPr>
              <a:t> </a:t>
            </a:r>
            <a:r>
              <a:rPr lang="fr-FR" altLang="fr-FR" kern="0" dirty="0" err="1">
                <a:solidFill>
                  <a:prstClr val="white"/>
                </a:solidFill>
                <a:latin typeface="+mn-lt"/>
              </a:rPr>
              <a:t>commons</a:t>
            </a:r>
            <a:endParaRPr lang="fr-FR" altLang="fr-FR" kern="0" dirty="0">
              <a:solidFill>
                <a:prstClr val="white"/>
              </a:solidFill>
              <a:latin typeface="+mn-lt"/>
            </a:endParaRPr>
          </a:p>
        </p:txBody>
      </p:sp>
      <p:grpSp>
        <p:nvGrpSpPr>
          <p:cNvPr id="10" name="Groupe 9">
            <a:extLst>
              <a:ext uri="{FF2B5EF4-FFF2-40B4-BE49-F238E27FC236}">
                <a16:creationId xmlns:a16="http://schemas.microsoft.com/office/drawing/2014/main" id="{9904B00A-51E3-4CD5-9778-AB4CCF819DB9}"/>
              </a:ext>
            </a:extLst>
          </p:cNvPr>
          <p:cNvGrpSpPr/>
          <p:nvPr/>
        </p:nvGrpSpPr>
        <p:grpSpPr>
          <a:xfrm>
            <a:off x="0" y="-1"/>
            <a:ext cx="1768414" cy="6858001"/>
            <a:chOff x="0" y="-1"/>
            <a:chExt cx="1768414" cy="6858001"/>
          </a:xfrm>
        </p:grpSpPr>
        <p:sp>
          <p:nvSpPr>
            <p:cNvPr id="11" name="Fond blanc">
              <a:extLst>
                <a:ext uri="{FF2B5EF4-FFF2-40B4-BE49-F238E27FC236}">
                  <a16:creationId xmlns:a16="http://schemas.microsoft.com/office/drawing/2014/main" id="{EE30689A-6F07-4319-9AED-D0F7EDB2A246}"/>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MEP">
              <a:extLst>
                <a:ext uri="{FF2B5EF4-FFF2-40B4-BE49-F238E27FC236}">
                  <a16:creationId xmlns:a16="http://schemas.microsoft.com/office/drawing/2014/main" id="{BCCD73D4-A3E5-4DB5-AFA5-6B501CD8E6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5" name="AtmoSud">
              <a:hlinkClick r:id="rId6"/>
              <a:extLst>
                <a:ext uri="{FF2B5EF4-FFF2-40B4-BE49-F238E27FC236}">
                  <a16:creationId xmlns:a16="http://schemas.microsoft.com/office/drawing/2014/main" id="{F4EA803F-2D8B-454B-AAE3-4D634AAB9BB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6" name="FAEM">
              <a:hlinkClick r:id="rId8"/>
              <a:extLst>
                <a:ext uri="{FF2B5EF4-FFF2-40B4-BE49-F238E27FC236}">
                  <a16:creationId xmlns:a16="http://schemas.microsoft.com/office/drawing/2014/main" id="{498AA474-F9A3-4126-B51A-970EF3C2D9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7" name="AEM">
              <a:extLst>
                <a:ext uri="{FF2B5EF4-FFF2-40B4-BE49-F238E27FC236}">
                  <a16:creationId xmlns:a16="http://schemas.microsoft.com/office/drawing/2014/main" id="{80D0D011-2B50-4D90-9F54-565D493C01F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18" name="Module CO2">
              <a:extLst>
                <a:ext uri="{FF2B5EF4-FFF2-40B4-BE49-F238E27FC236}">
                  <a16:creationId xmlns:a16="http://schemas.microsoft.com/office/drawing/2014/main" id="{309EFCA8-C092-4793-A61B-550F3A2C937E}"/>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19" name="Titre">
            <a:extLst>
              <a:ext uri="{FF2B5EF4-FFF2-40B4-BE49-F238E27FC236}">
                <a16:creationId xmlns:a16="http://schemas.microsoft.com/office/drawing/2014/main" id="{561E32CA-5B07-48FF-9AE1-4F36D34AF3AD}"/>
              </a:ext>
            </a:extLst>
          </p:cNvPr>
          <p:cNvSpPr txBox="1"/>
          <p:nvPr/>
        </p:nvSpPr>
        <p:spPr>
          <a:xfrm>
            <a:off x="1768414" y="-4764"/>
            <a:ext cx="10423586"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La pollution liée à l’agriculture</a:t>
            </a:r>
          </a:p>
        </p:txBody>
      </p:sp>
      <p:pic>
        <p:nvPicPr>
          <p:cNvPr id="20" name="Clic retour">
            <a:hlinkClick r:id="rId11" action="ppaction://hlinksldjump"/>
            <a:extLst>
              <a:ext uri="{FF2B5EF4-FFF2-40B4-BE49-F238E27FC236}">
                <a16:creationId xmlns:a16="http://schemas.microsoft.com/office/drawing/2014/main" id="{1B13B0EE-6693-40A8-AFC0-7A1C35A31A29}"/>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Espace réservé du numéro de diapositive 1">
            <a:extLst>
              <a:ext uri="{FF2B5EF4-FFF2-40B4-BE49-F238E27FC236}">
                <a16:creationId xmlns:a16="http://schemas.microsoft.com/office/drawing/2014/main" id="{CC13E64C-B8F5-4F8C-AC4E-504E43229905}"/>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70</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0C0F3F77-7820-46F6-9D31-4CCF08327BD6}"/>
              </a:ext>
            </a:extLst>
          </p:cNvPr>
          <p:cNvSpPr/>
          <p:nvPr/>
        </p:nvSpPr>
        <p:spPr>
          <a:xfrm>
            <a:off x="8355236" y="4553406"/>
            <a:ext cx="1449051" cy="461665"/>
          </a:xfrm>
          <a:prstGeom prst="rect">
            <a:avLst/>
          </a:prstGeom>
        </p:spPr>
        <p:txBody>
          <a:bodyPr wrap="none">
            <a:spAutoFit/>
          </a:bodyPr>
          <a:lstStyle/>
          <a:p>
            <a:r>
              <a:rPr lang="fr-FR" sz="2400" b="1" dirty="0">
                <a:solidFill>
                  <a:srgbClr val="FFC000"/>
                </a:solidFill>
              </a:rPr>
              <a:t>Pesticides</a:t>
            </a:r>
          </a:p>
        </p:txBody>
      </p:sp>
      <p:sp>
        <p:nvSpPr>
          <p:cNvPr id="23" name="Rectangle 22">
            <a:extLst>
              <a:ext uri="{FF2B5EF4-FFF2-40B4-BE49-F238E27FC236}">
                <a16:creationId xmlns:a16="http://schemas.microsoft.com/office/drawing/2014/main" id="{D68FACB1-4898-478B-8821-D9CE6B525DAA}"/>
              </a:ext>
            </a:extLst>
          </p:cNvPr>
          <p:cNvSpPr/>
          <p:nvPr/>
        </p:nvSpPr>
        <p:spPr>
          <a:xfrm>
            <a:off x="3291070" y="4471454"/>
            <a:ext cx="1449051" cy="461665"/>
          </a:xfrm>
          <a:prstGeom prst="rect">
            <a:avLst/>
          </a:prstGeom>
        </p:spPr>
        <p:txBody>
          <a:bodyPr wrap="none">
            <a:spAutoFit/>
          </a:bodyPr>
          <a:lstStyle/>
          <a:p>
            <a:r>
              <a:rPr lang="fr-FR" sz="2400" b="1" dirty="0">
                <a:solidFill>
                  <a:schemeClr val="bg1"/>
                </a:solidFill>
              </a:rPr>
              <a:t>Pesticides</a:t>
            </a:r>
          </a:p>
        </p:txBody>
      </p:sp>
    </p:spTree>
    <p:extLst>
      <p:ext uri="{BB962C8B-B14F-4D97-AF65-F5344CB8AC3E}">
        <p14:creationId xmlns:p14="http://schemas.microsoft.com/office/powerpoint/2010/main" val="457157357"/>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 name="Image 1">
            <a:hlinkClick r:id="rId3" action="ppaction://hlinksldjump"/>
            <a:extLst>
              <a:ext uri="{FF2B5EF4-FFF2-40B4-BE49-F238E27FC236}">
                <a16:creationId xmlns:a16="http://schemas.microsoft.com/office/drawing/2014/main" id="{029878EB-50F2-4568-B4FF-4B9B6CE00B5B}"/>
              </a:ext>
            </a:extLst>
          </p:cNvPr>
          <p:cNvPicPr>
            <a:picLocks noChangeAspect="1"/>
          </p:cNvPicPr>
          <p:nvPr/>
        </p:nvPicPr>
        <p:blipFill>
          <a:blip r:embed="rId4">
            <a:extLst>
              <a:ext uri="{28A0092B-C50C-407E-A947-70E740481C1C}">
                <a14:useLocalDpi xmlns:a14="http://schemas.microsoft.com/office/drawing/2010/main" val="0"/>
              </a:ext>
            </a:extLst>
          </a:blip>
          <a:srcRect b="4227"/>
          <a:stretch>
            <a:fillRect/>
          </a:stretch>
        </p:blipFill>
        <p:spPr bwMode="auto">
          <a:xfrm>
            <a:off x="1764114" y="180863"/>
            <a:ext cx="10427886" cy="667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a:extLst>
              <a:ext uri="{FF2B5EF4-FFF2-40B4-BE49-F238E27FC236}">
                <a16:creationId xmlns:a16="http://schemas.microsoft.com/office/drawing/2014/main" id="{F82BA173-4236-2CBE-1BFA-58E6D58219CA}"/>
              </a:ext>
            </a:extLst>
          </p:cNvPr>
          <p:cNvCxnSpPr/>
          <p:nvPr/>
        </p:nvCxnSpPr>
        <p:spPr>
          <a:xfrm>
            <a:off x="8342313" y="1114425"/>
            <a:ext cx="3197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Ztxt-mesure">
            <a:extLst>
              <a:ext uri="{FF2B5EF4-FFF2-40B4-BE49-F238E27FC236}">
                <a16:creationId xmlns:a16="http://schemas.microsoft.com/office/drawing/2014/main" id="{B3732A1B-F19A-55ED-EB68-B4F38F3A12F6}"/>
              </a:ext>
            </a:extLst>
          </p:cNvPr>
          <p:cNvSpPr txBox="1">
            <a:spLocks noChangeArrowheads="1"/>
          </p:cNvSpPr>
          <p:nvPr/>
        </p:nvSpPr>
        <p:spPr bwMode="auto">
          <a:xfrm>
            <a:off x="9821863" y="600075"/>
            <a:ext cx="1717675" cy="52387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auto" hangingPunct="1">
              <a:spcBef>
                <a:spcPts val="0"/>
              </a:spcBef>
              <a:spcAft>
                <a:spcPts val="0"/>
              </a:spcAft>
              <a:defRPr/>
            </a:pPr>
            <a:r>
              <a:rPr lang="fr-FR" altLang="fr-FR" sz="2800" kern="0">
                <a:solidFill>
                  <a:prstClr val="white"/>
                </a:solidFill>
                <a:latin typeface="Candara" panose="020E0502030303020204" pitchFamily="34" charset="0"/>
              </a:rPr>
              <a:t>30,00 µm</a:t>
            </a:r>
          </a:p>
        </p:txBody>
      </p:sp>
      <p:sp>
        <p:nvSpPr>
          <p:cNvPr id="332805" name="Rectangle 17">
            <a:extLst>
              <a:ext uri="{FF2B5EF4-FFF2-40B4-BE49-F238E27FC236}">
                <a16:creationId xmlns:a16="http://schemas.microsoft.com/office/drawing/2014/main" id="{AEBF4B03-B5C1-16A9-B132-F3897D89C836}"/>
              </a:ext>
            </a:extLst>
          </p:cNvPr>
          <p:cNvSpPr>
            <a:spLocks noChangeArrowheads="1"/>
          </p:cNvSpPr>
          <p:nvPr/>
        </p:nvSpPr>
        <p:spPr bwMode="auto">
          <a:xfrm rot="-5400000">
            <a:off x="11526837" y="5102226"/>
            <a:ext cx="10525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solidFill>
                  <a:srgbClr val="FFFFFF"/>
                </a:solidFill>
                <a:latin typeface="Calibri Light" panose="020F0302020204030204" pitchFamily="34" charset="0"/>
              </a:rPr>
              <a:t>© Wikilmages</a:t>
            </a:r>
          </a:p>
        </p:txBody>
      </p:sp>
      <p:grpSp>
        <p:nvGrpSpPr>
          <p:cNvPr id="12" name="Groupe 11">
            <a:extLst>
              <a:ext uri="{FF2B5EF4-FFF2-40B4-BE49-F238E27FC236}">
                <a16:creationId xmlns:a16="http://schemas.microsoft.com/office/drawing/2014/main" id="{BE1D8963-A83D-4FE1-9CA4-6D12BFCD68FC}"/>
              </a:ext>
            </a:extLst>
          </p:cNvPr>
          <p:cNvGrpSpPr/>
          <p:nvPr/>
        </p:nvGrpSpPr>
        <p:grpSpPr>
          <a:xfrm>
            <a:off x="0" y="-1"/>
            <a:ext cx="1768414" cy="6858001"/>
            <a:chOff x="0" y="-1"/>
            <a:chExt cx="1768414" cy="6858001"/>
          </a:xfrm>
        </p:grpSpPr>
        <p:sp>
          <p:nvSpPr>
            <p:cNvPr id="13" name="Fond blanc">
              <a:extLst>
                <a:ext uri="{FF2B5EF4-FFF2-40B4-BE49-F238E27FC236}">
                  <a16:creationId xmlns:a16="http://schemas.microsoft.com/office/drawing/2014/main" id="{5CF57671-0FEF-4E44-871E-04DBCA6FAC15}"/>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MEP">
              <a:extLst>
                <a:ext uri="{FF2B5EF4-FFF2-40B4-BE49-F238E27FC236}">
                  <a16:creationId xmlns:a16="http://schemas.microsoft.com/office/drawing/2014/main" id="{4477E43F-313A-43B5-A299-E4A40BF4AA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5" name="AtmoSud">
              <a:hlinkClick r:id="rId6"/>
              <a:extLst>
                <a:ext uri="{FF2B5EF4-FFF2-40B4-BE49-F238E27FC236}">
                  <a16:creationId xmlns:a16="http://schemas.microsoft.com/office/drawing/2014/main" id="{0522CE10-057D-421B-B92E-06EA7CD8BC8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8" name="FAEM">
              <a:hlinkClick r:id="rId8"/>
              <a:extLst>
                <a:ext uri="{FF2B5EF4-FFF2-40B4-BE49-F238E27FC236}">
                  <a16:creationId xmlns:a16="http://schemas.microsoft.com/office/drawing/2014/main" id="{CBBCF851-6095-412C-BA28-CF8B64FEAE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9" name="AEM">
              <a:extLst>
                <a:ext uri="{FF2B5EF4-FFF2-40B4-BE49-F238E27FC236}">
                  <a16:creationId xmlns:a16="http://schemas.microsoft.com/office/drawing/2014/main" id="{D1772946-9528-4715-9D50-0E9E766A499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20" name="Module CO2">
              <a:extLst>
                <a:ext uri="{FF2B5EF4-FFF2-40B4-BE49-F238E27FC236}">
                  <a16:creationId xmlns:a16="http://schemas.microsoft.com/office/drawing/2014/main" id="{5C1701C7-F4EC-44E7-9F28-A9FD26898908}"/>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21" name="Titre">
            <a:extLst>
              <a:ext uri="{FF2B5EF4-FFF2-40B4-BE49-F238E27FC236}">
                <a16:creationId xmlns:a16="http://schemas.microsoft.com/office/drawing/2014/main" id="{5337C604-A60D-4261-A5D7-9BB014B747D6}"/>
              </a:ext>
            </a:extLst>
          </p:cNvPr>
          <p:cNvSpPr txBox="1"/>
          <p:nvPr/>
        </p:nvSpPr>
        <p:spPr>
          <a:xfrm>
            <a:off x="1768414" y="-4764"/>
            <a:ext cx="10423586" cy="126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Les acariens sont des animaux microscopiques </a:t>
            </a:r>
          </a:p>
        </p:txBody>
      </p:sp>
      <p:pic>
        <p:nvPicPr>
          <p:cNvPr id="22" name="Clic retour">
            <a:hlinkClick r:id="rId11" action="ppaction://hlinksldjump"/>
            <a:extLst>
              <a:ext uri="{FF2B5EF4-FFF2-40B4-BE49-F238E27FC236}">
                <a16:creationId xmlns:a16="http://schemas.microsoft.com/office/drawing/2014/main" id="{5E2AE176-06C0-4613-9D81-95E7A7E2CA30}"/>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numéro de diapositive 1">
            <a:extLst>
              <a:ext uri="{FF2B5EF4-FFF2-40B4-BE49-F238E27FC236}">
                <a16:creationId xmlns:a16="http://schemas.microsoft.com/office/drawing/2014/main" id="{5EADBDEE-C67B-430B-8535-D34DC82C0D5A}"/>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71</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6" name="Texte Bleu fonce">
            <a:extLst>
              <a:ext uri="{FF2B5EF4-FFF2-40B4-BE49-F238E27FC236}">
                <a16:creationId xmlns:a16="http://schemas.microsoft.com/office/drawing/2014/main" id="{3B9786E7-3C83-44F6-ACC1-959F119301B9}"/>
              </a:ext>
            </a:extLst>
          </p:cNvPr>
          <p:cNvSpPr/>
          <p:nvPr/>
        </p:nvSpPr>
        <p:spPr bwMode="auto">
          <a:xfrm>
            <a:off x="8342313" y="1475538"/>
            <a:ext cx="3703974" cy="263332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2060">
              <a:alpha val="80000"/>
            </a:srgbClr>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1600" dirty="0">
                <a:solidFill>
                  <a:schemeClr val="bg1"/>
                </a:solidFill>
                <a:cs typeface="Arial" panose="020B0604020202020204" pitchFamily="34" charset="0"/>
              </a:rPr>
              <a:t>D’une taille</a:t>
            </a:r>
            <a:br>
              <a:rPr lang="fr-FR" altLang="fr-FR" sz="1600" dirty="0">
                <a:solidFill>
                  <a:schemeClr val="bg1"/>
                </a:solidFill>
                <a:cs typeface="Arial" panose="020B0604020202020204" pitchFamily="34" charset="0"/>
              </a:rPr>
            </a:br>
            <a:r>
              <a:rPr lang="fr-FR" altLang="fr-FR" sz="1600" dirty="0">
                <a:solidFill>
                  <a:schemeClr val="bg1"/>
                </a:solidFill>
                <a:cs typeface="Arial" panose="020B0604020202020204" pitchFamily="34" charset="0"/>
              </a:rPr>
              <a:t> entre 200 à 500 micromètres,  qui dégradent les matières organiques. </a:t>
            </a:r>
            <a:br>
              <a:rPr lang="fr-FR" altLang="fr-FR" sz="1600" dirty="0">
                <a:solidFill>
                  <a:schemeClr val="bg1"/>
                </a:solidFill>
                <a:cs typeface="Arial" panose="020B0604020202020204" pitchFamily="34" charset="0"/>
              </a:rPr>
            </a:br>
            <a:r>
              <a:rPr lang="fr-FR" altLang="fr-FR" sz="1600" dirty="0">
                <a:solidFill>
                  <a:schemeClr val="bg1"/>
                </a:solidFill>
                <a:cs typeface="Arial" panose="020B0604020202020204" pitchFamily="34" charset="0"/>
              </a:rPr>
              <a:t>Ils se trouvent dans tous les recoins</a:t>
            </a:r>
            <a:br>
              <a:rPr lang="fr-FR" altLang="fr-FR" sz="1600" dirty="0">
                <a:solidFill>
                  <a:schemeClr val="bg1"/>
                </a:solidFill>
                <a:cs typeface="Arial" panose="020B0604020202020204" pitchFamily="34" charset="0"/>
              </a:rPr>
            </a:br>
            <a:r>
              <a:rPr lang="fr-FR" altLang="fr-FR" sz="1600" dirty="0">
                <a:solidFill>
                  <a:schemeClr val="bg1"/>
                </a:solidFill>
                <a:cs typeface="Arial" panose="020B0604020202020204" pitchFamily="34" charset="0"/>
              </a:rPr>
              <a:t> de la maison, plus particulièrement dans les endroits chauds : couettes, matelas, oreillers mais aussi dans la poussière.</a:t>
            </a:r>
          </a:p>
          <a:p>
            <a:pPr algn="ctr">
              <a:defRPr/>
            </a:pPr>
            <a:r>
              <a:rPr lang="fr-FR" altLang="fr-FR" sz="1600" dirty="0">
                <a:solidFill>
                  <a:schemeClr val="bg1"/>
                </a:solidFill>
                <a:cs typeface="Arial" panose="020B0604020202020204" pitchFamily="34" charset="0"/>
              </a:rPr>
              <a:t>Lorsque l’on parle d’asthme ou de rhinite allergique, ils sont les plus incriminés.</a:t>
            </a:r>
          </a:p>
        </p:txBody>
      </p:sp>
      <p:pic>
        <p:nvPicPr>
          <p:cNvPr id="27" name="Plus +">
            <a:extLst>
              <a:ext uri="{FF2B5EF4-FFF2-40B4-BE49-F238E27FC236}">
                <a16:creationId xmlns:a16="http://schemas.microsoft.com/office/drawing/2014/main" id="{D25D7545-253C-4521-AA2C-7DB1CA3AC2ED}"/>
              </a:ext>
            </a:extLst>
          </p:cNvPr>
          <p:cNvPicPr preferRelativeResize="0">
            <a:picLocks/>
          </p:cNvPicPr>
          <p:nvPr/>
        </p:nvPicPr>
        <p:blipFill rotWithShape="1">
          <a:blip r:embed="rId13" cstate="print">
            <a:extLst>
              <a:ext uri="{28A0092B-C50C-407E-A947-70E740481C1C}">
                <a14:useLocalDpi xmlns:a14="http://schemas.microsoft.com/office/drawing/2010/main" val="0"/>
              </a:ext>
            </a:extLst>
          </a:blip>
          <a:srcRect l="12929" t="7325" r="11445" b="3583"/>
          <a:stretch/>
        </p:blipFill>
        <p:spPr bwMode="auto">
          <a:xfrm>
            <a:off x="11455251" y="313782"/>
            <a:ext cx="591036" cy="5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38260"/>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6" grpId="0" animBg="1"/>
      <p:bldP spid="26" grpId="1" animBg="1"/>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9" descr="Une image contenant herbe, fruit, assis, différent&#10;&#10;Description générée automatiquement">
            <a:extLst>
              <a:ext uri="{FF2B5EF4-FFF2-40B4-BE49-F238E27FC236}">
                <a16:creationId xmlns:a16="http://schemas.microsoft.com/office/drawing/2014/main" id="{7148DBB5-4F89-4967-A6A7-AC9D9EF26C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149"/>
          <a:stretch/>
        </p:blipFill>
        <p:spPr bwMode="auto">
          <a:xfrm>
            <a:off x="1768412" y="172047"/>
            <a:ext cx="10423587" cy="668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a:extLst>
              <a:ext uri="{FF2B5EF4-FFF2-40B4-BE49-F238E27FC236}">
                <a16:creationId xmlns:a16="http://schemas.microsoft.com/office/drawing/2014/main" id="{F82BA173-4236-2CBE-1BFA-58E6D58219CA}"/>
              </a:ext>
            </a:extLst>
          </p:cNvPr>
          <p:cNvCxnSpPr/>
          <p:nvPr/>
        </p:nvCxnSpPr>
        <p:spPr>
          <a:xfrm>
            <a:off x="8342313" y="1114425"/>
            <a:ext cx="31972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Ztxt-mesure">
            <a:extLst>
              <a:ext uri="{FF2B5EF4-FFF2-40B4-BE49-F238E27FC236}">
                <a16:creationId xmlns:a16="http://schemas.microsoft.com/office/drawing/2014/main" id="{B3732A1B-F19A-55ED-EB68-B4F38F3A12F6}"/>
              </a:ext>
            </a:extLst>
          </p:cNvPr>
          <p:cNvSpPr txBox="1">
            <a:spLocks noChangeArrowheads="1"/>
          </p:cNvSpPr>
          <p:nvPr/>
        </p:nvSpPr>
        <p:spPr bwMode="auto">
          <a:xfrm>
            <a:off x="9821863" y="600075"/>
            <a:ext cx="1717675" cy="52387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auto" hangingPunct="1">
              <a:spcBef>
                <a:spcPts val="0"/>
              </a:spcBef>
              <a:spcAft>
                <a:spcPts val="0"/>
              </a:spcAft>
              <a:defRPr/>
            </a:pPr>
            <a:r>
              <a:rPr lang="fr-FR" altLang="fr-FR" sz="2800" kern="0">
                <a:solidFill>
                  <a:prstClr val="white"/>
                </a:solidFill>
                <a:latin typeface="Candara" panose="020E0502030303020204" pitchFamily="34" charset="0"/>
              </a:rPr>
              <a:t>30,00 µm</a:t>
            </a:r>
          </a:p>
        </p:txBody>
      </p:sp>
      <p:sp>
        <p:nvSpPr>
          <p:cNvPr id="332805" name="Rectangle 17">
            <a:extLst>
              <a:ext uri="{FF2B5EF4-FFF2-40B4-BE49-F238E27FC236}">
                <a16:creationId xmlns:a16="http://schemas.microsoft.com/office/drawing/2014/main" id="{AEBF4B03-B5C1-16A9-B132-F3897D89C836}"/>
              </a:ext>
            </a:extLst>
          </p:cNvPr>
          <p:cNvSpPr>
            <a:spLocks noChangeArrowheads="1"/>
          </p:cNvSpPr>
          <p:nvPr/>
        </p:nvSpPr>
        <p:spPr bwMode="auto">
          <a:xfrm rot="-5400000">
            <a:off x="11526837" y="5102226"/>
            <a:ext cx="10525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solidFill>
                  <a:srgbClr val="FFFFFF"/>
                </a:solidFill>
                <a:latin typeface="Calibri Light" panose="020F0302020204030204" pitchFamily="34" charset="0"/>
              </a:rPr>
              <a:t>© Wikilmages</a:t>
            </a:r>
          </a:p>
        </p:txBody>
      </p:sp>
      <p:grpSp>
        <p:nvGrpSpPr>
          <p:cNvPr id="12" name="Groupe 11">
            <a:extLst>
              <a:ext uri="{FF2B5EF4-FFF2-40B4-BE49-F238E27FC236}">
                <a16:creationId xmlns:a16="http://schemas.microsoft.com/office/drawing/2014/main" id="{BE1D8963-A83D-4FE1-9CA4-6D12BFCD68FC}"/>
              </a:ext>
            </a:extLst>
          </p:cNvPr>
          <p:cNvGrpSpPr/>
          <p:nvPr/>
        </p:nvGrpSpPr>
        <p:grpSpPr>
          <a:xfrm>
            <a:off x="0" y="-1"/>
            <a:ext cx="1768414" cy="6858001"/>
            <a:chOff x="0" y="-1"/>
            <a:chExt cx="1768414" cy="6858001"/>
          </a:xfrm>
        </p:grpSpPr>
        <p:sp>
          <p:nvSpPr>
            <p:cNvPr id="13" name="Fond blanc">
              <a:extLst>
                <a:ext uri="{FF2B5EF4-FFF2-40B4-BE49-F238E27FC236}">
                  <a16:creationId xmlns:a16="http://schemas.microsoft.com/office/drawing/2014/main" id="{5CF57671-0FEF-4E44-871E-04DBCA6FAC15}"/>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MEP">
              <a:extLst>
                <a:ext uri="{FF2B5EF4-FFF2-40B4-BE49-F238E27FC236}">
                  <a16:creationId xmlns:a16="http://schemas.microsoft.com/office/drawing/2014/main" id="{4477E43F-313A-43B5-A299-E4A40BF4A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15" name="AtmoSud">
              <a:hlinkClick r:id="rId5"/>
              <a:extLst>
                <a:ext uri="{FF2B5EF4-FFF2-40B4-BE49-F238E27FC236}">
                  <a16:creationId xmlns:a16="http://schemas.microsoft.com/office/drawing/2014/main" id="{0522CE10-057D-421B-B92E-06EA7CD8BC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18" name="FAEM">
              <a:hlinkClick r:id="rId7"/>
              <a:extLst>
                <a:ext uri="{FF2B5EF4-FFF2-40B4-BE49-F238E27FC236}">
                  <a16:creationId xmlns:a16="http://schemas.microsoft.com/office/drawing/2014/main" id="{CBBCF851-6095-412C-BA28-CF8B64FEAE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19" name="AEM">
              <a:extLst>
                <a:ext uri="{FF2B5EF4-FFF2-40B4-BE49-F238E27FC236}">
                  <a16:creationId xmlns:a16="http://schemas.microsoft.com/office/drawing/2014/main" id="{D1772946-9528-4715-9D50-0E9E766A499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20" name="Module CO2">
              <a:extLst>
                <a:ext uri="{FF2B5EF4-FFF2-40B4-BE49-F238E27FC236}">
                  <a16:creationId xmlns:a16="http://schemas.microsoft.com/office/drawing/2014/main" id="{5C1701C7-F4EC-44E7-9F28-A9FD26898908}"/>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21" name="Titre">
            <a:extLst>
              <a:ext uri="{FF2B5EF4-FFF2-40B4-BE49-F238E27FC236}">
                <a16:creationId xmlns:a16="http://schemas.microsoft.com/office/drawing/2014/main" id="{5337C604-A60D-4261-A5D7-9BB014B747D6}"/>
              </a:ext>
            </a:extLst>
          </p:cNvPr>
          <p:cNvSpPr txBox="1"/>
          <p:nvPr/>
        </p:nvSpPr>
        <p:spPr>
          <a:xfrm>
            <a:off x="1768414" y="-4765"/>
            <a:ext cx="10423586" cy="12381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Les pollens</a:t>
            </a:r>
          </a:p>
          <a:p>
            <a:r>
              <a:rPr lang="fr-FR" dirty="0">
                <a:solidFill>
                  <a:srgbClr val="002060"/>
                </a:solidFill>
              </a:rPr>
              <a:t> </a:t>
            </a:r>
            <a:r>
              <a:rPr lang="fr-FR" sz="2800" dirty="0">
                <a:solidFill>
                  <a:srgbClr val="002060"/>
                </a:solidFill>
              </a:rPr>
              <a:t>taille entre 20 à 55 µm </a:t>
            </a:r>
          </a:p>
        </p:txBody>
      </p:sp>
      <p:pic>
        <p:nvPicPr>
          <p:cNvPr id="22" name="Clic retour">
            <a:hlinkClick r:id="rId10" action="ppaction://hlinksldjump"/>
            <a:extLst>
              <a:ext uri="{FF2B5EF4-FFF2-40B4-BE49-F238E27FC236}">
                <a16:creationId xmlns:a16="http://schemas.microsoft.com/office/drawing/2014/main" id="{5E2AE176-06C0-4613-9D81-95E7A7E2CA3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numéro de diapositive 1">
            <a:extLst>
              <a:ext uri="{FF2B5EF4-FFF2-40B4-BE49-F238E27FC236}">
                <a16:creationId xmlns:a16="http://schemas.microsoft.com/office/drawing/2014/main" id="{5EADBDEE-C67B-430B-8535-D34DC82C0D5A}"/>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72</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4" name="Rectangle 14">
            <a:extLst>
              <a:ext uri="{FF2B5EF4-FFF2-40B4-BE49-F238E27FC236}">
                <a16:creationId xmlns:a16="http://schemas.microsoft.com/office/drawing/2014/main" id="{40CB962C-4DD5-4F35-8A1F-37B8BC0797F4}"/>
              </a:ext>
            </a:extLst>
          </p:cNvPr>
          <p:cNvSpPr>
            <a:spLocks noChangeArrowheads="1"/>
          </p:cNvSpPr>
          <p:nvPr/>
        </p:nvSpPr>
        <p:spPr bwMode="auto">
          <a:xfrm>
            <a:off x="1478927" y="-1584358"/>
            <a:ext cx="10264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 typeface="Arial" panose="020B0604020202020204" pitchFamily="34" charset="0"/>
              <a:buNone/>
            </a:pPr>
            <a:r>
              <a:rPr lang="fr-FR" altLang="fr-FR" sz="3000" b="1" dirty="0">
                <a:solidFill>
                  <a:srgbClr val="002060"/>
                </a:solidFill>
              </a:rPr>
              <a:t>Les pollens</a:t>
            </a:r>
          </a:p>
          <a:p>
            <a:pPr algn="ctr">
              <a:lnSpc>
                <a:spcPct val="100000"/>
              </a:lnSpc>
              <a:spcBef>
                <a:spcPct val="0"/>
              </a:spcBef>
              <a:buFont typeface="Arial" panose="020B0604020202020204" pitchFamily="34" charset="0"/>
              <a:buNone/>
            </a:pPr>
            <a:r>
              <a:rPr lang="fr-FR" altLang="fr-FR" sz="3000" b="1" i="1" dirty="0">
                <a:solidFill>
                  <a:srgbClr val="002060"/>
                </a:solidFill>
              </a:rPr>
              <a:t>Diamètre de 20 à 55 </a:t>
            </a:r>
            <a:r>
              <a:rPr lang="fr-FR" altLang="fr-FR" sz="3000" b="1" i="1" dirty="0" err="1">
                <a:solidFill>
                  <a:srgbClr val="002060"/>
                </a:solidFill>
              </a:rPr>
              <a:t>μm</a:t>
            </a:r>
            <a:r>
              <a:rPr lang="fr-FR" altLang="fr-FR" sz="3000" b="1" i="1" dirty="0">
                <a:solidFill>
                  <a:srgbClr val="002060"/>
                </a:solidFill>
              </a:rPr>
              <a:t> en général </a:t>
            </a:r>
          </a:p>
        </p:txBody>
      </p:sp>
      <p:sp>
        <p:nvSpPr>
          <p:cNvPr id="28" name="Texte Bleu fonce">
            <a:extLst>
              <a:ext uri="{FF2B5EF4-FFF2-40B4-BE49-F238E27FC236}">
                <a16:creationId xmlns:a16="http://schemas.microsoft.com/office/drawing/2014/main" id="{FFBD650E-75AA-4E5C-9219-2A84C4872F67}"/>
              </a:ext>
            </a:extLst>
          </p:cNvPr>
          <p:cNvSpPr/>
          <p:nvPr/>
        </p:nvSpPr>
        <p:spPr bwMode="auto">
          <a:xfrm>
            <a:off x="6096000" y="1123950"/>
            <a:ext cx="5848047" cy="255204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206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1600" dirty="0">
                <a:solidFill>
                  <a:schemeClr val="bg1"/>
                </a:solidFill>
                <a:cs typeface="Arial" panose="020B0604020202020204" pitchFamily="34" charset="0"/>
              </a:rPr>
              <a:t>Des études mettent en évidence le rôle joué par certains contaminants (oxydes d’azote, l’ozone et les particules diesel)</a:t>
            </a:r>
            <a:br>
              <a:rPr lang="fr-FR" altLang="fr-FR" sz="1600" dirty="0">
                <a:solidFill>
                  <a:schemeClr val="bg1"/>
                </a:solidFill>
                <a:cs typeface="Arial" panose="020B0604020202020204" pitchFamily="34" charset="0"/>
              </a:rPr>
            </a:br>
            <a:r>
              <a:rPr lang="fr-FR" altLang="fr-FR" sz="1600" dirty="0">
                <a:solidFill>
                  <a:schemeClr val="bg1"/>
                </a:solidFill>
                <a:cs typeface="Arial" panose="020B0604020202020204" pitchFamily="34" charset="0"/>
              </a:rPr>
              <a:t> dans l’évolution de la prévalence de la pollinose. Ces polluants représentent environ 40% de la pollution particulaire urbaine. </a:t>
            </a:r>
          </a:p>
          <a:p>
            <a:pPr algn="ctr">
              <a:defRPr/>
            </a:pPr>
            <a:r>
              <a:rPr lang="fr-FR" altLang="fr-FR" sz="1600" dirty="0">
                <a:solidFill>
                  <a:schemeClr val="bg1"/>
                </a:solidFill>
                <a:cs typeface="Arial" panose="020B0604020202020204" pitchFamily="34" charset="0"/>
              </a:rPr>
              <a:t>Les contaminants chimiques agiraient sur le pollen (en le rendant plus allergisant) et sur les allergiques (augmentation de l’irritation nasale et oculaire, hyperréactivité bronchique, …). Il n’est pas exclu que la pollution favoriserait la production de pollen. </a:t>
            </a:r>
          </a:p>
        </p:txBody>
      </p:sp>
      <p:pic>
        <p:nvPicPr>
          <p:cNvPr id="29" name="Plus +">
            <a:extLst>
              <a:ext uri="{FF2B5EF4-FFF2-40B4-BE49-F238E27FC236}">
                <a16:creationId xmlns:a16="http://schemas.microsoft.com/office/drawing/2014/main" id="{A6D6C365-6AD5-49BB-BB49-63C9B01C3E2C}"/>
              </a:ext>
            </a:extLst>
          </p:cNvPr>
          <p:cNvPicPr preferRelativeResize="0">
            <a:picLocks/>
          </p:cNvPicPr>
          <p:nvPr/>
        </p:nvPicPr>
        <p:blipFill rotWithShape="1">
          <a:blip r:embed="rId12" cstate="print">
            <a:extLst>
              <a:ext uri="{28A0092B-C50C-407E-A947-70E740481C1C}">
                <a14:useLocalDpi xmlns:a14="http://schemas.microsoft.com/office/drawing/2010/main" val="0"/>
              </a:ext>
            </a:extLst>
          </a:blip>
          <a:srcRect l="12929" t="7325" r="11445" b="3583"/>
          <a:stretch/>
        </p:blipFill>
        <p:spPr bwMode="auto">
          <a:xfrm>
            <a:off x="11448184" y="188003"/>
            <a:ext cx="591036" cy="5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301746"/>
      </p:ext>
    </p:extLst>
  </p:cSld>
  <p:clrMapOvr>
    <a:masterClrMapping/>
  </p:clrMapOvr>
  <p:transition spd="slow" advClick="0"/>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28" grpId="0" animBg="1"/>
      <p:bldP spid="28" grpId="1"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descr="Une image contenant table, intérieur, assis, guichet&#10;&#10;Description générée automatiquement">
            <a:extLst>
              <a:ext uri="{FF2B5EF4-FFF2-40B4-BE49-F238E27FC236}">
                <a16:creationId xmlns:a16="http://schemas.microsoft.com/office/drawing/2014/main" id="{827C267F-70D6-4D0F-B092-8B1E47488E3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5212" t="13757" r="2168" b="5773"/>
          <a:stretch/>
        </p:blipFill>
        <p:spPr>
          <a:xfrm>
            <a:off x="2948500" y="1003236"/>
            <a:ext cx="4534145" cy="1739964"/>
          </a:xfrm>
          <a:prstGeom prst="rect">
            <a:avLst/>
          </a:prstGeom>
        </p:spPr>
      </p:pic>
      <p:pic>
        <p:nvPicPr>
          <p:cNvPr id="267268" name="Dessin-int">
            <a:hlinkClick r:id="rId4" action="ppaction://hlinksldjump"/>
            <a:extLst>
              <a:ext uri="{FF2B5EF4-FFF2-40B4-BE49-F238E27FC236}">
                <a16:creationId xmlns:a16="http://schemas.microsoft.com/office/drawing/2014/main" id="{C8E03DB6-4F0A-912B-1618-A70E5ABD0D0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20379" y="1677556"/>
            <a:ext cx="8292555" cy="5275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e 20">
            <a:extLst>
              <a:ext uri="{FF2B5EF4-FFF2-40B4-BE49-F238E27FC236}">
                <a16:creationId xmlns:a16="http://schemas.microsoft.com/office/drawing/2014/main" id="{A4045F44-E967-47EC-853B-397E207EE831}"/>
              </a:ext>
            </a:extLst>
          </p:cNvPr>
          <p:cNvGrpSpPr/>
          <p:nvPr/>
        </p:nvGrpSpPr>
        <p:grpSpPr>
          <a:xfrm>
            <a:off x="0" y="-1"/>
            <a:ext cx="1768414" cy="6858001"/>
            <a:chOff x="0" y="-1"/>
            <a:chExt cx="1768414" cy="6858001"/>
          </a:xfrm>
        </p:grpSpPr>
        <p:sp>
          <p:nvSpPr>
            <p:cNvPr id="22" name="Fond blanc">
              <a:extLst>
                <a:ext uri="{FF2B5EF4-FFF2-40B4-BE49-F238E27FC236}">
                  <a16:creationId xmlns:a16="http://schemas.microsoft.com/office/drawing/2014/main" id="{5D709D98-0479-4EAC-9CA7-CBAC8EAD5FEB}"/>
                </a:ext>
              </a:extLst>
            </p:cNvPr>
            <p:cNvSpPr/>
            <p:nvPr/>
          </p:nvSpPr>
          <p:spPr>
            <a:xfrm>
              <a:off x="0" y="-1"/>
              <a:ext cx="176841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MEP">
              <a:extLst>
                <a:ext uri="{FF2B5EF4-FFF2-40B4-BE49-F238E27FC236}">
                  <a16:creationId xmlns:a16="http://schemas.microsoft.com/office/drawing/2014/main" id="{79D6514F-F711-44B6-80AB-3444BCB452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214" y="4553406"/>
              <a:ext cx="1327986" cy="878855"/>
            </a:xfrm>
            <a:prstGeom prst="rect">
              <a:avLst/>
            </a:prstGeom>
          </p:spPr>
        </p:pic>
        <p:pic>
          <p:nvPicPr>
            <p:cNvPr id="24" name="AtmoSud">
              <a:hlinkClick r:id="rId7"/>
              <a:extLst>
                <a:ext uri="{FF2B5EF4-FFF2-40B4-BE49-F238E27FC236}">
                  <a16:creationId xmlns:a16="http://schemas.microsoft.com/office/drawing/2014/main" id="{F166055E-4FB1-48E4-8198-2E77C031EF4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214" y="3533382"/>
              <a:ext cx="1327986" cy="575486"/>
            </a:xfrm>
            <a:prstGeom prst="rect">
              <a:avLst/>
            </a:prstGeom>
          </p:spPr>
        </p:pic>
        <p:pic>
          <p:nvPicPr>
            <p:cNvPr id="25" name="FAEM">
              <a:hlinkClick r:id="rId9"/>
              <a:extLst>
                <a:ext uri="{FF2B5EF4-FFF2-40B4-BE49-F238E27FC236}">
                  <a16:creationId xmlns:a16="http://schemas.microsoft.com/office/drawing/2014/main" id="{6B588185-07EE-4883-BF8C-722DB63E362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214" y="2584235"/>
              <a:ext cx="1327986" cy="504608"/>
            </a:xfrm>
            <a:prstGeom prst="rect">
              <a:avLst/>
            </a:prstGeom>
          </p:spPr>
        </p:pic>
        <p:pic>
          <p:nvPicPr>
            <p:cNvPr id="26" name="AEM">
              <a:extLst>
                <a:ext uri="{FF2B5EF4-FFF2-40B4-BE49-F238E27FC236}">
                  <a16:creationId xmlns:a16="http://schemas.microsoft.com/office/drawing/2014/main" id="{8A587C30-715C-40F1-B503-F506DB649ED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0214" y="297657"/>
              <a:ext cx="1327986" cy="1842040"/>
            </a:xfrm>
            <a:prstGeom prst="rect">
              <a:avLst/>
            </a:prstGeom>
          </p:spPr>
        </p:pic>
        <p:sp>
          <p:nvSpPr>
            <p:cNvPr id="27" name="Module CO2">
              <a:extLst>
                <a:ext uri="{FF2B5EF4-FFF2-40B4-BE49-F238E27FC236}">
                  <a16:creationId xmlns:a16="http://schemas.microsoft.com/office/drawing/2014/main" id="{1362C2E7-2A69-4257-9897-76A53E61E1BB}"/>
                </a:ext>
              </a:extLst>
            </p:cNvPr>
            <p:cNvSpPr/>
            <p:nvPr/>
          </p:nvSpPr>
          <p:spPr>
            <a:xfrm>
              <a:off x="114404" y="5992223"/>
              <a:ext cx="1539605" cy="707886"/>
            </a:xfrm>
            <a:prstGeom prst="rect">
              <a:avLst/>
            </a:prstGeom>
            <a:solidFill>
              <a:srgbClr val="002060"/>
            </a:solidFill>
          </p:spPr>
          <p:txBody>
            <a:bodyPr wrap="square">
              <a:spAutoFit/>
            </a:bodyPr>
            <a:lstStyle/>
            <a:p>
              <a:pPr algn="ctr"/>
              <a:r>
                <a:rPr lang="fr-FR" sz="2000" b="1" dirty="0">
                  <a:solidFill>
                    <a:schemeClr val="bg1"/>
                  </a:solidFill>
                  <a:latin typeface="Century Gothic" panose="020B0502020202020204" pitchFamily="34" charset="0"/>
                </a:rPr>
                <a:t>L’air de ma classe</a:t>
              </a:r>
              <a:endParaRPr lang="fr-FR" sz="2000" dirty="0">
                <a:solidFill>
                  <a:schemeClr val="bg1"/>
                </a:solidFill>
              </a:endParaRPr>
            </a:p>
          </p:txBody>
        </p:sp>
      </p:grpSp>
      <p:sp>
        <p:nvSpPr>
          <p:cNvPr id="28" name="Titre">
            <a:extLst>
              <a:ext uri="{FF2B5EF4-FFF2-40B4-BE49-F238E27FC236}">
                <a16:creationId xmlns:a16="http://schemas.microsoft.com/office/drawing/2014/main" id="{03E0ACAB-EC06-4E7B-9438-986D5788EB64}"/>
              </a:ext>
            </a:extLst>
          </p:cNvPr>
          <p:cNvSpPr txBox="1"/>
          <p:nvPr/>
        </p:nvSpPr>
        <p:spPr>
          <a:xfrm>
            <a:off x="1768414" y="-4764"/>
            <a:ext cx="10423586" cy="10080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La pollution liée à l’activité domestique</a:t>
            </a:r>
          </a:p>
        </p:txBody>
      </p:sp>
      <p:pic>
        <p:nvPicPr>
          <p:cNvPr id="29" name="Clic retour">
            <a:hlinkClick r:id="rId12" action="ppaction://hlinksldjump"/>
            <a:extLst>
              <a:ext uri="{FF2B5EF4-FFF2-40B4-BE49-F238E27FC236}">
                <a16:creationId xmlns:a16="http://schemas.microsoft.com/office/drawing/2014/main" id="{3B374879-B579-4A04-9AF9-1FD0082454C6}"/>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Espace réservé du numéro de diapositive 1">
            <a:extLst>
              <a:ext uri="{FF2B5EF4-FFF2-40B4-BE49-F238E27FC236}">
                <a16:creationId xmlns:a16="http://schemas.microsoft.com/office/drawing/2014/main" id="{FF54CC83-42B6-4EA7-A08F-5AEE4A982611}"/>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a:t>
            </a: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fld id="{6B65CB28-E51F-4F6B-B370-8F5765EA14E9}" type="slidenum">
              <a:rPr kumimoji="0" lang="fr-FR" altLang="fr-FR" sz="1800" b="1"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73</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3" name="Image 12" descr="Une image contenant texte, moniteur, tableau de points&#10;&#10;Description générée automatiquement">
            <a:extLst>
              <a:ext uri="{FF2B5EF4-FFF2-40B4-BE49-F238E27FC236}">
                <a16:creationId xmlns:a16="http://schemas.microsoft.com/office/drawing/2014/main" id="{0C81E9C8-F73D-4CD3-BE8A-E74675A60D81}"/>
              </a:ext>
            </a:extLst>
          </p:cNvPr>
          <p:cNvPicPr>
            <a:picLocks noChangeAspect="1"/>
          </p:cNvPicPr>
          <p:nvPr/>
        </p:nvPicPr>
        <p:blipFill>
          <a:blip r:embed="rId14"/>
          <a:stretch>
            <a:fillRect/>
          </a:stretch>
        </p:blipFill>
        <p:spPr>
          <a:xfrm>
            <a:off x="10198323" y="2421360"/>
            <a:ext cx="1594697" cy="1771885"/>
          </a:xfrm>
          <a:prstGeom prst="rect">
            <a:avLst/>
          </a:prstGeom>
        </p:spPr>
      </p:pic>
    </p:spTree>
    <p:extLst>
      <p:ext uri="{BB962C8B-B14F-4D97-AF65-F5344CB8AC3E}">
        <p14:creationId xmlns:p14="http://schemas.microsoft.com/office/powerpoint/2010/main" val="2263440802"/>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a:extLst>
              <a:ext uri="{FF2B5EF4-FFF2-40B4-BE49-F238E27FC236}">
                <a16:creationId xmlns:a16="http://schemas.microsoft.com/office/drawing/2014/main" id="{F65BCCBA-3E17-4AF7-9269-2530B346CC7A}"/>
              </a:ext>
            </a:extLst>
          </p:cNvPr>
          <p:cNvSpPr/>
          <p:nvPr/>
        </p:nvSpPr>
        <p:spPr>
          <a:xfrm>
            <a:off x="5480274" y="5794326"/>
            <a:ext cx="4278086" cy="9587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fr-FR" dirty="0">
              <a:solidFill>
                <a:srgbClr val="002060"/>
              </a:solidFill>
            </a:endParaRPr>
          </a:p>
        </p:txBody>
      </p:sp>
      <p:sp>
        <p:nvSpPr>
          <p:cNvPr id="4" name="Ellipse 3">
            <a:extLst>
              <a:ext uri="{FF2B5EF4-FFF2-40B4-BE49-F238E27FC236}">
                <a16:creationId xmlns:a16="http://schemas.microsoft.com/office/drawing/2014/main" id="{BCD89A93-53C6-0CB3-0AA1-7A19B02525E3}"/>
              </a:ext>
            </a:extLst>
          </p:cNvPr>
          <p:cNvSpPr/>
          <p:nvPr/>
        </p:nvSpPr>
        <p:spPr>
          <a:xfrm>
            <a:off x="5584371" y="5815620"/>
            <a:ext cx="4278086" cy="9587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r-FR" dirty="0">
                <a:solidFill>
                  <a:srgbClr val="002060"/>
                </a:solidFill>
              </a:rPr>
              <a:t>……………………………...........</a:t>
            </a:r>
          </a:p>
        </p:txBody>
      </p:sp>
      <p:sp>
        <p:nvSpPr>
          <p:cNvPr id="2" name="Ellipse 1">
            <a:extLst>
              <a:ext uri="{FF2B5EF4-FFF2-40B4-BE49-F238E27FC236}">
                <a16:creationId xmlns:a16="http://schemas.microsoft.com/office/drawing/2014/main" id="{3FFAF603-469E-1E8B-E460-4FDC1345DB34}"/>
              </a:ext>
            </a:extLst>
          </p:cNvPr>
          <p:cNvSpPr/>
          <p:nvPr/>
        </p:nvSpPr>
        <p:spPr>
          <a:xfrm>
            <a:off x="5989695" y="3801948"/>
            <a:ext cx="2282618" cy="6126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buFontTx/>
              <a:buNone/>
            </a:pPr>
            <a:r>
              <a:rPr lang="fr-FR" altLang="fr-FR" b="1" dirty="0">
                <a:solidFill>
                  <a:srgbClr val="0098BC"/>
                </a:solidFill>
                <a:cs typeface="Arial" panose="020B0604020202020204" pitchFamily="34" charset="0"/>
              </a:rPr>
              <a:t>10% du gâteau </a:t>
            </a:r>
          </a:p>
          <a:p>
            <a:pPr algn="ctr">
              <a:lnSpc>
                <a:spcPct val="100000"/>
              </a:lnSpc>
              <a:spcBef>
                <a:spcPts val="0"/>
              </a:spcBef>
              <a:buFontTx/>
              <a:buNone/>
            </a:pPr>
            <a:r>
              <a:rPr lang="fr-FR" altLang="fr-FR" b="1" dirty="0">
                <a:solidFill>
                  <a:srgbClr val="0098BC"/>
                </a:solidFill>
                <a:cs typeface="Arial" panose="020B0604020202020204" pitchFamily="34" charset="0"/>
              </a:rPr>
              <a:t>1 part sur 10</a:t>
            </a:r>
          </a:p>
        </p:txBody>
      </p:sp>
      <p:sp>
        <p:nvSpPr>
          <p:cNvPr id="82" name="Une part égale à ?"/>
          <p:cNvSpPr txBox="1">
            <a:spLocks noChangeArrowheads="1"/>
          </p:cNvSpPr>
          <p:nvPr/>
        </p:nvSpPr>
        <p:spPr bwMode="auto">
          <a:xfrm>
            <a:off x="5399314" y="3102931"/>
            <a:ext cx="35963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Si on coupe le gâteau en 10 parts égales. 1 part est égale à ?</a:t>
            </a:r>
          </a:p>
        </p:txBody>
      </p:sp>
      <p:sp>
        <p:nvSpPr>
          <p:cNvPr id="21" name="Texte"/>
          <p:cNvSpPr txBox="1">
            <a:spLocks noChangeArrowheads="1"/>
          </p:cNvSpPr>
          <p:nvPr/>
        </p:nvSpPr>
        <p:spPr bwMode="auto">
          <a:xfrm>
            <a:off x="2459149" y="3102931"/>
            <a:ext cx="243403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Gâteau entier</a:t>
            </a:r>
          </a:p>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100% du gâteau</a:t>
            </a:r>
          </a:p>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ou 10 parts sur 10</a:t>
            </a:r>
          </a:p>
        </p:txBody>
      </p:sp>
      <p:grpSp>
        <p:nvGrpSpPr>
          <p:cNvPr id="22" name="Gateau 100% + Assiete">
            <a:extLst>
              <a:ext uri="{FF2B5EF4-FFF2-40B4-BE49-F238E27FC236}">
                <a16:creationId xmlns:a16="http://schemas.microsoft.com/office/drawing/2014/main" id="{3693F295-90DA-4E2C-9EC1-6DABE514CC9D}"/>
              </a:ext>
            </a:extLst>
          </p:cNvPr>
          <p:cNvGrpSpPr/>
          <p:nvPr/>
        </p:nvGrpSpPr>
        <p:grpSpPr>
          <a:xfrm>
            <a:off x="2517486" y="1344482"/>
            <a:ext cx="2255827" cy="1602908"/>
            <a:chOff x="2517486" y="1324021"/>
            <a:chExt cx="2255827" cy="1602908"/>
          </a:xfrm>
        </p:grpSpPr>
        <p:pic>
          <p:nvPicPr>
            <p:cNvPr id="23" name="Assiette im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7486" y="1439536"/>
              <a:ext cx="2255827" cy="1487393"/>
            </a:xfrm>
            <a:prstGeom prst="rect">
              <a:avLst/>
            </a:prstGeom>
          </p:spPr>
        </p:pic>
        <p:grpSp>
          <p:nvGrpSpPr>
            <p:cNvPr id="24" name="Gateau 100%">
              <a:extLst>
                <a:ext uri="{FF2B5EF4-FFF2-40B4-BE49-F238E27FC236}">
                  <a16:creationId xmlns:a16="http://schemas.microsoft.com/office/drawing/2014/main" id="{AC31F355-E846-47EB-A946-4125E3E8D38B}"/>
                </a:ext>
              </a:extLst>
            </p:cNvPr>
            <p:cNvGrpSpPr/>
            <p:nvPr/>
          </p:nvGrpSpPr>
          <p:grpSpPr>
            <a:xfrm>
              <a:off x="2886166" y="1324021"/>
              <a:ext cx="1526505" cy="1369535"/>
              <a:chOff x="2875149" y="2238421"/>
              <a:chExt cx="1526505" cy="1369535"/>
            </a:xfrm>
          </p:grpSpPr>
          <p:pic>
            <p:nvPicPr>
              <p:cNvPr id="25" name="Part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6476" y="2238422"/>
                <a:ext cx="449611" cy="871121"/>
              </a:xfrm>
              <a:prstGeom prst="rect">
                <a:avLst/>
              </a:prstGeom>
            </p:spPr>
          </p:pic>
          <p:pic>
            <p:nvPicPr>
              <p:cNvPr id="26" name="Part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9131" y="2238421"/>
                <a:ext cx="450170" cy="871122"/>
              </a:xfrm>
              <a:prstGeom prst="rect">
                <a:avLst/>
              </a:prstGeom>
            </p:spPr>
          </p:pic>
          <p:pic>
            <p:nvPicPr>
              <p:cNvPr id="27" name="Part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8190" y="2335544"/>
                <a:ext cx="724283" cy="775091"/>
              </a:xfrm>
              <a:prstGeom prst="rect">
                <a:avLst/>
              </a:prstGeom>
            </p:spPr>
          </p:pic>
          <p:pic>
            <p:nvPicPr>
              <p:cNvPr id="28" name="Part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2731" y="2334432"/>
                <a:ext cx="724302" cy="775111"/>
              </a:xfrm>
              <a:prstGeom prst="rect">
                <a:avLst/>
              </a:prstGeom>
            </p:spPr>
          </p:pic>
          <p:pic>
            <p:nvPicPr>
              <p:cNvPr id="29" name="Part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1780" y="2584739"/>
                <a:ext cx="759874" cy="680226"/>
              </a:xfrm>
              <a:prstGeom prst="rect">
                <a:avLst/>
              </a:prstGeom>
            </p:spPr>
          </p:pic>
          <p:pic>
            <p:nvPicPr>
              <p:cNvPr id="30" name="Part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75149" y="2584497"/>
                <a:ext cx="760414" cy="680710"/>
              </a:xfrm>
              <a:prstGeom prst="rect">
                <a:avLst/>
              </a:prstGeom>
            </p:spPr>
          </p:pic>
          <p:pic>
            <p:nvPicPr>
              <p:cNvPr id="31" name="Part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40325" y="2735434"/>
                <a:ext cx="723224" cy="777196"/>
              </a:xfrm>
              <a:prstGeom prst="rect">
                <a:avLst/>
              </a:prstGeom>
            </p:spPr>
          </p:pic>
          <p:pic>
            <p:nvPicPr>
              <p:cNvPr id="32" name="Part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12304" y="2735626"/>
                <a:ext cx="722982" cy="774623"/>
              </a:xfrm>
              <a:prstGeom prst="rect">
                <a:avLst/>
              </a:prstGeom>
            </p:spPr>
          </p:pic>
          <p:pic>
            <p:nvPicPr>
              <p:cNvPr id="33" name="Part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38698" y="2735434"/>
                <a:ext cx="447993" cy="870141"/>
              </a:xfrm>
              <a:prstGeom prst="rect">
                <a:avLst/>
              </a:prstGeom>
            </p:spPr>
          </p:pic>
          <p:pic>
            <p:nvPicPr>
              <p:cNvPr id="34" name="Part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90849" y="2736167"/>
                <a:ext cx="451000" cy="871789"/>
              </a:xfrm>
              <a:prstGeom prst="rect">
                <a:avLst/>
              </a:prstGeom>
            </p:spPr>
          </p:pic>
        </p:grpSp>
      </p:grpSp>
      <p:sp>
        <p:nvSpPr>
          <p:cNvPr id="35" name="Titre"/>
          <p:cNvSpPr txBox="1"/>
          <p:nvPr/>
        </p:nvSpPr>
        <p:spPr>
          <a:xfrm>
            <a:off x="1670130" y="-4764"/>
            <a:ext cx="10521870" cy="10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a:lnSpc>
                <a:spcPct val="90000"/>
              </a:lnSpc>
              <a:spcBef>
                <a:spcPct val="0"/>
              </a:spcBef>
              <a:buNone/>
              <a:defRPr sz="4000" b="1">
                <a:solidFill>
                  <a:schemeClr val="bg1"/>
                </a:solidFill>
                <a:latin typeface="Century Gothic" panose="020B0502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002060"/>
                </a:solidFill>
              </a:rPr>
              <a:t>Les parties par million (ppm)</a:t>
            </a:r>
          </a:p>
        </p:txBody>
      </p:sp>
      <p:sp>
        <p:nvSpPr>
          <p:cNvPr id="36" name="Espace réservé du numéro de diapositive 1">
            <a:extLst>
              <a:ext uri="{FF2B5EF4-FFF2-40B4-BE49-F238E27FC236}">
                <a16:creationId xmlns:a16="http://schemas.microsoft.com/office/drawing/2014/main" id="{B44CC4E8-78B9-4A37-8F0F-F02F524CDAD2}"/>
              </a:ext>
            </a:extLst>
          </p:cNvPr>
          <p:cNvSpPr txBox="1">
            <a:spLocks/>
          </p:cNvSpPr>
          <p:nvPr/>
        </p:nvSpPr>
        <p:spPr bwMode="auto">
          <a:xfrm>
            <a:off x="11126800" y="6409271"/>
            <a:ext cx="1018821" cy="365125"/>
          </a:xfrm>
          <a:prstGeom prst="rect">
            <a:avLst/>
          </a:prstGeom>
          <a:solidFill>
            <a:srgbClr val="00206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8</a:t>
            </a:r>
            <a:r>
              <a:rPr lang="fr-FR" altLang="fr-FR" sz="1800" b="1" dirty="0">
                <a:solidFill>
                  <a:srgbClr val="CFEDEF"/>
                </a:solidFill>
              </a:rPr>
              <a:t> </a:t>
            </a:r>
            <a:r>
              <a:rPr lang="fr-FR" altLang="fr-FR" sz="1800" b="1" dirty="0">
                <a:solidFill>
                  <a:schemeClr val="bg1"/>
                </a:solidFill>
              </a:rPr>
              <a:t>- </a:t>
            </a:r>
            <a:fld id="{6B65CB28-E51F-4F6B-B370-8F5765EA14E9}" type="slidenum">
              <a:rPr lang="fr-FR" altLang="fr-FR" sz="1800" b="1" smtClean="0">
                <a:solidFill>
                  <a:schemeClr val="bg1"/>
                </a:solidFill>
              </a:rPr>
              <a:pPr algn="ctr" eaLnBrk="1" hangingPunct="1">
                <a:lnSpc>
                  <a:spcPct val="100000"/>
                </a:lnSpc>
                <a:spcBef>
                  <a:spcPct val="0"/>
                </a:spcBef>
                <a:buFontTx/>
                <a:buNone/>
              </a:pPr>
              <a:t>74</a:t>
            </a:fld>
            <a:endParaRPr lang="fr-FR" altLang="fr-FR" sz="1800" b="1" dirty="0">
              <a:solidFill>
                <a:schemeClr val="bg1"/>
              </a:solidFill>
            </a:endParaRPr>
          </a:p>
        </p:txBody>
      </p:sp>
      <p:pic>
        <p:nvPicPr>
          <p:cNvPr id="37" name="Clic retour">
            <a:hlinkClick r:id="rId13" action="ppaction://hlinksldjump"/>
            <a:extLst>
              <a:ext uri="{FF2B5EF4-FFF2-40B4-BE49-F238E27FC236}">
                <a16:creationId xmlns:a16="http://schemas.microsoft.com/office/drawing/2014/main" id="{9B150C89-222D-45E8-AE09-3622AFBEC4FF}"/>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8751" t="2691" r="7314" b="5618"/>
          <a:stretch/>
        </p:blipFill>
        <p:spPr bwMode="auto">
          <a:xfrm>
            <a:off x="11326944" y="5839352"/>
            <a:ext cx="565484" cy="52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 name="Gateau 10% + assiete">
            <a:extLst>
              <a:ext uri="{FF2B5EF4-FFF2-40B4-BE49-F238E27FC236}">
                <a16:creationId xmlns:a16="http://schemas.microsoft.com/office/drawing/2014/main" id="{C495802B-111C-41CB-84B7-B69EECEA05AB}"/>
              </a:ext>
            </a:extLst>
          </p:cNvPr>
          <p:cNvGrpSpPr/>
          <p:nvPr/>
        </p:nvGrpSpPr>
        <p:grpSpPr>
          <a:xfrm>
            <a:off x="5989695" y="1233666"/>
            <a:ext cx="2282618" cy="1505057"/>
            <a:chOff x="9104898" y="1585554"/>
            <a:chExt cx="2282618" cy="1505057"/>
          </a:xfrm>
        </p:grpSpPr>
        <p:pic>
          <p:nvPicPr>
            <p:cNvPr id="39" name="Assiette im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104898" y="1585554"/>
              <a:ext cx="2282618" cy="1505057"/>
            </a:xfrm>
            <a:prstGeom prst="rect">
              <a:avLst/>
            </a:prstGeom>
          </p:spPr>
        </p:pic>
        <p:pic>
          <p:nvPicPr>
            <p:cNvPr id="40" name="Gateau 10%">
              <a:extLst>
                <a:ext uri="{FF2B5EF4-FFF2-40B4-BE49-F238E27FC236}">
                  <a16:creationId xmlns:a16="http://schemas.microsoft.com/office/drawing/2014/main" id="{8B1FADC0-74F0-4464-A4A2-488EDDBCD7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73006" y="2060062"/>
              <a:ext cx="722982" cy="774623"/>
            </a:xfrm>
            <a:prstGeom prst="rect">
              <a:avLst/>
            </a:prstGeom>
          </p:spPr>
        </p:pic>
      </p:grpSp>
      <p:sp>
        <p:nvSpPr>
          <p:cNvPr id="45" name="Fond Blanc">
            <a:extLst>
              <a:ext uri="{FF2B5EF4-FFF2-40B4-BE49-F238E27FC236}">
                <a16:creationId xmlns:a16="http://schemas.microsoft.com/office/drawing/2014/main" id="{6A431189-7B82-4F96-ACF9-5DFC22F082DC}"/>
              </a:ext>
            </a:extLst>
          </p:cNvPr>
          <p:cNvSpPr/>
          <p:nvPr/>
        </p:nvSpPr>
        <p:spPr>
          <a:xfrm>
            <a:off x="0" y="3861"/>
            <a:ext cx="1670132"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6" name="TP">
            <a:extLst>
              <a:ext uri="{FF2B5EF4-FFF2-40B4-BE49-F238E27FC236}">
                <a16:creationId xmlns:a16="http://schemas.microsoft.com/office/drawing/2014/main" id="{4570BCC4-B0D2-4358-8B61-EF698F25A62C}"/>
              </a:ext>
            </a:extLst>
          </p:cNvPr>
          <p:cNvGrpSpPr/>
          <p:nvPr/>
        </p:nvGrpSpPr>
        <p:grpSpPr>
          <a:xfrm>
            <a:off x="330442" y="5258668"/>
            <a:ext cx="1084263" cy="830356"/>
            <a:chOff x="330442" y="5254806"/>
            <a:chExt cx="1084263" cy="830356"/>
          </a:xfrm>
        </p:grpSpPr>
        <p:sp>
          <p:nvSpPr>
            <p:cNvPr id="47" name="Txt tp">
              <a:extLst>
                <a:ext uri="{FF2B5EF4-FFF2-40B4-BE49-F238E27FC236}">
                  <a16:creationId xmlns:a16="http://schemas.microsoft.com/office/drawing/2014/main" id="{1D663D89-0226-425C-B4C7-95F0C9A1EED8}"/>
                </a:ext>
              </a:extLst>
            </p:cNvPr>
            <p:cNvSpPr txBox="1">
              <a:spLocks noChangeArrowheads="1"/>
            </p:cNvSpPr>
            <p:nvPr/>
          </p:nvSpPr>
          <p:spPr bwMode="auto">
            <a:xfrm>
              <a:off x="330442" y="5747025"/>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48" name="Picto">
              <a:extLst>
                <a:ext uri="{FF2B5EF4-FFF2-40B4-BE49-F238E27FC236}">
                  <a16:creationId xmlns:a16="http://schemas.microsoft.com/office/drawing/2014/main" id="{AC7BA22F-805D-4827-8C56-CB90F7039EC3}"/>
                </a:ext>
              </a:extLst>
            </p:cNvPr>
            <p:cNvPicPr>
              <a:picLocks noChangeAspect="1"/>
            </p:cNvPicPr>
            <p:nvPr/>
          </p:nvPicPr>
          <p:blipFill rotWithShape="1">
            <a:blip r:embed="rId16">
              <a:extLst>
                <a:ext uri="{28A0092B-C50C-407E-A947-70E740481C1C}">
                  <a14:useLocalDpi xmlns:a14="http://schemas.microsoft.com/office/drawing/2010/main" val="0"/>
                </a:ext>
              </a:extLst>
            </a:blip>
            <a:srcRect l="2040" t="2673" r="2116" b="5000"/>
            <a:stretch/>
          </p:blipFill>
          <p:spPr bwMode="auto">
            <a:xfrm>
              <a:off x="550102" y="5254806"/>
              <a:ext cx="681644" cy="5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Video">
            <a:extLst>
              <a:ext uri="{FF2B5EF4-FFF2-40B4-BE49-F238E27FC236}">
                <a16:creationId xmlns:a16="http://schemas.microsoft.com/office/drawing/2014/main" id="{31C854DF-7C8A-4F42-B42F-181B20C4C37F}"/>
              </a:ext>
            </a:extLst>
          </p:cNvPr>
          <p:cNvGrpSpPr/>
          <p:nvPr/>
        </p:nvGrpSpPr>
        <p:grpSpPr>
          <a:xfrm>
            <a:off x="330443" y="4186380"/>
            <a:ext cx="1084263" cy="874441"/>
            <a:chOff x="330443" y="4182518"/>
            <a:chExt cx="1084263" cy="874441"/>
          </a:xfrm>
        </p:grpSpPr>
        <p:sp>
          <p:nvSpPr>
            <p:cNvPr id="50" name="Txt video">
              <a:extLst>
                <a:ext uri="{FF2B5EF4-FFF2-40B4-BE49-F238E27FC236}">
                  <a16:creationId xmlns:a16="http://schemas.microsoft.com/office/drawing/2014/main" id="{FF6DBA49-47EA-459D-AC7A-2ECF94D8BA1C}"/>
                </a:ext>
              </a:extLst>
            </p:cNvPr>
            <p:cNvSpPr txBox="1">
              <a:spLocks noChangeArrowheads="1"/>
            </p:cNvSpPr>
            <p:nvPr/>
          </p:nvSpPr>
          <p:spPr bwMode="auto">
            <a:xfrm>
              <a:off x="330443" y="4718822"/>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1" name="Picto guide">
              <a:extLst>
                <a:ext uri="{FF2B5EF4-FFF2-40B4-BE49-F238E27FC236}">
                  <a16:creationId xmlns:a16="http://schemas.microsoft.com/office/drawing/2014/main" id="{7DE6EE98-33F9-420C-B19F-683155AECD7D}"/>
                </a:ext>
              </a:extLst>
            </p:cNvPr>
            <p:cNvPicPr>
              <a:picLocks noChangeAspect="1"/>
            </p:cNvPicPr>
            <p:nvPr/>
          </p:nvPicPr>
          <p:blipFill rotWithShape="1">
            <a:blip r:embed="rId17">
              <a:extLst>
                <a:ext uri="{28A0092B-C50C-407E-A947-70E740481C1C}">
                  <a14:useLocalDpi xmlns:a14="http://schemas.microsoft.com/office/drawing/2010/main" val="0"/>
                </a:ext>
              </a:extLst>
            </a:blip>
            <a:srcRect l="4186" t="1958" r="10959" b="5944"/>
            <a:stretch/>
          </p:blipFill>
          <p:spPr bwMode="auto">
            <a:xfrm>
              <a:off x="545220" y="4182518"/>
              <a:ext cx="631767"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Guide">
            <a:extLst>
              <a:ext uri="{FF2B5EF4-FFF2-40B4-BE49-F238E27FC236}">
                <a16:creationId xmlns:a16="http://schemas.microsoft.com/office/drawing/2014/main" id="{5348D39E-8757-4A35-A715-A825BB1D4D7B}"/>
              </a:ext>
            </a:extLst>
          </p:cNvPr>
          <p:cNvGrpSpPr/>
          <p:nvPr/>
        </p:nvGrpSpPr>
        <p:grpSpPr>
          <a:xfrm>
            <a:off x="330444" y="3123586"/>
            <a:ext cx="1084262" cy="891371"/>
            <a:chOff x="330444" y="3119724"/>
            <a:chExt cx="1084262" cy="891371"/>
          </a:xfrm>
        </p:grpSpPr>
        <p:sp>
          <p:nvSpPr>
            <p:cNvPr id="53" name="Txt guide">
              <a:extLst>
                <a:ext uri="{FF2B5EF4-FFF2-40B4-BE49-F238E27FC236}">
                  <a16:creationId xmlns:a16="http://schemas.microsoft.com/office/drawing/2014/main" id="{79800BD8-F46C-4237-9E47-F7153535A057}"/>
                </a:ext>
              </a:extLst>
            </p:cNvPr>
            <p:cNvSpPr txBox="1">
              <a:spLocks noChangeArrowheads="1"/>
            </p:cNvSpPr>
            <p:nvPr/>
          </p:nvSpPr>
          <p:spPr bwMode="auto">
            <a:xfrm>
              <a:off x="330444" y="3671370"/>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54" name="Picto guide">
              <a:extLst>
                <a:ext uri="{FF2B5EF4-FFF2-40B4-BE49-F238E27FC236}">
                  <a16:creationId xmlns:a16="http://schemas.microsoft.com/office/drawing/2014/main" id="{5A48E4BD-4BD7-4909-BF2D-2696D501CC8E}"/>
                </a:ext>
              </a:extLst>
            </p:cNvPr>
            <p:cNvPicPr>
              <a:picLocks noChangeAspect="1"/>
            </p:cNvPicPr>
            <p:nvPr/>
          </p:nvPicPr>
          <p:blipFill rotWithShape="1">
            <a:blip r:embed="rId18">
              <a:extLst>
                <a:ext uri="{28A0092B-C50C-407E-A947-70E740481C1C}">
                  <a14:useLocalDpi xmlns:a14="http://schemas.microsoft.com/office/drawing/2010/main" val="0"/>
                </a:ext>
              </a:extLst>
            </a:blip>
            <a:srcRect l="5015" t="1565" r="10709" b="5873"/>
            <a:stretch/>
          </p:blipFill>
          <p:spPr bwMode="auto">
            <a:xfrm>
              <a:off x="545220" y="3119724"/>
              <a:ext cx="623454" cy="58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5" name="Txt info">
            <a:extLst>
              <a:ext uri="{FF2B5EF4-FFF2-40B4-BE49-F238E27FC236}">
                <a16:creationId xmlns:a16="http://schemas.microsoft.com/office/drawing/2014/main" id="{3DA8ED19-20FF-40D7-B50A-61E9AC10FEC2}"/>
              </a:ext>
            </a:extLst>
          </p:cNvPr>
          <p:cNvSpPr txBox="1">
            <a:spLocks noChangeArrowheads="1"/>
          </p:cNvSpPr>
          <p:nvPr/>
        </p:nvSpPr>
        <p:spPr bwMode="auto">
          <a:xfrm>
            <a:off x="314816" y="2530286"/>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6" name="Module CO2">
            <a:extLst>
              <a:ext uri="{FF2B5EF4-FFF2-40B4-BE49-F238E27FC236}">
                <a16:creationId xmlns:a16="http://schemas.microsoft.com/office/drawing/2014/main" id="{683312CB-ED41-4244-8284-07B634C18E22}"/>
              </a:ext>
            </a:extLst>
          </p:cNvPr>
          <p:cNvSpPr/>
          <p:nvPr/>
        </p:nvSpPr>
        <p:spPr>
          <a:xfrm>
            <a:off x="65263" y="1509203"/>
            <a:ext cx="1539605" cy="276999"/>
          </a:xfrm>
          <a:prstGeom prst="rect">
            <a:avLst/>
          </a:prstGeom>
          <a:solidFill>
            <a:srgbClr val="002060"/>
          </a:solidFill>
        </p:spPr>
        <p:txBody>
          <a:bodyPr wrap="square">
            <a:spAutoFit/>
          </a:bodyPr>
          <a:lstStyle/>
          <a:p>
            <a:pPr algn="ctr"/>
            <a:r>
              <a:rPr lang="fr-FR" sz="1200" b="1" dirty="0">
                <a:solidFill>
                  <a:schemeClr val="bg1"/>
                </a:solidFill>
                <a:latin typeface="Century Gothic" panose="020B0502020202020204" pitchFamily="34" charset="0"/>
              </a:rPr>
              <a:t>L’air de ma classe</a:t>
            </a:r>
            <a:endParaRPr lang="fr-FR" sz="1200" dirty="0">
              <a:solidFill>
                <a:schemeClr val="bg1"/>
              </a:solidFill>
            </a:endParaRPr>
          </a:p>
        </p:txBody>
      </p:sp>
      <p:pic>
        <p:nvPicPr>
          <p:cNvPr id="57" name="Logo AEM">
            <a:extLst>
              <a:ext uri="{FF2B5EF4-FFF2-40B4-BE49-F238E27FC236}">
                <a16:creationId xmlns:a16="http://schemas.microsoft.com/office/drawing/2014/main" id="{A1DC0DE2-8975-4F5C-AC7A-EE3C56BD125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57636" y="224669"/>
            <a:ext cx="954858" cy="1218997"/>
          </a:xfrm>
          <a:prstGeom prst="rect">
            <a:avLst/>
          </a:prstGeom>
        </p:spPr>
      </p:pic>
      <p:pic>
        <p:nvPicPr>
          <p:cNvPr id="58" name="Picto info active">
            <a:extLst>
              <a:ext uri="{FF2B5EF4-FFF2-40B4-BE49-F238E27FC236}">
                <a16:creationId xmlns:a16="http://schemas.microsoft.com/office/drawing/2014/main" id="{B3A4A4DA-3540-4359-91AC-7821595DBC6B}"/>
              </a:ext>
            </a:extLst>
          </p:cNvPr>
          <p:cNvPicPr>
            <a:picLocks noChangeAspect="1"/>
          </p:cNvPicPr>
          <p:nvPr/>
        </p:nvPicPr>
        <p:blipFill rotWithShape="1">
          <a:blip r:embed="rId20">
            <a:extLst>
              <a:ext uri="{28A0092B-C50C-407E-A947-70E740481C1C}">
                <a14:useLocalDpi xmlns:a14="http://schemas.microsoft.com/office/drawing/2010/main" val="0"/>
              </a:ext>
            </a:extLst>
          </a:blip>
          <a:srcRect l="6268" t="3278" r="13588" b="5866"/>
          <a:stretch/>
        </p:blipFill>
        <p:spPr bwMode="auto">
          <a:xfrm>
            <a:off x="530536" y="1995482"/>
            <a:ext cx="624689" cy="59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6" name="PPM"/>
          <p:cNvGrpSpPr/>
          <p:nvPr/>
        </p:nvGrpSpPr>
        <p:grpSpPr>
          <a:xfrm>
            <a:off x="5989695" y="4444646"/>
            <a:ext cx="3517316" cy="2149565"/>
            <a:chOff x="7617819" y="5008274"/>
            <a:chExt cx="3887798" cy="2375983"/>
          </a:xfrm>
        </p:grpSpPr>
        <p:pic>
          <p:nvPicPr>
            <p:cNvPr id="77" name="Assiette img"/>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370140" y="5008274"/>
              <a:ext cx="2255828" cy="1487392"/>
            </a:xfrm>
            <a:prstGeom prst="rect">
              <a:avLst/>
            </a:prstGeom>
          </p:spPr>
        </p:pic>
        <p:pic>
          <p:nvPicPr>
            <p:cNvPr id="78" name="Miettes 2 img"/>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879316" y="5805085"/>
              <a:ext cx="482934" cy="257300"/>
            </a:xfrm>
            <a:prstGeom prst="rect">
              <a:avLst/>
            </a:prstGeom>
          </p:spPr>
        </p:pic>
        <p:pic>
          <p:nvPicPr>
            <p:cNvPr id="79" name="Miettes 1 img"/>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rot="7841121">
              <a:off x="8865814" y="5864499"/>
              <a:ext cx="482934" cy="257300"/>
            </a:xfrm>
            <a:prstGeom prst="rect">
              <a:avLst/>
            </a:prstGeom>
          </p:spPr>
        </p:pic>
        <p:sp>
          <p:nvSpPr>
            <p:cNvPr id="80" name="Texte"/>
            <p:cNvSpPr txBox="1">
              <a:spLocks noChangeArrowheads="1"/>
            </p:cNvSpPr>
            <p:nvPr/>
          </p:nvSpPr>
          <p:spPr bwMode="auto">
            <a:xfrm>
              <a:off x="7617819" y="6601808"/>
              <a:ext cx="3887798" cy="78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10 miettes sur les 1 million ou 10 parties par million (ppm)</a:t>
              </a:r>
            </a:p>
          </p:txBody>
        </p:sp>
      </p:grpSp>
      <p:pic>
        <p:nvPicPr>
          <p:cNvPr id="81" name="Image 80"/>
          <p:cNvPicPr>
            <a:picLocks noChangeAspect="1"/>
          </p:cNvPicPr>
          <p:nvPr/>
        </p:nvPicPr>
        <p:blipFill rotWithShape="1">
          <a:blip r:embed="rId23" cstate="print">
            <a:extLst>
              <a:ext uri="{28A0092B-C50C-407E-A947-70E740481C1C}">
                <a14:useLocalDpi xmlns:a14="http://schemas.microsoft.com/office/drawing/2010/main" val="0"/>
              </a:ext>
            </a:extLst>
          </a:blip>
          <a:srcRect t="-7831" r="61212" b="19659"/>
          <a:stretch/>
        </p:blipFill>
        <p:spPr>
          <a:xfrm>
            <a:off x="9251100" y="1035955"/>
            <a:ext cx="2496899" cy="2249424"/>
          </a:xfrm>
          <a:prstGeom prst="rect">
            <a:avLst/>
          </a:prstGeom>
        </p:spPr>
      </p:pic>
      <p:sp>
        <p:nvSpPr>
          <p:cNvPr id="83" name="Texte"/>
          <p:cNvSpPr txBox="1">
            <a:spLocks noChangeArrowheads="1"/>
          </p:cNvSpPr>
          <p:nvPr/>
        </p:nvSpPr>
        <p:spPr bwMode="auto">
          <a:xfrm>
            <a:off x="9290992" y="3123586"/>
            <a:ext cx="24851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Et si on écrase le gâteau pour avoir un million de miettes ?</a:t>
            </a:r>
          </a:p>
        </p:txBody>
      </p:sp>
      <p:sp>
        <p:nvSpPr>
          <p:cNvPr id="84" name="Texte"/>
          <p:cNvSpPr txBox="1">
            <a:spLocks noChangeArrowheads="1"/>
          </p:cNvSpPr>
          <p:nvPr/>
        </p:nvSpPr>
        <p:spPr bwMode="auto">
          <a:xfrm>
            <a:off x="2087541" y="5172361"/>
            <a:ext cx="24851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ts val="0"/>
              </a:spcBef>
              <a:buFontTx/>
              <a:buNone/>
            </a:pPr>
            <a:r>
              <a:rPr lang="fr-FR" altLang="fr-FR" sz="2000" b="1" dirty="0">
                <a:solidFill>
                  <a:srgbClr val="0098BC"/>
                </a:solidFill>
                <a:latin typeface="+mn-lt"/>
                <a:cs typeface="Arial" panose="020B0604020202020204" pitchFamily="34" charset="0"/>
              </a:rPr>
              <a:t>Et que l’on garde seulement 10 miettes combien cela fait-il ?</a:t>
            </a:r>
          </a:p>
        </p:txBody>
      </p:sp>
      <p:sp>
        <p:nvSpPr>
          <p:cNvPr id="3" name="Numéro 1">
            <a:extLst>
              <a:ext uri="{FF2B5EF4-FFF2-40B4-BE49-F238E27FC236}">
                <a16:creationId xmlns:a16="http://schemas.microsoft.com/office/drawing/2014/main" id="{17E5DD5D-5387-1D57-08DF-F2018BD74066}"/>
              </a:ext>
            </a:extLst>
          </p:cNvPr>
          <p:cNvSpPr/>
          <p:nvPr/>
        </p:nvSpPr>
        <p:spPr bwMode="auto">
          <a:xfrm>
            <a:off x="6072437" y="3777351"/>
            <a:ext cx="572419" cy="572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1</a:t>
            </a:r>
          </a:p>
        </p:txBody>
      </p:sp>
      <p:sp>
        <p:nvSpPr>
          <p:cNvPr id="5" name="Numéro 2">
            <a:extLst>
              <a:ext uri="{FF2B5EF4-FFF2-40B4-BE49-F238E27FC236}">
                <a16:creationId xmlns:a16="http://schemas.microsoft.com/office/drawing/2014/main" id="{4CEC995D-130A-48D3-C12A-1D6BAB837C6F}"/>
              </a:ext>
            </a:extLst>
          </p:cNvPr>
          <p:cNvSpPr/>
          <p:nvPr/>
        </p:nvSpPr>
        <p:spPr bwMode="auto">
          <a:xfrm>
            <a:off x="6020921" y="5951377"/>
            <a:ext cx="572419" cy="56284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8BC"/>
          </a:solidFill>
          <a:ln>
            <a:solidFill>
              <a:srgbClr val="0098BC"/>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t>2</a:t>
            </a:r>
          </a:p>
        </p:txBody>
      </p:sp>
    </p:spTree>
    <p:extLst>
      <p:ext uri="{BB962C8B-B14F-4D97-AF65-F5344CB8AC3E}">
        <p14:creationId xmlns:p14="http://schemas.microsoft.com/office/powerpoint/2010/main" val="270589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xit" presetSubtype="0" fill="hold" grpId="2"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hidden"/>
                                      </p:to>
                                    </p:set>
                                  </p:childTnLst>
                                </p:cTn>
                              </p:par>
                              <p:par>
                                <p:cTn id="24" presetID="1" presetClass="entr" presetSubtype="0" fill="hold" grpId="1" nodeType="with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par>
                                <p:cTn id="36" presetID="1" presetClass="entr" presetSubtype="0" fill="hold" grpId="1" nodeType="with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8" grpId="0" animBg="1"/>
      <p:bldP spid="8" grpId="1" animBg="1"/>
      <p:bldP spid="4" grpId="0" animBg="1"/>
      <p:bldP spid="2" grpId="1" animBg="1"/>
      <p:bldP spid="2" grpId="2" animBg="1"/>
      <p:bldP spid="82" grpId="0"/>
      <p:bldP spid="83" grpId="0"/>
      <p:bldP spid="84" grpId="0"/>
      <p:bldP spid="3" grpId="0" animBg="1"/>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
            <a:extLst>
              <a:ext uri="{FF2B5EF4-FFF2-40B4-BE49-F238E27FC236}">
                <a16:creationId xmlns:a16="http://schemas.microsoft.com/office/drawing/2014/main" id="{F5226A05-6E10-736D-1BA4-1A0092D94CFF}"/>
              </a:ext>
            </a:extLst>
          </p:cNvPr>
          <p:cNvSpPr/>
          <p:nvPr/>
        </p:nvSpPr>
        <p:spPr>
          <a:xfrm rot="16200000">
            <a:off x="5330031" y="-3968"/>
            <a:ext cx="1531937" cy="12192000"/>
          </a:xfrm>
          <a:custGeom>
            <a:avLst/>
            <a:gdLst>
              <a:gd name="connsiteX0" fmla="*/ 0 w 1491369"/>
              <a:gd name="connsiteY0" fmla="*/ 0 h 6858000"/>
              <a:gd name="connsiteX1" fmla="*/ 1491369 w 1491369"/>
              <a:gd name="connsiteY1" fmla="*/ 0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0 h 6858000"/>
              <a:gd name="connsiteX1" fmla="*/ 923479 w 1491369"/>
              <a:gd name="connsiteY1" fmla="*/ 9625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0 h 6858000"/>
              <a:gd name="connsiteX1" fmla="*/ 336338 w 1491369"/>
              <a:gd name="connsiteY1" fmla="*/ 202130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28877 h 6886877"/>
              <a:gd name="connsiteX1" fmla="*/ 923479 w 1491369"/>
              <a:gd name="connsiteY1" fmla="*/ 0 h 6886877"/>
              <a:gd name="connsiteX2" fmla="*/ 1491369 w 1491369"/>
              <a:gd name="connsiteY2" fmla="*/ 6886877 h 6886877"/>
              <a:gd name="connsiteX3" fmla="*/ 0 w 1491369"/>
              <a:gd name="connsiteY3" fmla="*/ 6886877 h 6886877"/>
              <a:gd name="connsiteX4" fmla="*/ 0 w 1491369"/>
              <a:gd name="connsiteY4" fmla="*/ 28877 h 6886877"/>
              <a:gd name="connsiteX0" fmla="*/ 0 w 1510619"/>
              <a:gd name="connsiteY0" fmla="*/ 1 h 6886877"/>
              <a:gd name="connsiteX1" fmla="*/ 942729 w 1510619"/>
              <a:gd name="connsiteY1" fmla="*/ 0 h 6886877"/>
              <a:gd name="connsiteX2" fmla="*/ 1510619 w 1510619"/>
              <a:gd name="connsiteY2" fmla="*/ 6886877 h 6886877"/>
              <a:gd name="connsiteX3" fmla="*/ 19250 w 1510619"/>
              <a:gd name="connsiteY3" fmla="*/ 6886877 h 6886877"/>
              <a:gd name="connsiteX4" fmla="*/ 0 w 1510619"/>
              <a:gd name="connsiteY4" fmla="*/ 1 h 6886877"/>
              <a:gd name="connsiteX0" fmla="*/ 0 w 1616497"/>
              <a:gd name="connsiteY0" fmla="*/ 1 h 6915753"/>
              <a:gd name="connsiteX1" fmla="*/ 942729 w 1616497"/>
              <a:gd name="connsiteY1" fmla="*/ 0 h 6915753"/>
              <a:gd name="connsiteX2" fmla="*/ 1616497 w 1616497"/>
              <a:gd name="connsiteY2" fmla="*/ 6915753 h 6915753"/>
              <a:gd name="connsiteX3" fmla="*/ 19250 w 1616497"/>
              <a:gd name="connsiteY3" fmla="*/ 6886877 h 6915753"/>
              <a:gd name="connsiteX4" fmla="*/ 0 w 1616497"/>
              <a:gd name="connsiteY4" fmla="*/ 1 h 6915753"/>
              <a:gd name="connsiteX0" fmla="*/ 0 w 1616497"/>
              <a:gd name="connsiteY0" fmla="*/ 1 h 6915753"/>
              <a:gd name="connsiteX1" fmla="*/ 942729 w 1616497"/>
              <a:gd name="connsiteY1" fmla="*/ 0 h 6915753"/>
              <a:gd name="connsiteX2" fmla="*/ 1616497 w 1616497"/>
              <a:gd name="connsiteY2" fmla="*/ 6915753 h 6915753"/>
              <a:gd name="connsiteX3" fmla="*/ 452387 w 1616497"/>
              <a:gd name="connsiteY3" fmla="*/ 6809875 h 6915753"/>
              <a:gd name="connsiteX4" fmla="*/ 0 w 1616497"/>
              <a:gd name="connsiteY4" fmla="*/ 1 h 6915753"/>
              <a:gd name="connsiteX0" fmla="*/ 1852 w 1618349"/>
              <a:gd name="connsiteY0" fmla="*/ 1 h 6915753"/>
              <a:gd name="connsiteX1" fmla="*/ 944581 w 1618349"/>
              <a:gd name="connsiteY1" fmla="*/ 0 h 6915753"/>
              <a:gd name="connsiteX2" fmla="*/ 1618349 w 1618349"/>
              <a:gd name="connsiteY2" fmla="*/ 6915753 h 6915753"/>
              <a:gd name="connsiteX3" fmla="*/ 1852 w 1618349"/>
              <a:gd name="connsiteY3" fmla="*/ 6906128 h 6915753"/>
              <a:gd name="connsiteX4" fmla="*/ 1852 w 1618349"/>
              <a:gd name="connsiteY4" fmla="*/ 1 h 6915753"/>
              <a:gd name="connsiteX0" fmla="*/ 1852 w 1697788"/>
              <a:gd name="connsiteY0" fmla="*/ 1 h 6915753"/>
              <a:gd name="connsiteX1" fmla="*/ 1697788 w 1697788"/>
              <a:gd name="connsiteY1" fmla="*/ 0 h 6915753"/>
              <a:gd name="connsiteX2" fmla="*/ 1618349 w 1697788"/>
              <a:gd name="connsiteY2" fmla="*/ 6915753 h 6915753"/>
              <a:gd name="connsiteX3" fmla="*/ 1852 w 1697788"/>
              <a:gd name="connsiteY3" fmla="*/ 6906128 h 6915753"/>
              <a:gd name="connsiteX4" fmla="*/ 1852 w 1697788"/>
              <a:gd name="connsiteY4" fmla="*/ 1 h 6915753"/>
              <a:gd name="connsiteX0" fmla="*/ 1852 w 1697788"/>
              <a:gd name="connsiteY0" fmla="*/ 1 h 6915753"/>
              <a:gd name="connsiteX1" fmla="*/ 1697788 w 1697788"/>
              <a:gd name="connsiteY1" fmla="*/ 0 h 6915753"/>
              <a:gd name="connsiteX2" fmla="*/ 1096126 w 1697788"/>
              <a:gd name="connsiteY2" fmla="*/ 6915753 h 6915753"/>
              <a:gd name="connsiteX3" fmla="*/ 1852 w 1697788"/>
              <a:gd name="connsiteY3" fmla="*/ 6906128 h 6915753"/>
              <a:gd name="connsiteX4" fmla="*/ 1852 w 1697788"/>
              <a:gd name="connsiteY4" fmla="*/ 1 h 6915753"/>
              <a:gd name="connsiteX0" fmla="*/ 1852 w 1396505"/>
              <a:gd name="connsiteY0" fmla="*/ 0 h 6915752"/>
              <a:gd name="connsiteX1" fmla="*/ 1396505 w 1396505"/>
              <a:gd name="connsiteY1" fmla="*/ 10046 h 6915752"/>
              <a:gd name="connsiteX2" fmla="*/ 1096126 w 1396505"/>
              <a:gd name="connsiteY2" fmla="*/ 6915752 h 6915752"/>
              <a:gd name="connsiteX3" fmla="*/ 1852 w 1396505"/>
              <a:gd name="connsiteY3" fmla="*/ 6906127 h 6915752"/>
              <a:gd name="connsiteX4" fmla="*/ 1852 w 1396505"/>
              <a:gd name="connsiteY4" fmla="*/ 0 h 6915752"/>
              <a:gd name="connsiteX0" fmla="*/ 1852 w 1496932"/>
              <a:gd name="connsiteY0" fmla="*/ 0 h 6915752"/>
              <a:gd name="connsiteX1" fmla="*/ 1496932 w 1496932"/>
              <a:gd name="connsiteY1" fmla="*/ 10046 h 6915752"/>
              <a:gd name="connsiteX2" fmla="*/ 1096126 w 1496932"/>
              <a:gd name="connsiteY2" fmla="*/ 6915752 h 6915752"/>
              <a:gd name="connsiteX3" fmla="*/ 1852 w 1496932"/>
              <a:gd name="connsiteY3" fmla="*/ 6906127 h 6915752"/>
              <a:gd name="connsiteX4" fmla="*/ 1852 w 1496932"/>
              <a:gd name="connsiteY4" fmla="*/ 0 h 6915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6932" h="6915752">
                <a:moveTo>
                  <a:pt x="1852" y="0"/>
                </a:moveTo>
                <a:lnTo>
                  <a:pt x="1496932" y="10046"/>
                </a:lnTo>
                <a:lnTo>
                  <a:pt x="1096126" y="6915752"/>
                </a:lnTo>
                <a:lnTo>
                  <a:pt x="1852" y="6906127"/>
                </a:lnTo>
                <a:cubicBezTo>
                  <a:pt x="-4565" y="4610502"/>
                  <a:pt x="8269" y="2295625"/>
                  <a:pt x="1852" y="0"/>
                </a:cubicBezTo>
                <a:close/>
              </a:path>
            </a:pathLst>
          </a:custGeom>
          <a:solidFill>
            <a:schemeClr val="bg1"/>
          </a:solidFill>
          <a:ln>
            <a:noFill/>
          </a:ln>
          <a:effectLst>
            <a:outerShdw blurRad="431800" dist="38100" dir="2700000" algn="tl" rotWithShape="0">
              <a:prstClr val="black"/>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fr-FR" dirty="0">
                <a:solidFill>
                  <a:prstClr val="white"/>
                </a:solidFill>
              </a:rPr>
              <a:t>Av</a:t>
            </a:r>
          </a:p>
        </p:txBody>
      </p:sp>
      <p:sp>
        <p:nvSpPr>
          <p:cNvPr id="21" name="Rectangle 2">
            <a:extLst>
              <a:ext uri="{FF2B5EF4-FFF2-40B4-BE49-F238E27FC236}">
                <a16:creationId xmlns:a16="http://schemas.microsoft.com/office/drawing/2014/main" id="{596C1D84-FA1B-1432-F898-092741261BBF}"/>
              </a:ext>
            </a:extLst>
          </p:cNvPr>
          <p:cNvSpPr/>
          <p:nvPr/>
        </p:nvSpPr>
        <p:spPr>
          <a:xfrm>
            <a:off x="-76200" y="-3175"/>
            <a:ext cx="12268200" cy="1282700"/>
          </a:xfrm>
          <a:custGeom>
            <a:avLst/>
            <a:gdLst>
              <a:gd name="connsiteX0" fmla="*/ 0 w 11321256"/>
              <a:gd name="connsiteY0" fmla="*/ 0 h 798897"/>
              <a:gd name="connsiteX1" fmla="*/ 11321256 w 11321256"/>
              <a:gd name="connsiteY1" fmla="*/ 0 h 798897"/>
              <a:gd name="connsiteX2" fmla="*/ 11321256 w 11321256"/>
              <a:gd name="connsiteY2" fmla="*/ 798897 h 798897"/>
              <a:gd name="connsiteX3" fmla="*/ 0 w 11321256"/>
              <a:gd name="connsiteY3" fmla="*/ 798897 h 798897"/>
              <a:gd name="connsiteX4" fmla="*/ 0 w 11321256"/>
              <a:gd name="connsiteY4" fmla="*/ 0 h 798897"/>
              <a:gd name="connsiteX0" fmla="*/ 0 w 11321256"/>
              <a:gd name="connsiteY0" fmla="*/ 0 h 798897"/>
              <a:gd name="connsiteX1" fmla="*/ 11321256 w 11321256"/>
              <a:gd name="connsiteY1" fmla="*/ 0 h 798897"/>
              <a:gd name="connsiteX2" fmla="*/ 11299484 w 11321256"/>
              <a:gd name="connsiteY2" fmla="*/ 461440 h 798897"/>
              <a:gd name="connsiteX3" fmla="*/ 0 w 11321256"/>
              <a:gd name="connsiteY3" fmla="*/ 798897 h 798897"/>
              <a:gd name="connsiteX4" fmla="*/ 0 w 11321256"/>
              <a:gd name="connsiteY4" fmla="*/ 0 h 798897"/>
              <a:gd name="connsiteX0" fmla="*/ 0 w 11321256"/>
              <a:gd name="connsiteY0" fmla="*/ 0 h 1190783"/>
              <a:gd name="connsiteX1" fmla="*/ 11321256 w 11321256"/>
              <a:gd name="connsiteY1" fmla="*/ 0 h 1190783"/>
              <a:gd name="connsiteX2" fmla="*/ 11299484 w 11321256"/>
              <a:gd name="connsiteY2" fmla="*/ 461440 h 1190783"/>
              <a:gd name="connsiteX3" fmla="*/ 0 w 11321256"/>
              <a:gd name="connsiteY3" fmla="*/ 1190783 h 1190783"/>
              <a:gd name="connsiteX4" fmla="*/ 0 w 11321256"/>
              <a:gd name="connsiteY4" fmla="*/ 0 h 1190783"/>
              <a:gd name="connsiteX0" fmla="*/ 0 w 11321256"/>
              <a:gd name="connsiteY0" fmla="*/ 0 h 1190783"/>
              <a:gd name="connsiteX1" fmla="*/ 11321256 w 11321256"/>
              <a:gd name="connsiteY1" fmla="*/ 0 h 1190783"/>
              <a:gd name="connsiteX2" fmla="*/ 11310370 w 11321256"/>
              <a:gd name="connsiteY2" fmla="*/ 896869 h 1190783"/>
              <a:gd name="connsiteX3" fmla="*/ 0 w 11321256"/>
              <a:gd name="connsiteY3" fmla="*/ 1190783 h 1190783"/>
              <a:gd name="connsiteX4" fmla="*/ 0 w 11321256"/>
              <a:gd name="connsiteY4" fmla="*/ 0 h 1190783"/>
              <a:gd name="connsiteX0" fmla="*/ 0 w 11321256"/>
              <a:gd name="connsiteY0" fmla="*/ 0 h 1343183"/>
              <a:gd name="connsiteX1" fmla="*/ 11321256 w 11321256"/>
              <a:gd name="connsiteY1" fmla="*/ 0 h 1343183"/>
              <a:gd name="connsiteX2" fmla="*/ 11310370 w 11321256"/>
              <a:gd name="connsiteY2" fmla="*/ 896869 h 1343183"/>
              <a:gd name="connsiteX3" fmla="*/ 65314 w 11321256"/>
              <a:gd name="connsiteY3" fmla="*/ 1343183 h 1343183"/>
              <a:gd name="connsiteX4" fmla="*/ 0 w 11321256"/>
              <a:gd name="connsiteY4" fmla="*/ 0 h 1343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1256" h="1343183">
                <a:moveTo>
                  <a:pt x="0" y="0"/>
                </a:moveTo>
                <a:lnTo>
                  <a:pt x="11321256" y="0"/>
                </a:lnTo>
                <a:lnTo>
                  <a:pt x="11310370" y="896869"/>
                </a:lnTo>
                <a:lnTo>
                  <a:pt x="65314" y="1343183"/>
                </a:lnTo>
                <a:lnTo>
                  <a:pt x="0" y="0"/>
                </a:lnTo>
                <a:close/>
              </a:path>
            </a:pathLst>
          </a:cu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4" name="Rectangle 3">
            <a:extLst>
              <a:ext uri="{FF2B5EF4-FFF2-40B4-BE49-F238E27FC236}">
                <a16:creationId xmlns:a16="http://schemas.microsoft.com/office/drawing/2014/main" id="{1671C219-16DD-CA76-1EEB-645D7AF2B50D}"/>
              </a:ext>
            </a:extLst>
          </p:cNvPr>
          <p:cNvSpPr/>
          <p:nvPr/>
        </p:nvSpPr>
        <p:spPr>
          <a:xfrm>
            <a:off x="-163513" y="-96838"/>
            <a:ext cx="12620626" cy="7080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latin typeface="Corbel" panose="020B0503020204020204" pitchFamily="34" charset="0"/>
            </a:endParaRPr>
          </a:p>
        </p:txBody>
      </p:sp>
      <p:sp>
        <p:nvSpPr>
          <p:cNvPr id="5" name="ZoneTexte 4">
            <a:extLst>
              <a:ext uri="{FF2B5EF4-FFF2-40B4-BE49-F238E27FC236}">
                <a16:creationId xmlns:a16="http://schemas.microsoft.com/office/drawing/2014/main" id="{68702D61-6496-6871-1062-E59B0D1E140B}"/>
              </a:ext>
            </a:extLst>
          </p:cNvPr>
          <p:cNvSpPr txBox="1">
            <a:spLocks noChangeArrowheads="1"/>
          </p:cNvSpPr>
          <p:nvPr/>
        </p:nvSpPr>
        <p:spPr bwMode="auto">
          <a:xfrm>
            <a:off x="6573838" y="1162050"/>
            <a:ext cx="5210175" cy="3016210"/>
          </a:xfrm>
          <a:prstGeom prst="rect">
            <a:avLst/>
          </a:prstGeom>
          <a:noFill/>
          <a:ln>
            <a:noFill/>
          </a:ln>
        </p:spPr>
        <p:txBody>
          <a:bodyPr>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Bef>
                <a:spcPts val="600"/>
              </a:spcBef>
              <a:spcAft>
                <a:spcPts val="0"/>
              </a:spcAft>
              <a:defRPr/>
            </a:pPr>
            <a:r>
              <a:rPr lang="fr-FR" altLang="fr-FR" sz="1600" b="1" kern="0" dirty="0">
                <a:solidFill>
                  <a:schemeClr val="accent5">
                    <a:lumMod val="50000"/>
                  </a:schemeClr>
                </a:solidFill>
                <a:latin typeface="+mn-lt"/>
              </a:rPr>
              <a:t>Comité pédagogique et scientifique :</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Ecole Hozier de Marseille : </a:t>
            </a:r>
            <a:r>
              <a:rPr lang="fr-FR" altLang="fr-FR" sz="1200" kern="0" dirty="0">
                <a:solidFill>
                  <a:schemeClr val="accent5">
                    <a:lumMod val="50000"/>
                  </a:schemeClr>
                </a:solidFill>
                <a:latin typeface="+mn-lt"/>
              </a:rPr>
              <a:t>Mme NOU et sa classe de CM1, Mme ROVERE et sa classe de CM1/CM2</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Ecole cité Azoulay de Marseille : </a:t>
            </a:r>
            <a:r>
              <a:rPr lang="fr-FR" altLang="fr-FR" sz="1200" kern="0" dirty="0">
                <a:solidFill>
                  <a:schemeClr val="accent5">
                    <a:lumMod val="50000"/>
                  </a:schemeClr>
                </a:solidFill>
                <a:latin typeface="+mn-lt"/>
              </a:rPr>
              <a:t>Mme ALGAYRES et sa classe de CM1, Mme BÉGUIN et sa classe de CM2</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Ecole élémentaire Albert Bayet de Marseille : </a:t>
            </a:r>
            <a:r>
              <a:rPr lang="fr-FR" altLang="fr-FR" sz="1200" kern="0" dirty="0">
                <a:solidFill>
                  <a:schemeClr val="accent5">
                    <a:lumMod val="50000"/>
                  </a:schemeClr>
                </a:solidFill>
                <a:latin typeface="+mn-lt"/>
              </a:rPr>
              <a:t>Mme HERVE et sa classe de CM1/CM2, Mme Barbey et sa classe de CE2/CM1</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Associations L’Air et Moi Auvergne Rhône-Alpes  et Santé Environnement Rhône-Alpes : </a:t>
            </a:r>
            <a:r>
              <a:rPr lang="fr-FR" altLang="fr-FR" sz="1200" kern="0" dirty="0">
                <a:solidFill>
                  <a:schemeClr val="accent5">
                    <a:lumMod val="50000"/>
                  </a:schemeClr>
                </a:solidFill>
                <a:latin typeface="+mn-lt"/>
              </a:rPr>
              <a:t>Jacqueline COLLARD, professeur de Physique-Chimie honoraire</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err="1">
                <a:solidFill>
                  <a:schemeClr val="accent5">
                    <a:lumMod val="50000"/>
                  </a:schemeClr>
                </a:solidFill>
                <a:latin typeface="+mn-lt"/>
              </a:rPr>
              <a:t>AtmoSud</a:t>
            </a:r>
            <a:r>
              <a:rPr lang="fr-FR" altLang="fr-FR" sz="1200" b="1" kern="0" dirty="0">
                <a:solidFill>
                  <a:schemeClr val="accent5">
                    <a:lumMod val="50000"/>
                  </a:schemeClr>
                </a:solidFill>
                <a:latin typeface="+mn-lt"/>
              </a:rPr>
              <a:t> : </a:t>
            </a:r>
            <a:r>
              <a:rPr lang="fr-FR" altLang="fr-FR" sz="1200" kern="0" dirty="0">
                <a:solidFill>
                  <a:schemeClr val="accent5">
                    <a:lumMod val="50000"/>
                  </a:schemeClr>
                </a:solidFill>
                <a:latin typeface="+mn-lt"/>
              </a:rPr>
              <a:t>M. Mathieu IZARD,  M. Yann CHANNAC-MONTGREDIEN, Chargé de mission indicateurs, cartographie, </a:t>
            </a:r>
            <a:r>
              <a:rPr lang="fr-FR" altLang="fr-FR" sz="1200" kern="0" dirty="0" err="1">
                <a:solidFill>
                  <a:schemeClr val="accent5">
                    <a:lumMod val="50000"/>
                  </a:schemeClr>
                </a:solidFill>
                <a:latin typeface="+mn-lt"/>
              </a:rPr>
              <a:t>opendata</a:t>
            </a:r>
            <a:r>
              <a:rPr lang="fr-FR" altLang="fr-FR" sz="1200" kern="0" dirty="0">
                <a:solidFill>
                  <a:schemeClr val="accent5">
                    <a:lumMod val="50000"/>
                  </a:schemeClr>
                </a:solidFill>
                <a:latin typeface="+mn-lt"/>
              </a:rPr>
              <a:t>, </a:t>
            </a:r>
            <a:r>
              <a:rPr lang="fr-FR" altLang="fr-FR" sz="1200" kern="0" dirty="0" err="1">
                <a:solidFill>
                  <a:schemeClr val="accent5">
                    <a:lumMod val="50000"/>
                  </a:schemeClr>
                </a:solidFill>
                <a:latin typeface="+mn-lt"/>
              </a:rPr>
              <a:t>AtmoSud</a:t>
            </a:r>
            <a:endParaRPr lang="fr-FR" altLang="fr-FR" sz="1200" kern="0" dirty="0">
              <a:solidFill>
                <a:schemeClr val="accent5">
                  <a:lumMod val="50000"/>
                </a:schemeClr>
              </a:solidFill>
              <a:latin typeface="+mn-lt"/>
            </a:endParaRP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Université d’Aix-Marseille : </a:t>
            </a:r>
            <a:r>
              <a:rPr lang="fr-FR" altLang="fr-FR" sz="1200" kern="0" dirty="0">
                <a:solidFill>
                  <a:schemeClr val="accent5">
                    <a:lumMod val="50000"/>
                  </a:schemeClr>
                </a:solidFill>
                <a:latin typeface="+mn-lt"/>
              </a:rPr>
              <a:t>M. Denis CHARPIN, Professeur de pneumologie et d’allergologie, Mme Frédérique GRIMALDI, professeur de toxicologie</a:t>
            </a:r>
          </a:p>
        </p:txBody>
      </p:sp>
      <p:sp>
        <p:nvSpPr>
          <p:cNvPr id="27" name="Ztxt-VERSION-PPT">
            <a:extLst>
              <a:ext uri="{FF2B5EF4-FFF2-40B4-BE49-F238E27FC236}">
                <a16:creationId xmlns:a16="http://schemas.microsoft.com/office/drawing/2014/main" id="{43F8032B-AF6A-C046-6845-44B7C4C93E45}"/>
              </a:ext>
            </a:extLst>
          </p:cNvPr>
          <p:cNvSpPr txBox="1">
            <a:spLocks noChangeArrowheads="1"/>
          </p:cNvSpPr>
          <p:nvPr/>
        </p:nvSpPr>
        <p:spPr bwMode="auto">
          <a:xfrm rot="16200000">
            <a:off x="11230769" y="1629569"/>
            <a:ext cx="1577975" cy="277813"/>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fr-FR" altLang="fr-FR" sz="1200" i="1" kern="0" dirty="0">
                <a:solidFill>
                  <a:prstClr val="white">
                    <a:lumMod val="50000"/>
                  </a:prstClr>
                </a:solidFill>
                <a:latin typeface="Corbel" panose="020B0503020204020204" pitchFamily="34" charset="0"/>
              </a:rPr>
              <a:t>Version 31/12/2025</a:t>
            </a:r>
          </a:p>
        </p:txBody>
      </p:sp>
      <p:grpSp>
        <p:nvGrpSpPr>
          <p:cNvPr id="66567" name="Groupe 1">
            <a:extLst>
              <a:ext uri="{FF2B5EF4-FFF2-40B4-BE49-F238E27FC236}">
                <a16:creationId xmlns:a16="http://schemas.microsoft.com/office/drawing/2014/main" id="{0915ECD9-4B05-8C0D-B927-01EC3BEA12C0}"/>
              </a:ext>
            </a:extLst>
          </p:cNvPr>
          <p:cNvGrpSpPr>
            <a:grpSpLocks/>
          </p:cNvGrpSpPr>
          <p:nvPr/>
        </p:nvGrpSpPr>
        <p:grpSpPr bwMode="auto">
          <a:xfrm rot="-312634">
            <a:off x="9197975" y="322263"/>
            <a:ext cx="2557463" cy="890587"/>
            <a:chOff x="8272755" y="581786"/>
            <a:chExt cx="2557463" cy="891383"/>
          </a:xfrm>
        </p:grpSpPr>
        <p:sp>
          <p:nvSpPr>
            <p:cNvPr id="32" name="Ellipse 3">
              <a:extLst>
                <a:ext uri="{FF2B5EF4-FFF2-40B4-BE49-F238E27FC236}">
                  <a16:creationId xmlns:a16="http://schemas.microsoft.com/office/drawing/2014/main" id="{5FCBF761-B924-632B-1BD3-60E57D48AD84}"/>
                </a:ext>
              </a:extLst>
            </p:cNvPr>
            <p:cNvSpPr/>
            <p:nvPr/>
          </p:nvSpPr>
          <p:spPr>
            <a:xfrm rot="626978">
              <a:off x="8356674" y="545367"/>
              <a:ext cx="2220912" cy="8913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fr-FR"/>
            </a:p>
          </p:txBody>
        </p:sp>
        <p:sp>
          <p:nvSpPr>
            <p:cNvPr id="6" name="ZoneTexte 6">
              <a:extLst>
                <a:ext uri="{FF2B5EF4-FFF2-40B4-BE49-F238E27FC236}">
                  <a16:creationId xmlns:a16="http://schemas.microsoft.com/office/drawing/2014/main" id="{8C1E603C-9A46-049B-101B-C5A5FD8ECC8F}"/>
                </a:ext>
              </a:extLst>
            </p:cNvPr>
            <p:cNvSpPr txBox="1">
              <a:spLocks noChangeArrowheads="1"/>
            </p:cNvSpPr>
            <p:nvPr/>
          </p:nvSpPr>
          <p:spPr bwMode="auto">
            <a:xfrm rot="626978">
              <a:off x="8238839" y="691464"/>
              <a:ext cx="2557463" cy="64669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b="1" kern="0" dirty="0">
                  <a:solidFill>
                    <a:schemeClr val="bg1"/>
                  </a:solidFill>
                  <a:latin typeface="+mn-lt"/>
                </a:rPr>
                <a:t>Merci à tous pour </a:t>
              </a:r>
            </a:p>
            <a:p>
              <a:pPr algn="ctr" eaLnBrk="1" fontAlgn="auto" hangingPunct="1">
                <a:spcBef>
                  <a:spcPts val="0"/>
                </a:spcBef>
                <a:spcAft>
                  <a:spcPts val="0"/>
                </a:spcAft>
                <a:defRPr/>
              </a:pPr>
              <a:r>
                <a:rPr lang="fr-FR" altLang="fr-FR" b="1" kern="0" dirty="0">
                  <a:solidFill>
                    <a:schemeClr val="bg1"/>
                  </a:solidFill>
                  <a:latin typeface="+mn-lt"/>
                </a:rPr>
                <a:t>votre attention ! </a:t>
              </a:r>
            </a:p>
          </p:txBody>
        </p:sp>
      </p:grpSp>
      <p:sp>
        <p:nvSpPr>
          <p:cNvPr id="28" name="Rectangle 2">
            <a:extLst>
              <a:ext uri="{FF2B5EF4-FFF2-40B4-BE49-F238E27FC236}">
                <a16:creationId xmlns:a16="http://schemas.microsoft.com/office/drawing/2014/main" id="{A9FDBB43-47AE-ED88-A0C9-1DFC24B998CA}"/>
              </a:ext>
            </a:extLst>
          </p:cNvPr>
          <p:cNvSpPr txBox="1">
            <a:spLocks noChangeArrowheads="1"/>
          </p:cNvSpPr>
          <p:nvPr/>
        </p:nvSpPr>
        <p:spPr bwMode="auto">
          <a:xfrm>
            <a:off x="-447675" y="109538"/>
            <a:ext cx="12639675" cy="769937"/>
          </a:xfrm>
          <a:prstGeom prst="rect">
            <a:avLst/>
          </a:prstGeom>
          <a:noFill/>
          <a:ln w="9525">
            <a:noFill/>
            <a:miter lim="800000"/>
            <a:headEnd/>
            <a:tailEnd/>
          </a:ln>
        </p:spPr>
        <p:txBody>
          <a:bodyPr anchor="ctr"/>
          <a:lstStyle/>
          <a:p>
            <a:pPr algn="ctr">
              <a:defRPr/>
            </a:pPr>
            <a:r>
              <a:rPr lang="fr-FR" sz="3000" b="1" dirty="0">
                <a:solidFill>
                  <a:srgbClr val="0070C0"/>
                </a:solidFill>
                <a:latin typeface="+mn-lt"/>
                <a:cs typeface="Arial" charset="0"/>
              </a:rPr>
              <a:t>L’air </a:t>
            </a:r>
            <a:r>
              <a:rPr lang="fr-FR" sz="3000" b="1" dirty="0">
                <a:solidFill>
                  <a:srgbClr val="0070C0"/>
                </a:solidFill>
                <a:cs typeface="Arial" charset="0"/>
              </a:rPr>
              <a:t>de ma classe</a:t>
            </a:r>
            <a:endParaRPr lang="fr-FR" sz="3000" b="1" dirty="0">
              <a:solidFill>
                <a:srgbClr val="0070C0"/>
              </a:solidFill>
              <a:latin typeface="+mn-lt"/>
              <a:cs typeface="Arial" charset="0"/>
            </a:endParaRPr>
          </a:p>
        </p:txBody>
      </p:sp>
      <p:sp>
        <p:nvSpPr>
          <p:cNvPr id="19" name="Rectangle 2">
            <a:extLst>
              <a:ext uri="{FF2B5EF4-FFF2-40B4-BE49-F238E27FC236}">
                <a16:creationId xmlns:a16="http://schemas.microsoft.com/office/drawing/2014/main" id="{239B84AF-4717-73B7-6824-1DB46319B7C8}"/>
              </a:ext>
            </a:extLst>
          </p:cNvPr>
          <p:cNvSpPr/>
          <p:nvPr/>
        </p:nvSpPr>
        <p:spPr>
          <a:xfrm rot="20999163">
            <a:off x="1753072" y="428739"/>
            <a:ext cx="2706737" cy="646986"/>
          </a:xfrm>
          <a:prstGeom prst="roundRect">
            <a:avLst/>
          </a:prstGeom>
          <a:solidFill>
            <a:srgbClr val="42C4E3"/>
          </a:solidFill>
          <a:effectLst>
            <a:outerShdw blurRad="50800" dist="38100" dir="8100000" algn="tr" rotWithShape="0">
              <a:prstClr val="black">
                <a:alpha val="40000"/>
              </a:prstClr>
            </a:outerShdw>
          </a:effectLst>
        </p:spPr>
        <p:txBody>
          <a:bodyPr wrap="square">
            <a:spAutoFit/>
          </a:bodyPr>
          <a:lstStyle/>
          <a:p>
            <a:pPr>
              <a:defRPr/>
            </a:pPr>
            <a:r>
              <a:rPr lang="fr-FR" sz="3200" b="1" dirty="0">
                <a:cs typeface="Arial" panose="020B0604020202020204" pitchFamily="34" charset="0"/>
              </a:rPr>
              <a:t>    MODULE </a:t>
            </a:r>
            <a:r>
              <a:rPr lang="fr-FR" sz="3600" b="1" baseline="30000" dirty="0">
                <a:solidFill>
                  <a:schemeClr val="bg1"/>
                </a:solidFill>
                <a:cs typeface="Arial" panose="020B0604020202020204" pitchFamily="34" charset="0"/>
              </a:rPr>
              <a:t>8 </a:t>
            </a:r>
            <a:endParaRPr lang="fr-FR" sz="3600" baseline="30000" dirty="0">
              <a:solidFill>
                <a:schemeClr val="bg1"/>
              </a:solidFill>
            </a:endParaRPr>
          </a:p>
        </p:txBody>
      </p:sp>
      <p:sp>
        <p:nvSpPr>
          <p:cNvPr id="26" name="Rectangle à coins arrondis 25">
            <a:extLst>
              <a:ext uri="{FF2B5EF4-FFF2-40B4-BE49-F238E27FC236}">
                <a16:creationId xmlns:a16="http://schemas.microsoft.com/office/drawing/2014/main" id="{534C60E6-6179-6448-2D8B-13FBA546EEF6}"/>
              </a:ext>
            </a:extLst>
          </p:cNvPr>
          <p:cNvSpPr/>
          <p:nvPr/>
        </p:nvSpPr>
        <p:spPr>
          <a:xfrm>
            <a:off x="449263" y="4486274"/>
            <a:ext cx="3222625" cy="731838"/>
          </a:xfrm>
          <a:prstGeom prst="roundRect">
            <a:avLst/>
          </a:prstGeom>
          <a:solidFill>
            <a:srgbClr val="42C4E3"/>
          </a:solidFill>
        </p:spPr>
        <p:txBody>
          <a:bodyPr>
            <a:spAutoFit/>
          </a:bodyPr>
          <a:lstStyle/>
          <a:p>
            <a:pPr algn="ctr" fontAlgn="auto">
              <a:spcBef>
                <a:spcPts val="600"/>
              </a:spcBef>
              <a:spcAft>
                <a:spcPts val="0"/>
              </a:spcAft>
              <a:defRPr/>
            </a:pPr>
            <a:r>
              <a:rPr lang="fr-FR" altLang="fr-FR" sz="1600" kern="0" dirty="0">
                <a:solidFill>
                  <a:schemeClr val="accent5">
                    <a:lumMod val="50000"/>
                  </a:schemeClr>
                </a:solidFill>
                <a:cs typeface="Calibri" panose="020F0502020204030204" pitchFamily="34" charset="0"/>
              </a:rPr>
              <a:t>Contactez-nous : </a:t>
            </a:r>
          </a:p>
          <a:p>
            <a:pPr algn="ctr" fontAlgn="auto">
              <a:spcBef>
                <a:spcPts val="600"/>
              </a:spcBef>
              <a:spcAft>
                <a:spcPts val="0"/>
              </a:spcAft>
              <a:defRPr/>
            </a:pPr>
            <a:r>
              <a:rPr lang="fr-FR" altLang="fr-FR" sz="1600" b="1" dirty="0">
                <a:solidFill>
                  <a:schemeClr val="accent5">
                    <a:lumMod val="50000"/>
                  </a:schemeClr>
                </a:solidFill>
                <a:cs typeface="Calibri" panose="020F0502020204030204" pitchFamily="34" charset="0"/>
              </a:rPr>
              <a:t>contact@airandme.org</a:t>
            </a:r>
            <a:endParaRPr lang="fr-FR" altLang="fr-FR" sz="1600" b="1" kern="0" dirty="0">
              <a:solidFill>
                <a:schemeClr val="accent5">
                  <a:lumMod val="50000"/>
                </a:schemeClr>
              </a:solidFill>
              <a:cs typeface="Calibri" panose="020F0502020204030204" pitchFamily="34" charset="0"/>
            </a:endParaRPr>
          </a:p>
        </p:txBody>
      </p:sp>
      <p:sp>
        <p:nvSpPr>
          <p:cNvPr id="29" name="ZoneTexte 4">
            <a:extLst>
              <a:ext uri="{FF2B5EF4-FFF2-40B4-BE49-F238E27FC236}">
                <a16:creationId xmlns:a16="http://schemas.microsoft.com/office/drawing/2014/main" id="{2CFBB53D-DAD8-3550-25E6-345F8CE33B7B}"/>
              </a:ext>
            </a:extLst>
          </p:cNvPr>
          <p:cNvSpPr txBox="1">
            <a:spLocks noChangeArrowheads="1"/>
          </p:cNvSpPr>
          <p:nvPr/>
        </p:nvSpPr>
        <p:spPr bwMode="auto">
          <a:xfrm>
            <a:off x="479425" y="1522413"/>
            <a:ext cx="6061075" cy="2831544"/>
          </a:xfrm>
          <a:prstGeom prst="rect">
            <a:avLst/>
          </a:prstGeom>
          <a:noFill/>
          <a:ln>
            <a:noFill/>
          </a:ln>
        </p:spPr>
        <p:txBody>
          <a:bodyPr>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auto">
              <a:spcBef>
                <a:spcPts val="600"/>
              </a:spcBef>
              <a:spcAft>
                <a:spcPts val="0"/>
              </a:spcAft>
              <a:defRPr/>
            </a:pPr>
            <a:r>
              <a:rPr lang="fr-FR" altLang="fr-FR" sz="1300" b="1" kern="0" dirty="0">
                <a:solidFill>
                  <a:schemeClr val="accent5">
                    <a:lumMod val="50000"/>
                  </a:schemeClr>
                </a:solidFill>
                <a:latin typeface="Calibri"/>
              </a:rPr>
              <a:t>Objectif de ce support : </a:t>
            </a:r>
            <a:r>
              <a:rPr lang="fr-FR" altLang="fr-FR" sz="1300" dirty="0">
                <a:solidFill>
                  <a:schemeClr val="accent5">
                    <a:lumMod val="50000"/>
                  </a:schemeClr>
                </a:solidFill>
                <a:latin typeface="Calibri"/>
              </a:rPr>
              <a:t>rendre les élèves acteurs de la protection de l’air et l’importance de l’aération</a:t>
            </a:r>
          </a:p>
          <a:p>
            <a:pPr fontAlgn="auto">
              <a:spcBef>
                <a:spcPts val="600"/>
              </a:spcBef>
              <a:spcAft>
                <a:spcPts val="0"/>
              </a:spcAft>
              <a:defRPr/>
            </a:pPr>
            <a:r>
              <a:rPr lang="fr-FR" altLang="fr-FR" sz="1300" b="1" kern="0" dirty="0">
                <a:solidFill>
                  <a:schemeClr val="accent5">
                    <a:lumMod val="50000"/>
                  </a:schemeClr>
                </a:solidFill>
                <a:latin typeface="Calibri"/>
              </a:rPr>
              <a:t>Propriété intellectuelle : </a:t>
            </a:r>
            <a:r>
              <a:rPr lang="fr-FR" altLang="fr-FR" sz="1300" kern="0" dirty="0" err="1">
                <a:solidFill>
                  <a:schemeClr val="accent5">
                    <a:lumMod val="50000"/>
                  </a:schemeClr>
                </a:solidFill>
                <a:latin typeface="Calibri"/>
              </a:rPr>
              <a:t>AtmoSud</a:t>
            </a:r>
            <a:r>
              <a:rPr lang="fr-FR" altLang="fr-FR" sz="1300" kern="0" dirty="0">
                <a:solidFill>
                  <a:schemeClr val="accent5">
                    <a:lumMod val="50000"/>
                  </a:schemeClr>
                </a:solidFill>
                <a:latin typeface="Calibri"/>
              </a:rPr>
              <a:t>, Maison de l’Ecologie de Provence, Fédération L’Air et Moi, Victor Hugo ESPINOSA </a:t>
            </a:r>
          </a:p>
          <a:p>
            <a:pPr fontAlgn="auto">
              <a:spcBef>
                <a:spcPts val="600"/>
              </a:spcBef>
              <a:spcAft>
                <a:spcPts val="0"/>
              </a:spcAft>
              <a:defRPr/>
            </a:pPr>
            <a:r>
              <a:rPr lang="fr-FR" altLang="fr-FR" sz="1300" b="1" kern="0" dirty="0">
                <a:solidFill>
                  <a:schemeClr val="accent5">
                    <a:lumMod val="50000"/>
                  </a:schemeClr>
                </a:solidFill>
                <a:latin typeface="Calibri"/>
              </a:rPr>
              <a:t>Coordination et réalisation : </a:t>
            </a:r>
            <a:r>
              <a:rPr lang="fr-FR" altLang="fr-FR" sz="1300" kern="0" dirty="0">
                <a:solidFill>
                  <a:schemeClr val="accent5">
                    <a:lumMod val="50000"/>
                  </a:schemeClr>
                </a:solidFill>
                <a:latin typeface="Calibri"/>
              </a:rPr>
              <a:t>Victor Hugo ESPINOSA, Marie Anne LE MEUR, Pierre MASSON, Thibault VINCENT </a:t>
            </a:r>
          </a:p>
          <a:p>
            <a:pPr fontAlgn="auto">
              <a:spcBef>
                <a:spcPts val="600"/>
              </a:spcBef>
              <a:spcAft>
                <a:spcPts val="0"/>
              </a:spcAft>
              <a:defRPr/>
            </a:pPr>
            <a:r>
              <a:rPr lang="fr-FR" altLang="fr-FR" sz="1300" b="1" kern="0" dirty="0">
                <a:solidFill>
                  <a:schemeClr val="accent5">
                    <a:lumMod val="50000"/>
                  </a:schemeClr>
                </a:solidFill>
                <a:latin typeface="Calibri"/>
              </a:rPr>
              <a:t>Partenaires :</a:t>
            </a:r>
            <a:r>
              <a:rPr lang="fr-FR" altLang="fr-FR" sz="1300" kern="0" dirty="0">
                <a:solidFill>
                  <a:schemeClr val="accent5">
                    <a:lumMod val="50000"/>
                  </a:schemeClr>
                </a:solidFill>
                <a:latin typeface="Calibri"/>
              </a:rPr>
              <a:t> Académies d’Aix-Marseille et de Nice</a:t>
            </a:r>
          </a:p>
          <a:p>
            <a:pPr fontAlgn="auto">
              <a:spcBef>
                <a:spcPts val="600"/>
              </a:spcBef>
              <a:spcAft>
                <a:spcPts val="0"/>
              </a:spcAft>
              <a:defRPr/>
            </a:pPr>
            <a:r>
              <a:rPr lang="fr-FR" altLang="fr-FR" sz="1300" b="1" kern="0" dirty="0">
                <a:solidFill>
                  <a:schemeClr val="accent5">
                    <a:lumMod val="50000"/>
                  </a:schemeClr>
                </a:solidFill>
                <a:latin typeface="Calibri"/>
              </a:rPr>
              <a:t>Soutien du projet : </a:t>
            </a:r>
            <a:r>
              <a:rPr lang="fr-FR" altLang="fr-FR" sz="1300" kern="0" dirty="0">
                <a:solidFill>
                  <a:schemeClr val="accent5">
                    <a:lumMod val="50000"/>
                  </a:schemeClr>
                </a:solidFill>
                <a:latin typeface="Calibri"/>
              </a:rPr>
              <a:t>Région Sud Provence-Alpes-Côte d’Azur</a:t>
            </a:r>
          </a:p>
          <a:p>
            <a:pPr fontAlgn="auto">
              <a:spcBef>
                <a:spcPts val="600"/>
              </a:spcBef>
              <a:spcAft>
                <a:spcPts val="0"/>
              </a:spcAft>
              <a:defRPr/>
            </a:pPr>
            <a:r>
              <a:rPr lang="fr-FR" altLang="fr-FR" sz="1300" b="1" kern="0" dirty="0">
                <a:solidFill>
                  <a:schemeClr val="accent5">
                    <a:lumMod val="50000"/>
                  </a:schemeClr>
                </a:solidFill>
                <a:latin typeface="Calibri"/>
              </a:rPr>
              <a:t>Illustrations/mise en page : </a:t>
            </a:r>
            <a:r>
              <a:rPr lang="fr-FR" altLang="fr-FR" sz="1300" kern="0" dirty="0">
                <a:solidFill>
                  <a:schemeClr val="accent5">
                    <a:lumMod val="50000"/>
                  </a:schemeClr>
                </a:solidFill>
                <a:latin typeface="Calibri"/>
              </a:rPr>
              <a:t>Emilie FRANCESCONI, Isabelle NEGRE-FRANCOIS</a:t>
            </a:r>
          </a:p>
          <a:p>
            <a:pPr fontAlgn="auto">
              <a:spcBef>
                <a:spcPts val="600"/>
              </a:spcBef>
              <a:spcAft>
                <a:spcPts val="0"/>
              </a:spcAft>
              <a:defRPr/>
            </a:pPr>
            <a:r>
              <a:rPr lang="fr-FR" altLang="fr-FR" sz="1300" b="1" kern="0" dirty="0">
                <a:solidFill>
                  <a:schemeClr val="accent5">
                    <a:lumMod val="50000"/>
                  </a:schemeClr>
                </a:solidFill>
                <a:latin typeface="Calibri"/>
              </a:rPr>
              <a:t>Diffusion : </a:t>
            </a:r>
            <a:r>
              <a:rPr lang="fr-FR" altLang="fr-FR" sz="1300" dirty="0">
                <a:solidFill>
                  <a:schemeClr val="accent5">
                    <a:lumMod val="50000"/>
                  </a:schemeClr>
                </a:solidFill>
                <a:latin typeface="Calibri"/>
              </a:rPr>
              <a:t>téléchargement sans frais sur www.lairetmoi.org</a:t>
            </a:r>
            <a:endParaRPr lang="fr-FR" altLang="fr-FR" sz="1300" kern="0" dirty="0">
              <a:solidFill>
                <a:schemeClr val="accent5">
                  <a:lumMod val="50000"/>
                </a:schemeClr>
              </a:solidFill>
              <a:latin typeface="Calibri"/>
            </a:endParaRPr>
          </a:p>
          <a:p>
            <a:pPr fontAlgn="auto">
              <a:spcBef>
                <a:spcPts val="600"/>
              </a:spcBef>
              <a:spcAft>
                <a:spcPts val="0"/>
              </a:spcAft>
              <a:defRPr/>
            </a:pPr>
            <a:r>
              <a:rPr lang="fr-FR" altLang="fr-FR" sz="1300" b="1" kern="0" dirty="0">
                <a:solidFill>
                  <a:schemeClr val="accent5">
                    <a:lumMod val="50000"/>
                  </a:schemeClr>
                </a:solidFill>
                <a:latin typeface="Calibri"/>
              </a:rPr>
              <a:t>Contenu : </a:t>
            </a:r>
            <a:r>
              <a:rPr lang="fr-FR" altLang="fr-FR" sz="1300" dirty="0">
                <a:solidFill>
                  <a:schemeClr val="accent5">
                    <a:lumMod val="50000"/>
                  </a:schemeClr>
                </a:solidFill>
                <a:latin typeface="Calibri"/>
              </a:rPr>
              <a:t>10 modules</a:t>
            </a:r>
            <a:endParaRPr lang="fr-FR" altLang="fr-FR" sz="1200" kern="0" dirty="0">
              <a:solidFill>
                <a:srgbClr val="002060"/>
              </a:solidFill>
              <a:latin typeface="Candara" panose="020E0502030303020204" pitchFamily="34" charset="0"/>
            </a:endParaRPr>
          </a:p>
        </p:txBody>
      </p:sp>
      <p:pic>
        <p:nvPicPr>
          <p:cNvPr id="66572" name="Picture 24">
            <a:extLst>
              <a:ext uri="{FF2B5EF4-FFF2-40B4-BE49-F238E27FC236}">
                <a16:creationId xmlns:a16="http://schemas.microsoft.com/office/drawing/2014/main" id="{CB208696-D7AE-43FC-BEC3-FF2FD174BB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0488" y="5991225"/>
            <a:ext cx="1630362"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73" name="Picture 2">
            <a:extLst>
              <a:ext uri="{FF2B5EF4-FFF2-40B4-BE49-F238E27FC236}">
                <a16:creationId xmlns:a16="http://schemas.microsoft.com/office/drawing/2014/main" id="{3396A709-50E1-41C6-0DD5-154B43FD6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2775" y="6054725"/>
            <a:ext cx="1154113"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74" name="Image 19">
            <a:extLst>
              <a:ext uri="{FF2B5EF4-FFF2-40B4-BE49-F238E27FC236}">
                <a16:creationId xmlns:a16="http://schemas.microsoft.com/office/drawing/2014/main" id="{69E3B1BA-DD20-EF38-3223-2D563EAABBE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720388" y="5991225"/>
            <a:ext cx="1325562"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5" name="Image 18">
            <a:hlinkClick r:id="rId6" action="ppaction://hlinksldjump"/>
            <a:extLst>
              <a:ext uri="{FF2B5EF4-FFF2-40B4-BE49-F238E27FC236}">
                <a16:creationId xmlns:a16="http://schemas.microsoft.com/office/drawing/2014/main" id="{A9476B52-62EF-7913-529B-740A6FF2031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538" y="54991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6" name="Image 18">
            <a:hlinkClick r:id="rId8" action="ppaction://hlinksldjump"/>
            <a:extLst>
              <a:ext uri="{FF2B5EF4-FFF2-40B4-BE49-F238E27FC236}">
                <a16:creationId xmlns:a16="http://schemas.microsoft.com/office/drawing/2014/main" id="{7B471729-F106-FBCE-D3BE-5A60940565D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4300" y="6108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txt-Sommaire">
            <a:extLst>
              <a:ext uri="{FF2B5EF4-FFF2-40B4-BE49-F238E27FC236}">
                <a16:creationId xmlns:a16="http://schemas.microsoft.com/office/drawing/2014/main" id="{2CD5B892-982F-BC38-EC7D-B4DCFB43FF03}"/>
              </a:ext>
            </a:extLst>
          </p:cNvPr>
          <p:cNvSpPr txBox="1">
            <a:spLocks noChangeArrowheads="1"/>
          </p:cNvSpPr>
          <p:nvPr/>
        </p:nvSpPr>
        <p:spPr bwMode="auto">
          <a:xfrm>
            <a:off x="501650" y="5570538"/>
            <a:ext cx="1065213"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mn-lt"/>
              </a:rPr>
              <a:t>Sommaire</a:t>
            </a:r>
          </a:p>
        </p:txBody>
      </p:sp>
      <p:sp>
        <p:nvSpPr>
          <p:cNvPr id="25" name="Ztxt-Début">
            <a:extLst>
              <a:ext uri="{FF2B5EF4-FFF2-40B4-BE49-F238E27FC236}">
                <a16:creationId xmlns:a16="http://schemas.microsoft.com/office/drawing/2014/main" id="{D5183CCC-ACA1-8600-F325-3C645C8C5C4D}"/>
              </a:ext>
            </a:extLst>
          </p:cNvPr>
          <p:cNvSpPr txBox="1">
            <a:spLocks noChangeArrowheads="1"/>
          </p:cNvSpPr>
          <p:nvPr/>
        </p:nvSpPr>
        <p:spPr bwMode="auto">
          <a:xfrm>
            <a:off x="449263" y="6200775"/>
            <a:ext cx="884237"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mn-lt"/>
              </a:rPr>
              <a:t>Début</a:t>
            </a:r>
          </a:p>
        </p:txBody>
      </p:sp>
      <p:pic>
        <p:nvPicPr>
          <p:cNvPr id="66579" name="Image 29">
            <a:hlinkClick r:id="rId10"/>
            <a:extLst>
              <a:ext uri="{FF2B5EF4-FFF2-40B4-BE49-F238E27FC236}">
                <a16:creationId xmlns:a16="http://schemas.microsoft.com/office/drawing/2014/main" id="{CAA586D8-4E00-4ED6-427D-1C60BB4085A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43100" y="5937250"/>
            <a:ext cx="17621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0" name="Image 1">
            <a:hlinkClick r:id="rId12"/>
            <a:extLst>
              <a:ext uri="{FF2B5EF4-FFF2-40B4-BE49-F238E27FC236}">
                <a16:creationId xmlns:a16="http://schemas.microsoft.com/office/drawing/2014/main" id="{556CA850-A531-4DAD-1547-69C426FF51B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813175" y="5991225"/>
            <a:ext cx="1292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1" name="Picture 41" descr="LogoAtmo-france08_petit">
            <a:extLst>
              <a:ext uri="{FF2B5EF4-FFF2-40B4-BE49-F238E27FC236}">
                <a16:creationId xmlns:a16="http://schemas.microsoft.com/office/drawing/2014/main" id="{065A38CF-58F8-847C-BD06-C5A6E6CC367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89925" y="5999163"/>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2" name="Image 3">
            <a:hlinkClick r:id="rId15"/>
            <a:extLst>
              <a:ext uri="{FF2B5EF4-FFF2-40B4-BE49-F238E27FC236}">
                <a16:creationId xmlns:a16="http://schemas.microsoft.com/office/drawing/2014/main" id="{E9FA1CA7-94C9-9865-255D-322F5ED852B2}"/>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332413" y="5991225"/>
            <a:ext cx="1500187"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a:extLst>
              <a:ext uri="{FF2B5EF4-FFF2-40B4-BE49-F238E27FC236}">
                <a16:creationId xmlns:a16="http://schemas.microsoft.com/office/drawing/2014/main" id="{635471CC-FB84-2D77-0EDD-8FF6F6561C97}"/>
              </a:ext>
            </a:extLst>
          </p:cNvPr>
          <p:cNvSpPr txBox="1"/>
          <p:nvPr/>
        </p:nvSpPr>
        <p:spPr>
          <a:xfrm>
            <a:off x="6707188" y="5783263"/>
            <a:ext cx="1509712" cy="292100"/>
          </a:xfrm>
          <a:prstGeom prst="rect">
            <a:avLst/>
          </a:prstGeom>
          <a:noFill/>
        </p:spPr>
        <p:txBody>
          <a:bodyPr wrap="none">
            <a:spAutoFit/>
          </a:bodyPr>
          <a:lstStyle/>
          <a:p>
            <a:pPr>
              <a:defRPr/>
            </a:pPr>
            <a:r>
              <a:rPr lang="fr-FR" sz="1300" kern="0" dirty="0">
                <a:solidFill>
                  <a:schemeClr val="accent5">
                    <a:lumMod val="50000"/>
                  </a:schemeClr>
                </a:solidFill>
                <a:latin typeface="Calibri"/>
                <a:cs typeface="Arial" panose="020B0604020202020204" pitchFamily="34" charset="0"/>
              </a:rPr>
              <a:t>Avec le soutien de :</a:t>
            </a:r>
          </a:p>
        </p:txBody>
      </p:sp>
      <p:sp>
        <p:nvSpPr>
          <p:cNvPr id="10" name="ZoneTexte 9">
            <a:extLst>
              <a:ext uri="{FF2B5EF4-FFF2-40B4-BE49-F238E27FC236}">
                <a16:creationId xmlns:a16="http://schemas.microsoft.com/office/drawing/2014/main" id="{9AB708BC-92AC-DF44-529E-21DDD71DF83D}"/>
              </a:ext>
            </a:extLst>
          </p:cNvPr>
          <p:cNvSpPr txBox="1"/>
          <p:nvPr/>
        </p:nvSpPr>
        <p:spPr>
          <a:xfrm>
            <a:off x="8216900" y="5765800"/>
            <a:ext cx="1590675" cy="292100"/>
          </a:xfrm>
          <a:prstGeom prst="rect">
            <a:avLst/>
          </a:prstGeom>
          <a:noFill/>
        </p:spPr>
        <p:txBody>
          <a:bodyPr wrap="none">
            <a:spAutoFit/>
          </a:bodyPr>
          <a:lstStyle/>
          <a:p>
            <a:pPr>
              <a:defRPr/>
            </a:pPr>
            <a:r>
              <a:rPr lang="fr-FR" sz="1300" kern="0" dirty="0">
                <a:solidFill>
                  <a:schemeClr val="accent5">
                    <a:lumMod val="50000"/>
                  </a:schemeClr>
                </a:solidFill>
                <a:latin typeface="Calibri"/>
                <a:cs typeface="Arial" panose="020B0604020202020204" pitchFamily="34" charset="0"/>
              </a:rPr>
              <a:t>En partenariat avec :</a:t>
            </a:r>
          </a:p>
        </p:txBody>
      </p:sp>
      <p:pic>
        <p:nvPicPr>
          <p:cNvPr id="2" name="Logo AEM">
            <a:extLst>
              <a:ext uri="{FF2B5EF4-FFF2-40B4-BE49-F238E27FC236}">
                <a16:creationId xmlns:a16="http://schemas.microsoft.com/office/drawing/2014/main" id="{97B66921-20C3-23FE-5390-8E97AC55C05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4644" y="198967"/>
            <a:ext cx="1528315" cy="696912"/>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FA4C1420-091D-6E6E-DD25-A69501BAAE35}"/>
              </a:ext>
            </a:extLst>
          </p:cNvPr>
          <p:cNvSpPr/>
          <p:nvPr/>
        </p:nvSpPr>
        <p:spPr>
          <a:xfrm>
            <a:off x="-128588" y="-12700"/>
            <a:ext cx="12320588" cy="2017713"/>
          </a:xfrm>
          <a:custGeom>
            <a:avLst/>
            <a:gdLst>
              <a:gd name="connsiteX0" fmla="*/ 0 w 11321256"/>
              <a:gd name="connsiteY0" fmla="*/ 0 h 798897"/>
              <a:gd name="connsiteX1" fmla="*/ 11321256 w 11321256"/>
              <a:gd name="connsiteY1" fmla="*/ 0 h 798897"/>
              <a:gd name="connsiteX2" fmla="*/ 11321256 w 11321256"/>
              <a:gd name="connsiteY2" fmla="*/ 798897 h 798897"/>
              <a:gd name="connsiteX3" fmla="*/ 0 w 11321256"/>
              <a:gd name="connsiteY3" fmla="*/ 798897 h 798897"/>
              <a:gd name="connsiteX4" fmla="*/ 0 w 11321256"/>
              <a:gd name="connsiteY4" fmla="*/ 0 h 798897"/>
              <a:gd name="connsiteX0" fmla="*/ 0 w 11321256"/>
              <a:gd name="connsiteY0" fmla="*/ 0 h 798897"/>
              <a:gd name="connsiteX1" fmla="*/ 11321256 w 11321256"/>
              <a:gd name="connsiteY1" fmla="*/ 0 h 798897"/>
              <a:gd name="connsiteX2" fmla="*/ 11299484 w 11321256"/>
              <a:gd name="connsiteY2" fmla="*/ 461440 h 798897"/>
              <a:gd name="connsiteX3" fmla="*/ 0 w 11321256"/>
              <a:gd name="connsiteY3" fmla="*/ 798897 h 798897"/>
              <a:gd name="connsiteX4" fmla="*/ 0 w 11321256"/>
              <a:gd name="connsiteY4" fmla="*/ 0 h 798897"/>
              <a:gd name="connsiteX0" fmla="*/ 0 w 11321256"/>
              <a:gd name="connsiteY0" fmla="*/ 0 h 1190783"/>
              <a:gd name="connsiteX1" fmla="*/ 11321256 w 11321256"/>
              <a:gd name="connsiteY1" fmla="*/ 0 h 1190783"/>
              <a:gd name="connsiteX2" fmla="*/ 11299484 w 11321256"/>
              <a:gd name="connsiteY2" fmla="*/ 461440 h 1190783"/>
              <a:gd name="connsiteX3" fmla="*/ 0 w 11321256"/>
              <a:gd name="connsiteY3" fmla="*/ 1190783 h 1190783"/>
              <a:gd name="connsiteX4" fmla="*/ 0 w 11321256"/>
              <a:gd name="connsiteY4" fmla="*/ 0 h 1190783"/>
              <a:gd name="connsiteX0" fmla="*/ 0 w 11321256"/>
              <a:gd name="connsiteY0" fmla="*/ 0 h 1190783"/>
              <a:gd name="connsiteX1" fmla="*/ 11321256 w 11321256"/>
              <a:gd name="connsiteY1" fmla="*/ 0 h 1190783"/>
              <a:gd name="connsiteX2" fmla="*/ 11310370 w 11321256"/>
              <a:gd name="connsiteY2" fmla="*/ 896869 h 1190783"/>
              <a:gd name="connsiteX3" fmla="*/ 0 w 11321256"/>
              <a:gd name="connsiteY3" fmla="*/ 1190783 h 1190783"/>
              <a:gd name="connsiteX4" fmla="*/ 0 w 11321256"/>
              <a:gd name="connsiteY4" fmla="*/ 0 h 1190783"/>
              <a:gd name="connsiteX0" fmla="*/ 0 w 11321256"/>
              <a:gd name="connsiteY0" fmla="*/ 0 h 1343183"/>
              <a:gd name="connsiteX1" fmla="*/ 11321256 w 11321256"/>
              <a:gd name="connsiteY1" fmla="*/ 0 h 1343183"/>
              <a:gd name="connsiteX2" fmla="*/ 11310370 w 11321256"/>
              <a:gd name="connsiteY2" fmla="*/ 896869 h 1343183"/>
              <a:gd name="connsiteX3" fmla="*/ 65314 w 11321256"/>
              <a:gd name="connsiteY3" fmla="*/ 1343183 h 1343183"/>
              <a:gd name="connsiteX4" fmla="*/ 0 w 11321256"/>
              <a:gd name="connsiteY4" fmla="*/ 0 h 1343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1256" h="1343183">
                <a:moveTo>
                  <a:pt x="0" y="0"/>
                </a:moveTo>
                <a:lnTo>
                  <a:pt x="11321256" y="0"/>
                </a:lnTo>
                <a:lnTo>
                  <a:pt x="11310370" y="896869"/>
                </a:lnTo>
                <a:lnTo>
                  <a:pt x="65314" y="1343183"/>
                </a:lnTo>
                <a:lnTo>
                  <a:pt x="0" y="0"/>
                </a:lnTo>
                <a:close/>
              </a:path>
            </a:pathLst>
          </a:cu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9708" name="Rectangle 3">
            <a:extLst>
              <a:ext uri="{FF2B5EF4-FFF2-40B4-BE49-F238E27FC236}">
                <a16:creationId xmlns:a16="http://schemas.microsoft.com/office/drawing/2014/main" id="{F2244844-B44A-0BC3-7A42-6452B269795E}"/>
              </a:ext>
            </a:extLst>
          </p:cNvPr>
          <p:cNvSpPr>
            <a:spLocks noChangeArrowheads="1"/>
          </p:cNvSpPr>
          <p:nvPr/>
        </p:nvSpPr>
        <p:spPr bwMode="auto">
          <a:xfrm>
            <a:off x="433388" y="112713"/>
            <a:ext cx="12192000" cy="1016000"/>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a:lnSpc>
                <a:spcPct val="100000"/>
              </a:lnSpc>
              <a:spcBef>
                <a:spcPct val="0"/>
              </a:spcBef>
              <a:buFontTx/>
              <a:buNone/>
              <a:defRPr/>
            </a:pPr>
            <a:r>
              <a:rPr lang="fr-FR" altLang="fr-FR" sz="3000" b="1" dirty="0">
                <a:solidFill>
                  <a:srgbClr val="0070C0"/>
                </a:solidFill>
                <a:latin typeface="+mn-lt"/>
                <a:cs typeface="Arial" charset="0"/>
              </a:rPr>
              <a:t>Découvrez les autres modules </a:t>
            </a:r>
          </a:p>
          <a:p>
            <a:pPr algn="ctr">
              <a:lnSpc>
                <a:spcPct val="100000"/>
              </a:lnSpc>
              <a:spcBef>
                <a:spcPct val="0"/>
              </a:spcBef>
              <a:buFontTx/>
              <a:buNone/>
              <a:defRPr/>
            </a:pPr>
            <a:r>
              <a:rPr lang="fr-FR" altLang="fr-FR" sz="3000" b="1" dirty="0">
                <a:solidFill>
                  <a:srgbClr val="0070C0"/>
                </a:solidFill>
                <a:latin typeface="+mn-lt"/>
                <a:cs typeface="Arial" charset="0"/>
              </a:rPr>
              <a:t>pédagogiques L’Air et Moi Ecole</a:t>
            </a:r>
          </a:p>
        </p:txBody>
      </p:sp>
      <p:sp>
        <p:nvSpPr>
          <p:cNvPr id="2" name="Rectangle 1">
            <a:extLst>
              <a:ext uri="{FF2B5EF4-FFF2-40B4-BE49-F238E27FC236}">
                <a16:creationId xmlns:a16="http://schemas.microsoft.com/office/drawing/2014/main" id="{1B91E6E4-9D22-73C9-5FAC-7FEEA6FF78E2}"/>
              </a:ext>
            </a:extLst>
          </p:cNvPr>
          <p:cNvSpPr/>
          <p:nvPr/>
        </p:nvSpPr>
        <p:spPr>
          <a:xfrm>
            <a:off x="7522372" y="1732606"/>
            <a:ext cx="4681788" cy="5139869"/>
          </a:xfrm>
          <a:prstGeom prst="rect">
            <a:avLst/>
          </a:prstGeom>
        </p:spPr>
        <p:txBody>
          <a:bodyPr wrap="square">
            <a:spAutoFit/>
          </a:bodyPr>
          <a:lstStyle/>
          <a:p>
            <a:pPr>
              <a:defRPr/>
            </a:pPr>
            <a:r>
              <a:rPr lang="fr-FR" sz="2000" b="1" kern="0" dirty="0">
                <a:solidFill>
                  <a:srgbClr val="002060"/>
                </a:solidFill>
                <a:ea typeface="Arial" pitchFamily="-100" charset="0"/>
                <a:cs typeface="Arial" pitchFamily="-100" charset="0"/>
              </a:rPr>
              <a:t>L’essentiel sur la pollution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cs typeface="Arial" pitchFamily="-100" charset="0"/>
              </a:rPr>
              <a:t>L’importance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Les causes de la pollution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Les conséquences de la pollution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La surveillance de la qualité de l’air</a:t>
            </a:r>
            <a:r>
              <a:rPr lang="fr-FR" sz="2000" i="1" kern="0" dirty="0">
                <a:solidFill>
                  <a:srgbClr val="002060"/>
                </a:solidFill>
                <a:latin typeface="+mn-lt"/>
                <a:ea typeface="Arial" pitchFamily="-100" charset="0"/>
                <a:cs typeface="Arial" pitchFamily="-100" charset="0"/>
              </a:rPr>
              <a:t> </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Les solutions</a:t>
            </a:r>
          </a:p>
          <a:p>
            <a:pPr>
              <a:defRPr/>
            </a:pPr>
            <a:endParaRPr lang="fr-FR" sz="1000" kern="0" dirty="0">
              <a:solidFill>
                <a:srgbClr val="002060"/>
              </a:solidFill>
              <a:cs typeface="Arial" pitchFamily="-100" charset="0"/>
            </a:endParaRPr>
          </a:p>
          <a:p>
            <a:pPr>
              <a:defRPr/>
            </a:pPr>
            <a:r>
              <a:rPr lang="fr-FR" sz="2000" b="1" kern="0" dirty="0">
                <a:solidFill>
                  <a:srgbClr val="002060"/>
                </a:solidFill>
                <a:ea typeface="Arial" pitchFamily="-100" charset="0"/>
                <a:cs typeface="Arial" pitchFamily="-100" charset="0"/>
              </a:rPr>
              <a:t>La pollution de l’air intérieur</a:t>
            </a:r>
          </a:p>
          <a:p>
            <a:pPr>
              <a:defRPr/>
            </a:pPr>
            <a:endParaRPr lang="fr-FR" sz="1000" kern="0" dirty="0">
              <a:solidFill>
                <a:srgbClr val="002060"/>
              </a:solidFill>
              <a:cs typeface="Arial" pitchFamily="-100" charset="0"/>
            </a:endParaRPr>
          </a:p>
          <a:p>
            <a:pPr>
              <a:defRPr/>
            </a:pPr>
            <a:r>
              <a:rPr lang="fr-FR" sz="2000" b="1" kern="0" dirty="0">
                <a:solidFill>
                  <a:srgbClr val="002060"/>
                </a:solidFill>
                <a:ea typeface="Arial" pitchFamily="-100" charset="0"/>
                <a:cs typeface="Arial" pitchFamily="-100" charset="0"/>
              </a:rPr>
              <a:t>L’air et l’énergie</a:t>
            </a:r>
          </a:p>
          <a:p>
            <a:pPr>
              <a:defRPr/>
            </a:pPr>
            <a:endParaRPr lang="fr-FR" sz="1000" kern="0" dirty="0">
              <a:solidFill>
                <a:srgbClr val="002060"/>
              </a:solidFill>
              <a:cs typeface="Arial" pitchFamily="-100" charset="0"/>
            </a:endParaRPr>
          </a:p>
          <a:p>
            <a:pPr>
              <a:defRPr/>
            </a:pPr>
            <a:r>
              <a:rPr lang="fr-FR" sz="2000" b="1" kern="0" dirty="0">
                <a:solidFill>
                  <a:srgbClr val="0098BC"/>
                </a:solidFill>
                <a:cs typeface="Arial" pitchFamily="-100" charset="0"/>
              </a:rPr>
              <a:t>L’air de ma classe</a:t>
            </a:r>
          </a:p>
          <a:p>
            <a:pPr>
              <a:defRPr/>
            </a:pPr>
            <a:endParaRPr lang="fr-FR" sz="1000" kern="0" dirty="0">
              <a:solidFill>
                <a:srgbClr val="002060"/>
              </a:solidFill>
              <a:cs typeface="Arial" pitchFamily="-100" charset="0"/>
            </a:endParaRPr>
          </a:p>
          <a:p>
            <a:pPr>
              <a:defRPr/>
            </a:pPr>
            <a:r>
              <a:rPr lang="fr-FR" sz="2000" b="1" kern="0" dirty="0">
                <a:solidFill>
                  <a:srgbClr val="002060"/>
                </a:solidFill>
                <a:cs typeface="Arial" pitchFamily="-100" charset="0"/>
              </a:rPr>
              <a:t>L’air et la biodiversité</a:t>
            </a:r>
          </a:p>
          <a:p>
            <a:pPr>
              <a:defRPr/>
            </a:pPr>
            <a:endParaRPr lang="fr-FR" sz="1000" kern="0" dirty="0">
              <a:solidFill>
                <a:srgbClr val="002060"/>
              </a:solidFill>
              <a:cs typeface="Arial" pitchFamily="-100" charset="0"/>
            </a:endParaRPr>
          </a:p>
          <a:p>
            <a:pPr>
              <a:defRPr/>
            </a:pPr>
            <a:r>
              <a:rPr lang="fr-FR" sz="2000" b="1" kern="0" dirty="0">
                <a:solidFill>
                  <a:srgbClr val="002060"/>
                </a:solidFill>
                <a:cs typeface="Arial" pitchFamily="-100" charset="0"/>
              </a:rPr>
              <a:t>L’air et le climat</a:t>
            </a:r>
          </a:p>
        </p:txBody>
      </p:sp>
      <p:sp>
        <p:nvSpPr>
          <p:cNvPr id="68614" name="Espace réservé du numéro de diapositive 1">
            <a:extLst>
              <a:ext uri="{FF2B5EF4-FFF2-40B4-BE49-F238E27FC236}">
                <a16:creationId xmlns:a16="http://schemas.microsoft.com/office/drawing/2014/main" id="{045212FF-5BDF-46E3-F469-9ED80387E377}"/>
              </a:ext>
            </a:extLst>
          </p:cNvPr>
          <p:cNvSpPr txBox="1">
            <a:spLocks/>
          </p:cNvSpPr>
          <p:nvPr/>
        </p:nvSpPr>
        <p:spPr bwMode="auto">
          <a:xfrm>
            <a:off x="6834184" y="2220988"/>
            <a:ext cx="69872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chemeClr val="bg1"/>
                </a:solidFill>
              </a:rPr>
              <a:t>M</a:t>
            </a:r>
            <a:r>
              <a:rPr lang="fr-FR" altLang="fr-FR" sz="2400" b="1" baseline="30000" dirty="0">
                <a:solidFill>
                  <a:schemeClr val="bg1"/>
                </a:solidFill>
              </a:rPr>
              <a:t>1</a:t>
            </a:r>
            <a:r>
              <a:rPr lang="fr-FR" altLang="fr-FR" sz="1800" b="1" dirty="0">
                <a:solidFill>
                  <a:srgbClr val="CFEDEF"/>
                </a:solidFill>
              </a:rPr>
              <a:t> </a:t>
            </a:r>
            <a:endParaRPr lang="fr-FR" altLang="fr-FR" sz="1800" b="1" dirty="0"/>
          </a:p>
        </p:txBody>
      </p:sp>
      <p:sp>
        <p:nvSpPr>
          <p:cNvPr id="68615" name="Espace réservé du numéro de diapositive 1">
            <a:extLst>
              <a:ext uri="{FF2B5EF4-FFF2-40B4-BE49-F238E27FC236}">
                <a16:creationId xmlns:a16="http://schemas.microsoft.com/office/drawing/2014/main" id="{417DC7D7-7386-3E40-3D15-132DF67AEB2A}"/>
              </a:ext>
            </a:extLst>
          </p:cNvPr>
          <p:cNvSpPr txBox="1">
            <a:spLocks/>
          </p:cNvSpPr>
          <p:nvPr/>
        </p:nvSpPr>
        <p:spPr bwMode="auto">
          <a:xfrm>
            <a:off x="6834183" y="2677184"/>
            <a:ext cx="698721" cy="365125"/>
          </a:xfrm>
          <a:prstGeom prst="rect">
            <a:avLst/>
          </a:prstGeom>
          <a:solidFill>
            <a:srgbClr val="AF83B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chemeClr val="bg1"/>
                </a:solidFill>
              </a:rPr>
              <a:t>M</a:t>
            </a:r>
            <a:r>
              <a:rPr lang="fr-FR" altLang="fr-FR" sz="2400" b="1" baseline="30000">
                <a:solidFill>
                  <a:schemeClr val="bg1"/>
                </a:solidFill>
              </a:rPr>
              <a:t>2</a:t>
            </a:r>
            <a:r>
              <a:rPr lang="fr-FR" altLang="fr-FR" sz="1800" b="1">
                <a:solidFill>
                  <a:srgbClr val="CFEDEF"/>
                </a:solidFill>
              </a:rPr>
              <a:t> </a:t>
            </a:r>
            <a:endParaRPr lang="fr-FR" altLang="fr-FR" sz="1800" b="1"/>
          </a:p>
        </p:txBody>
      </p:sp>
      <p:sp>
        <p:nvSpPr>
          <p:cNvPr id="68616" name="Espace réservé du numéro de diapositive 1">
            <a:extLst>
              <a:ext uri="{FF2B5EF4-FFF2-40B4-BE49-F238E27FC236}">
                <a16:creationId xmlns:a16="http://schemas.microsoft.com/office/drawing/2014/main" id="{279DC516-07D0-88ED-0E09-8AB02193B539}"/>
              </a:ext>
            </a:extLst>
          </p:cNvPr>
          <p:cNvSpPr txBox="1">
            <a:spLocks/>
          </p:cNvSpPr>
          <p:nvPr/>
        </p:nvSpPr>
        <p:spPr bwMode="auto">
          <a:xfrm>
            <a:off x="6843708" y="3133380"/>
            <a:ext cx="689197" cy="365125"/>
          </a:xfrm>
          <a:prstGeom prst="rect">
            <a:avLst/>
          </a:prstGeom>
          <a:solidFill>
            <a:srgbClr val="FF2E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chemeClr val="bg1"/>
                </a:solidFill>
              </a:rPr>
              <a:t>M</a:t>
            </a:r>
            <a:r>
              <a:rPr lang="fr-FR" altLang="fr-FR" sz="2400" b="1" baseline="30000">
                <a:solidFill>
                  <a:schemeClr val="bg1"/>
                </a:solidFill>
              </a:rPr>
              <a:t>3</a:t>
            </a:r>
            <a:r>
              <a:rPr lang="fr-FR" altLang="fr-FR" sz="1800" b="1">
                <a:solidFill>
                  <a:srgbClr val="CFEDEF"/>
                </a:solidFill>
              </a:rPr>
              <a:t> </a:t>
            </a:r>
            <a:endParaRPr lang="fr-FR" altLang="fr-FR" sz="1800" b="1"/>
          </a:p>
        </p:txBody>
      </p:sp>
      <p:sp>
        <p:nvSpPr>
          <p:cNvPr id="68617" name="Espace réservé du numéro de diapositive 1">
            <a:extLst>
              <a:ext uri="{FF2B5EF4-FFF2-40B4-BE49-F238E27FC236}">
                <a16:creationId xmlns:a16="http://schemas.microsoft.com/office/drawing/2014/main" id="{72C327A4-76F2-07AF-109E-D74DB1D8381D}"/>
              </a:ext>
            </a:extLst>
          </p:cNvPr>
          <p:cNvSpPr txBox="1">
            <a:spLocks/>
          </p:cNvSpPr>
          <p:nvPr/>
        </p:nvSpPr>
        <p:spPr bwMode="auto">
          <a:xfrm>
            <a:off x="6834183" y="3589576"/>
            <a:ext cx="698723" cy="3651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chemeClr val="bg1"/>
                </a:solidFill>
              </a:rPr>
              <a:t>M</a:t>
            </a:r>
            <a:r>
              <a:rPr lang="fr-FR" altLang="fr-FR" sz="2400" b="1" baseline="30000">
                <a:solidFill>
                  <a:schemeClr val="bg1"/>
                </a:solidFill>
              </a:rPr>
              <a:t>4</a:t>
            </a:r>
            <a:r>
              <a:rPr lang="fr-FR" altLang="fr-FR" sz="1800" b="1">
                <a:solidFill>
                  <a:srgbClr val="CFEDEF"/>
                </a:solidFill>
              </a:rPr>
              <a:t> </a:t>
            </a:r>
            <a:endParaRPr lang="fr-FR" altLang="fr-FR" sz="1800" b="1"/>
          </a:p>
        </p:txBody>
      </p:sp>
      <p:sp>
        <p:nvSpPr>
          <p:cNvPr id="16" name="Espace réservé du numéro de diapositive 1">
            <a:extLst>
              <a:ext uri="{FF2B5EF4-FFF2-40B4-BE49-F238E27FC236}">
                <a16:creationId xmlns:a16="http://schemas.microsoft.com/office/drawing/2014/main" id="{12BB0FE1-C99B-8267-D6B4-122F852605B7}"/>
              </a:ext>
            </a:extLst>
          </p:cNvPr>
          <p:cNvSpPr txBox="1">
            <a:spLocks/>
          </p:cNvSpPr>
          <p:nvPr/>
        </p:nvSpPr>
        <p:spPr bwMode="auto">
          <a:xfrm>
            <a:off x="6834184" y="4045772"/>
            <a:ext cx="698724" cy="365125"/>
          </a:xfrm>
          <a:prstGeom prst="rect">
            <a:avLst/>
          </a:prstGeom>
          <a:solidFill>
            <a:schemeClr val="accent6"/>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5</a:t>
            </a:r>
            <a:r>
              <a:rPr lang="fr-FR" altLang="fr-FR" sz="1800" b="1" dirty="0">
                <a:solidFill>
                  <a:srgbClr val="CFEDEF"/>
                </a:solidFill>
              </a:rPr>
              <a:t> </a:t>
            </a:r>
            <a:endParaRPr lang="fr-FR" altLang="fr-FR" sz="1800" b="1" dirty="0"/>
          </a:p>
        </p:txBody>
      </p:sp>
      <p:sp>
        <p:nvSpPr>
          <p:cNvPr id="13" name="Espace réservé du numéro de diapositive 1">
            <a:extLst>
              <a:ext uri="{FF2B5EF4-FFF2-40B4-BE49-F238E27FC236}">
                <a16:creationId xmlns:a16="http://schemas.microsoft.com/office/drawing/2014/main" id="{DEAC870B-258A-723F-EAB0-80A8F27FAD1A}"/>
              </a:ext>
            </a:extLst>
          </p:cNvPr>
          <p:cNvSpPr txBox="1">
            <a:spLocks/>
          </p:cNvSpPr>
          <p:nvPr/>
        </p:nvSpPr>
        <p:spPr bwMode="auto">
          <a:xfrm>
            <a:off x="6851646" y="4501968"/>
            <a:ext cx="681262" cy="365125"/>
          </a:xfrm>
          <a:prstGeom prst="rect">
            <a:avLst/>
          </a:prstGeom>
          <a:solidFill>
            <a:schemeClr val="bg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6</a:t>
            </a:r>
            <a:r>
              <a:rPr lang="fr-FR" altLang="fr-FR" sz="1800" b="1" dirty="0">
                <a:solidFill>
                  <a:srgbClr val="CFEDEF"/>
                </a:solidFill>
              </a:rPr>
              <a:t> </a:t>
            </a:r>
            <a:endParaRPr lang="fr-FR" altLang="fr-FR" sz="1800" b="1" dirty="0"/>
          </a:p>
        </p:txBody>
      </p:sp>
      <p:sp>
        <p:nvSpPr>
          <p:cNvPr id="14" name="Espace réservé du numéro de diapositive 1">
            <a:extLst>
              <a:ext uri="{FF2B5EF4-FFF2-40B4-BE49-F238E27FC236}">
                <a16:creationId xmlns:a16="http://schemas.microsoft.com/office/drawing/2014/main" id="{F147A4C7-FD35-A08E-2CCC-BF9A6E0E0AB5}"/>
              </a:ext>
            </a:extLst>
          </p:cNvPr>
          <p:cNvSpPr txBox="1">
            <a:spLocks/>
          </p:cNvSpPr>
          <p:nvPr/>
        </p:nvSpPr>
        <p:spPr bwMode="auto">
          <a:xfrm>
            <a:off x="6851645" y="4958164"/>
            <a:ext cx="681263" cy="365125"/>
          </a:xfrm>
          <a:prstGeom prst="rect">
            <a:avLst/>
          </a:prstGeom>
          <a:solidFill>
            <a:schemeClr val="accent4"/>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7</a:t>
            </a:r>
            <a:r>
              <a:rPr lang="fr-FR" altLang="fr-FR" sz="1800" b="1" dirty="0">
                <a:solidFill>
                  <a:srgbClr val="CFEDEF"/>
                </a:solidFill>
              </a:rPr>
              <a:t> </a:t>
            </a:r>
            <a:endParaRPr lang="fr-FR" altLang="fr-FR" sz="1800" b="1" dirty="0"/>
          </a:p>
        </p:txBody>
      </p:sp>
      <p:sp>
        <p:nvSpPr>
          <p:cNvPr id="3" name="Espace réservé du numéro de diapositive 1">
            <a:extLst>
              <a:ext uri="{FF2B5EF4-FFF2-40B4-BE49-F238E27FC236}">
                <a16:creationId xmlns:a16="http://schemas.microsoft.com/office/drawing/2014/main" id="{C61EAA32-6D25-1E86-5488-E75E3DAD80CE}"/>
              </a:ext>
            </a:extLst>
          </p:cNvPr>
          <p:cNvSpPr txBox="1">
            <a:spLocks/>
          </p:cNvSpPr>
          <p:nvPr/>
        </p:nvSpPr>
        <p:spPr bwMode="auto">
          <a:xfrm>
            <a:off x="6834183" y="1764792"/>
            <a:ext cx="671738" cy="365125"/>
          </a:xfrm>
          <a:prstGeom prst="rect">
            <a:avLst/>
          </a:prstGeom>
          <a:solidFill>
            <a:schemeClr val="accent5">
              <a:lumMod val="75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e</a:t>
            </a:r>
            <a:r>
              <a:rPr lang="fr-FR" altLang="fr-FR" sz="1800" b="1" dirty="0">
                <a:solidFill>
                  <a:srgbClr val="CFEDEF"/>
                </a:solidFill>
              </a:rPr>
              <a:t> </a:t>
            </a:r>
            <a:endParaRPr lang="fr-FR" altLang="fr-FR" sz="1800" b="1" dirty="0"/>
          </a:p>
        </p:txBody>
      </p:sp>
      <p:sp>
        <p:nvSpPr>
          <p:cNvPr id="4" name="Espace réservé du numéro de diapositive 1">
            <a:extLst>
              <a:ext uri="{FF2B5EF4-FFF2-40B4-BE49-F238E27FC236}">
                <a16:creationId xmlns:a16="http://schemas.microsoft.com/office/drawing/2014/main" id="{EA937506-F6A7-B3AB-0986-0CFD473F4910}"/>
              </a:ext>
            </a:extLst>
          </p:cNvPr>
          <p:cNvSpPr txBox="1">
            <a:spLocks/>
          </p:cNvSpPr>
          <p:nvPr/>
        </p:nvSpPr>
        <p:spPr bwMode="auto">
          <a:xfrm>
            <a:off x="6861170" y="6326755"/>
            <a:ext cx="67173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chemeClr val="bg1"/>
                </a:solidFill>
              </a:rPr>
              <a:t>M</a:t>
            </a:r>
            <a:r>
              <a:rPr lang="fr-FR" altLang="fr-FR" sz="2400" b="1" baseline="30000" dirty="0">
                <a:solidFill>
                  <a:schemeClr val="bg1"/>
                </a:solidFill>
              </a:rPr>
              <a:t>10</a:t>
            </a:r>
            <a:r>
              <a:rPr lang="fr-FR" altLang="fr-FR" sz="1800" b="1" dirty="0">
                <a:solidFill>
                  <a:srgbClr val="CFEDEF"/>
                </a:solidFill>
              </a:rPr>
              <a:t> </a:t>
            </a:r>
            <a:endParaRPr lang="fr-FR" altLang="fr-FR" sz="1800" b="1" dirty="0"/>
          </a:p>
        </p:txBody>
      </p:sp>
      <p:pic>
        <p:nvPicPr>
          <p:cNvPr id="5" name="Logo AEM">
            <a:extLst>
              <a:ext uri="{FF2B5EF4-FFF2-40B4-BE49-F238E27FC236}">
                <a16:creationId xmlns:a16="http://schemas.microsoft.com/office/drawing/2014/main" id="{1834184F-913A-A6AA-109D-7EC501A4D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44" y="198967"/>
            <a:ext cx="1528315" cy="696912"/>
          </a:xfrm>
          <a:prstGeom prst="rect">
            <a:avLst/>
          </a:prstGeom>
        </p:spPr>
      </p:pic>
      <p:pic>
        <p:nvPicPr>
          <p:cNvPr id="6" name="Image 4">
            <a:extLst>
              <a:ext uri="{FF2B5EF4-FFF2-40B4-BE49-F238E27FC236}">
                <a16:creationId xmlns:a16="http://schemas.microsoft.com/office/drawing/2014/main" id="{D5145C8E-6236-0937-8DF4-BD02A35E0F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16428" y="1629173"/>
            <a:ext cx="7053009" cy="5680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numéro de diapositive 1">
            <a:extLst>
              <a:ext uri="{FF2B5EF4-FFF2-40B4-BE49-F238E27FC236}">
                <a16:creationId xmlns:a16="http://schemas.microsoft.com/office/drawing/2014/main" id="{2CE7C5EF-0D1B-5C79-6594-083461A058E1}"/>
              </a:ext>
            </a:extLst>
          </p:cNvPr>
          <p:cNvSpPr txBox="1">
            <a:spLocks/>
          </p:cNvSpPr>
          <p:nvPr/>
        </p:nvSpPr>
        <p:spPr bwMode="auto">
          <a:xfrm>
            <a:off x="6823298" y="5414360"/>
            <a:ext cx="698723" cy="3651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chemeClr val="bg1"/>
                </a:solidFill>
              </a:rPr>
              <a:t>M</a:t>
            </a:r>
            <a:r>
              <a:rPr lang="fr-FR" altLang="fr-FR" sz="2400" b="1" baseline="30000" dirty="0">
                <a:solidFill>
                  <a:schemeClr val="bg1"/>
                </a:solidFill>
              </a:rPr>
              <a:t>8</a:t>
            </a:r>
            <a:r>
              <a:rPr lang="fr-FR" altLang="fr-FR" sz="1800" b="1" dirty="0">
                <a:solidFill>
                  <a:srgbClr val="CFEDEF"/>
                </a:solidFill>
              </a:rPr>
              <a:t> </a:t>
            </a:r>
            <a:endParaRPr lang="fr-FR" altLang="fr-FR" sz="1800" b="1" dirty="0"/>
          </a:p>
        </p:txBody>
      </p:sp>
      <p:sp>
        <p:nvSpPr>
          <p:cNvPr id="8" name="Espace réservé du numéro de diapositive 1">
            <a:extLst>
              <a:ext uri="{FF2B5EF4-FFF2-40B4-BE49-F238E27FC236}">
                <a16:creationId xmlns:a16="http://schemas.microsoft.com/office/drawing/2014/main" id="{6DCF7002-4C80-BE59-C828-8D63F20C1D55}"/>
              </a:ext>
            </a:extLst>
          </p:cNvPr>
          <p:cNvSpPr txBox="1">
            <a:spLocks/>
          </p:cNvSpPr>
          <p:nvPr/>
        </p:nvSpPr>
        <p:spPr bwMode="auto">
          <a:xfrm>
            <a:off x="6855953" y="5870556"/>
            <a:ext cx="698724" cy="365125"/>
          </a:xfrm>
          <a:prstGeom prst="rect">
            <a:avLst/>
          </a:prstGeom>
          <a:solidFill>
            <a:schemeClr val="accent6"/>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9</a:t>
            </a:r>
            <a:r>
              <a:rPr lang="fr-FR" altLang="fr-FR" sz="1800" b="1" dirty="0">
                <a:solidFill>
                  <a:srgbClr val="CFEDEF"/>
                </a:solidFill>
              </a:rPr>
              <a:t> </a:t>
            </a:r>
            <a:endParaRPr lang="fr-FR" altLang="fr-FR" sz="1800" b="1"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5288</Words>
  <Application>Microsoft Office PowerPoint</Application>
  <PresentationFormat>Grand écran</PresentationFormat>
  <Paragraphs>1209</Paragraphs>
  <Slides>76</Slides>
  <Notes>28</Notes>
  <HiddenSlides>12</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76</vt:i4>
      </vt:variant>
    </vt:vector>
  </HeadingPairs>
  <TitlesOfParts>
    <vt:vector size="89" baseType="lpstr">
      <vt:lpstr>Arial</vt:lpstr>
      <vt:lpstr>Calibri</vt:lpstr>
      <vt:lpstr>Calibri Light</vt:lpstr>
      <vt:lpstr>Candara</vt:lpstr>
      <vt:lpstr>Century Gothic</vt:lpstr>
      <vt:lpstr>Chelsea Market</vt:lpstr>
      <vt:lpstr>Corbel</vt:lpstr>
      <vt:lpstr>Courier New</vt:lpstr>
      <vt:lpstr>Gotham Black</vt:lpstr>
      <vt:lpstr>Gotham Bold</vt:lpstr>
      <vt:lpstr>Times</vt:lpstr>
      <vt:lpstr>Wingdings</vt:lpstr>
      <vt:lpstr>Thème Office</vt:lpstr>
      <vt:lpstr>Présentation PowerPoint</vt:lpstr>
      <vt:lpstr>Présentation PowerPoint</vt:lpstr>
      <vt:lpstr>Présentation PowerPoint</vt:lpstr>
      <vt:lpstr>Quels sont les besoins essentiels à la vie ?</vt:lpstr>
      <vt:lpstr>Combien de litres d’air est-ce que je respire approximativement par jour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que « L’air de ma classe » ? </vt:lpstr>
      <vt:lpstr>Comprendre le fonctionnement du diaporama</vt:lpstr>
      <vt:lpstr>Présentation PowerPoint</vt:lpstr>
      <vt:lpstr>Présentation PowerPoint</vt:lpstr>
      <vt:lpstr>Présentation PowerPoint</vt:lpstr>
      <vt:lpstr>Présentation PowerPoint</vt:lpstr>
      <vt:lpstr>Présentation PowerPoint</vt:lpstr>
      <vt:lpstr>Ateliers de montage de Module Air </vt:lpstr>
      <vt:lpstr>Montage électronique</vt:lpstr>
      <vt:lpstr>Capteur connecté pour une analyse des taux de polluants</vt:lpstr>
      <vt:lpstr>Présentation PowerPoint</vt:lpstr>
      <vt:lpstr>Quelle est l’épaisseur moyenne de la couche atmosphérique respirable ? </vt:lpstr>
      <vt:lpstr>Présentation PowerPoint</vt:lpstr>
      <vt:lpstr>Présentation PowerPoint</vt:lpstr>
      <vt:lpstr>Comment est apparu le dioxygène  sur Terre ? </vt:lpstr>
      <vt:lpstr>Les plantes ont-elles besoin de  gaz pour vivre ?</vt:lpstr>
      <vt:lpstr>Présentation PowerPoint</vt:lpstr>
      <vt:lpstr>Présentation PowerPoint</vt:lpstr>
      <vt:lpstr>Présentation PowerPoint</vt:lpstr>
      <vt:lpstr>Présentation PowerPoint</vt:lpstr>
      <vt:lpstr>Conception de la ventilation</vt:lpstr>
      <vt:lpstr>Présentation PowerPoint</vt:lpstr>
      <vt:lpstr>Quelles sont les conséquences de la pollution de l’air sur l’homme ?</vt:lpstr>
      <vt:lpstr>Qu’est-ce que les allergies ?</vt:lpstr>
      <vt:lpstr>Cite quelques causes d’allergies</vt:lpstr>
      <vt:lpstr>Cite quelques ingrédients utiles pour un ménage écologique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Quels sont les principaux polluants de l’air intérieur ?</vt:lpstr>
      <vt:lpstr>Chaque jour, je respire environ…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Camille N. (MEP-SC)</dc:creator>
  <cp:lastModifiedBy>VHE</cp:lastModifiedBy>
  <cp:revision>818</cp:revision>
  <dcterms:created xsi:type="dcterms:W3CDTF">2022-10-19T11:34:32Z</dcterms:created>
  <dcterms:modified xsi:type="dcterms:W3CDTF">2026-02-11T14:37:18Z</dcterms:modified>
</cp:coreProperties>
</file>