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ink/ink5.xml" ContentType="application/inkml+xml"/>
  <Override PartName="/ppt/ink/ink6.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5"/>
  </p:notesMasterIdLst>
  <p:sldIdLst>
    <p:sldId id="400" r:id="rId2"/>
    <p:sldId id="607" r:id="rId3"/>
    <p:sldId id="608" r:id="rId4"/>
    <p:sldId id="295" r:id="rId5"/>
    <p:sldId id="387" r:id="rId6"/>
    <p:sldId id="637" r:id="rId7"/>
    <p:sldId id="646" r:id="rId8"/>
    <p:sldId id="609" r:id="rId9"/>
    <p:sldId id="705" r:id="rId10"/>
    <p:sldId id="706" r:id="rId11"/>
    <p:sldId id="677" r:id="rId12"/>
    <p:sldId id="647" r:id="rId13"/>
    <p:sldId id="610" r:id="rId14"/>
    <p:sldId id="707" r:id="rId15"/>
    <p:sldId id="678" r:id="rId16"/>
    <p:sldId id="634" r:id="rId17"/>
    <p:sldId id="662" r:id="rId18"/>
    <p:sldId id="611" r:id="rId19"/>
    <p:sldId id="683" r:id="rId20"/>
    <p:sldId id="689" r:id="rId21"/>
    <p:sldId id="612" r:id="rId22"/>
    <p:sldId id="630" r:id="rId23"/>
    <p:sldId id="631" r:id="rId24"/>
    <p:sldId id="632" r:id="rId25"/>
    <p:sldId id="613" r:id="rId26"/>
    <p:sldId id="649" r:id="rId27"/>
    <p:sldId id="650" r:id="rId28"/>
    <p:sldId id="614" r:id="rId29"/>
    <p:sldId id="664" r:id="rId30"/>
    <p:sldId id="669" r:id="rId31"/>
    <p:sldId id="672" r:id="rId32"/>
    <p:sldId id="645" r:id="rId33"/>
    <p:sldId id="615" r:id="rId34"/>
    <p:sldId id="622" r:id="rId35"/>
    <p:sldId id="623" r:id="rId36"/>
    <p:sldId id="651" r:id="rId37"/>
    <p:sldId id="624" r:id="rId38"/>
    <p:sldId id="638" r:id="rId39"/>
    <p:sldId id="679" r:id="rId40"/>
    <p:sldId id="682" r:id="rId41"/>
    <p:sldId id="665" r:id="rId42"/>
    <p:sldId id="444" r:id="rId43"/>
    <p:sldId id="469" r:id="rId44"/>
    <p:sldId id="381" r:id="rId45"/>
    <p:sldId id="684" r:id="rId46"/>
    <p:sldId id="618" r:id="rId47"/>
    <p:sldId id="708" r:id="rId48"/>
    <p:sldId id="709" r:id="rId49"/>
    <p:sldId id="710" r:id="rId50"/>
    <p:sldId id="686" r:id="rId51"/>
    <p:sldId id="619" r:id="rId52"/>
    <p:sldId id="703" r:id="rId53"/>
    <p:sldId id="666" r:id="rId54"/>
    <p:sldId id="643" r:id="rId55"/>
    <p:sldId id="680" r:id="rId56"/>
    <p:sldId id="688" r:id="rId57"/>
    <p:sldId id="648" r:id="rId58"/>
    <p:sldId id="676" r:id="rId59"/>
    <p:sldId id="639" r:id="rId60"/>
    <p:sldId id="616" r:id="rId61"/>
    <p:sldId id="640" r:id="rId62"/>
    <p:sldId id="641" r:id="rId63"/>
    <p:sldId id="627" r:id="rId64"/>
    <p:sldId id="620" r:id="rId65"/>
    <p:sldId id="636" r:id="rId66"/>
    <p:sldId id="704" r:id="rId67"/>
    <p:sldId id="687" r:id="rId68"/>
    <p:sldId id="625" r:id="rId69"/>
    <p:sldId id="626" r:id="rId70"/>
    <p:sldId id="644" r:id="rId71"/>
    <p:sldId id="642" r:id="rId72"/>
    <p:sldId id="257" r:id="rId73"/>
    <p:sldId id="499" r:id="rId74"/>
    <p:sldId id="496" r:id="rId75"/>
    <p:sldId id="516" r:id="rId76"/>
    <p:sldId id="594" r:id="rId77"/>
    <p:sldId id="407" r:id="rId78"/>
    <p:sldId id="448" r:id="rId79"/>
    <p:sldId id="606" r:id="rId80"/>
    <p:sldId id="652" r:id="rId81"/>
    <p:sldId id="653" r:id="rId82"/>
    <p:sldId id="654" r:id="rId83"/>
    <p:sldId id="655" r:id="rId84"/>
    <p:sldId id="656" r:id="rId85"/>
    <p:sldId id="657" r:id="rId86"/>
    <p:sldId id="658" r:id="rId87"/>
    <p:sldId id="659" r:id="rId88"/>
    <p:sldId id="660" r:id="rId89"/>
    <p:sldId id="661" r:id="rId90"/>
    <p:sldId id="671" r:id="rId91"/>
    <p:sldId id="663" r:id="rId92"/>
    <p:sldId id="667" r:id="rId93"/>
    <p:sldId id="668" r:id="rId94"/>
    <p:sldId id="670" r:id="rId95"/>
    <p:sldId id="691" r:id="rId96"/>
    <p:sldId id="692" r:id="rId97"/>
    <p:sldId id="693" r:id="rId98"/>
    <p:sldId id="694" r:id="rId99"/>
    <p:sldId id="695" r:id="rId100"/>
    <p:sldId id="696" r:id="rId101"/>
    <p:sldId id="697" r:id="rId102"/>
    <p:sldId id="698" r:id="rId103"/>
    <p:sldId id="700" r:id="rId104"/>
    <p:sldId id="699" r:id="rId105"/>
    <p:sldId id="711" r:id="rId106"/>
    <p:sldId id="712" r:id="rId107"/>
    <p:sldId id="714" r:id="rId108"/>
    <p:sldId id="685" r:id="rId109"/>
    <p:sldId id="715" r:id="rId110"/>
    <p:sldId id="690" r:id="rId111"/>
    <p:sldId id="701" r:id="rId112"/>
    <p:sldId id="346" r:id="rId113"/>
    <p:sldId id="344" r:id="rId1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008CB4"/>
    <a:srgbClr val="CFEDEF"/>
    <a:srgbClr val="E15A4C"/>
    <a:srgbClr val="FBB90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73" autoAdjust="0"/>
    <p:restoredTop sz="95033" autoAdjust="0"/>
  </p:normalViewPr>
  <p:slideViewPr>
    <p:cSldViewPr snapToGrid="0">
      <p:cViewPr varScale="1">
        <p:scale>
          <a:sx n="101" d="100"/>
          <a:sy n="101" d="100"/>
        </p:scale>
        <p:origin x="36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1900" dirty="0">
                <a:solidFill>
                  <a:schemeClr val="accent1">
                    <a:lumMod val="75000"/>
                  </a:schemeClr>
                </a:solidFill>
              </a:rPr>
              <a:t>Répartition des espèces évaluées à l'échelle européenne dans les Listes rouges de l'UICN selon leur catégorie de menace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tx>
            <c:strRef>
              <c:f>Feuil1!$B$1</c:f>
              <c:strCache>
                <c:ptCount val="1"/>
                <c:pt idx="0">
                  <c:v>Répartition des espèces évaluées à l'échelle européenne dans les Listes rouges de l'UICN selon leur catégorie de menace</c:v>
                </c:pt>
              </c:strCache>
            </c:strRef>
          </c:tx>
          <c:dPt>
            <c:idx val="0"/>
            <c:bubble3D val="0"/>
            <c:spPr>
              <a:solidFill>
                <a:schemeClr val="accent6"/>
              </a:solidFill>
              <a:ln w="19050">
                <a:solidFill>
                  <a:schemeClr val="lt1"/>
                </a:solidFill>
              </a:ln>
              <a:effectLst/>
            </c:spPr>
            <c:extLst>
              <c:ext xmlns:c16="http://schemas.microsoft.com/office/drawing/2014/chart" uri="{C3380CC4-5D6E-409C-BE32-E72D297353CC}">
                <c16:uniqueId val="{00000001-7DE1-469B-9F72-828EF8B2486B}"/>
              </c:ext>
            </c:extLst>
          </c:dPt>
          <c:dPt>
            <c:idx val="1"/>
            <c:bubble3D val="0"/>
            <c:spPr>
              <a:solidFill>
                <a:schemeClr val="accent5"/>
              </a:solidFill>
              <a:ln w="19050">
                <a:solidFill>
                  <a:schemeClr val="lt1"/>
                </a:solidFill>
              </a:ln>
              <a:effectLst/>
            </c:spPr>
            <c:extLst>
              <c:ext xmlns:c16="http://schemas.microsoft.com/office/drawing/2014/chart" uri="{C3380CC4-5D6E-409C-BE32-E72D297353CC}">
                <c16:uniqueId val="{00000003-7DE1-469B-9F72-828EF8B2486B}"/>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7DE1-469B-9F72-828EF8B2486B}"/>
              </c:ext>
            </c:extLst>
          </c:dPt>
          <c:dPt>
            <c:idx val="3"/>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07-7DE1-469B-9F72-828EF8B2486B}"/>
              </c:ext>
            </c:extLst>
          </c:dPt>
          <c:dPt>
            <c:idx val="4"/>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09-7DE1-469B-9F72-828EF8B2486B}"/>
              </c:ext>
            </c:extLst>
          </c:dPt>
          <c:dPt>
            <c:idx val="5"/>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0B-7DE1-469B-9F72-828EF8B2486B}"/>
              </c:ext>
            </c:extLst>
          </c:dPt>
          <c:dPt>
            <c:idx val="6"/>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0D-7DE1-469B-9F72-828EF8B2486B}"/>
              </c:ext>
            </c:extLst>
          </c:dPt>
          <c:cat>
            <c:strRef>
              <c:f>Feuil1!$A$2:$A$8</c:f>
              <c:strCache>
                <c:ptCount val="7"/>
                <c:pt idx="0">
                  <c:v>préoccupation mineure (LC)</c:v>
                </c:pt>
                <c:pt idx="1">
                  <c:v>données insuffisantes (DD)</c:v>
                </c:pt>
                <c:pt idx="2">
                  <c:v>quasi menacées (NT)</c:v>
                </c:pt>
                <c:pt idx="3">
                  <c:v>vulnérables (VU)</c:v>
                </c:pt>
                <c:pt idx="4">
                  <c:v>en danger (EN)</c:v>
                </c:pt>
                <c:pt idx="5">
                  <c:v>en danger critique (CR)</c:v>
                </c:pt>
                <c:pt idx="6">
                  <c:v>éteintes (EX,RE, EW)</c:v>
                </c:pt>
              </c:strCache>
            </c:strRef>
          </c:cat>
          <c:val>
            <c:numRef>
              <c:f>Feuil1!$B$2:$B$8</c:f>
              <c:numCache>
                <c:formatCode>General</c:formatCode>
                <c:ptCount val="7"/>
                <c:pt idx="0">
                  <c:v>72.7</c:v>
                </c:pt>
                <c:pt idx="1">
                  <c:v>10.6</c:v>
                </c:pt>
                <c:pt idx="2">
                  <c:v>6.8</c:v>
                </c:pt>
                <c:pt idx="3">
                  <c:v>4.9000000000000004</c:v>
                </c:pt>
                <c:pt idx="4">
                  <c:v>3.7</c:v>
                </c:pt>
                <c:pt idx="5">
                  <c:v>1.1000000000000001</c:v>
                </c:pt>
                <c:pt idx="6">
                  <c:v>0.2</c:v>
                </c:pt>
              </c:numCache>
            </c:numRef>
          </c:val>
          <c:extLst>
            <c:ext xmlns:c16="http://schemas.microsoft.com/office/drawing/2014/chart" uri="{C3380CC4-5D6E-409C-BE32-E72D297353CC}">
              <c16:uniqueId val="{0000000E-7DE1-469B-9F72-828EF8B2486B}"/>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10T08:04:06.975"/>
    </inkml:context>
    <inkml:brush xml:id="br0">
      <inkml:brushProperty name="width" value="0.07938" units="cm"/>
      <inkml:brushProperty name="height" value="0.07938" units="cm"/>
    </inkml:brush>
  </inkml:definitions>
  <inkml:trace contextRef="#ctx0" brushRef="#br0">1 0 24575,'0'932'0,"2"-901"0,1-1 0,1 0 0,11 38 0,-6-31 0,6 54 0,15 258 0,-24-302 0,2 1 0,17 55 0,11 57 0,-8 56 0,-5-130 0,-17-68 0,-1 0 0,0 1 0,-1-1 0,2 26 0,-1 13 0,15 70 0,-10-76 0,-3-1 0,2 65 0,-9-67 0,0 58 0,-17 144 0,7-143 0,8 199 0,4-147 0,-3-136 0,0 0 0,-2 0 0,-1 0 0,-7 22 0,5 12-1365,5-38-5461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10T08:04:09.295"/>
    </inkml:context>
    <inkml:brush xml:id="br0">
      <inkml:brushProperty name="width" value="0.07938" units="cm"/>
      <inkml:brushProperty name="height" value="0.07938" units="cm"/>
    </inkml:brush>
  </inkml:definitions>
  <inkml:trace contextRef="#ctx0" brushRef="#br0">0 1 24575,'11'1'0,"0"0"0,0 0 0,-1 1 0,1 1 0,-1 0 0,1 0 0,-1 1 0,0 1 0,0-1 0,-1 1 0,17 12 0,-6-1 0,0 0 0,-1 1 0,33 38 0,20 36 0,-47-63 0,-1 0 0,-2 2 0,-1 0 0,-1 2 0,21 45 0,-41-76 0,1 0 0,-1 0 0,0 0 0,1 0 0,-1 0 0,1 0 0,-1 0 0,1 0 0,-1 0 0,1 0 0,0 0 0,0 0 0,-1-1 0,1 1 0,0 0 0,0 0 0,0-1 0,0 1 0,0 0 0,0-1 0,0 1 0,0-1 0,0 1 0,0-1 0,0 0 0,1 1 0,0-2 0,-1 1 0,0-1 0,0 0 0,0 0 0,0 1 0,0-1 0,0 0 0,0 0 0,0 0 0,-1 0 0,1 0 0,0 0 0,0 0 0,-1 0 0,1-1 0,-1 1 0,1 0 0,0-2 0,14-63 0,-14 58 0,2-14 0,0-1 0,11-36 0,-11 51 0,0 0 0,1 0 0,0 0 0,1 0 0,-1 1 0,1 0 0,1-1 0,-1 2 0,1-1 0,8-6 0,24-17 0,1 1 0,74-41 0,-57 37 0,-1 5-1365,-31 19-5461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10T08:04:16.814"/>
    </inkml:context>
    <inkml:brush xml:id="br0">
      <inkml:brushProperty name="width" value="0.05" units="cm"/>
      <inkml:brushProperty name="height" value="0.05" units="cm"/>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08T09:48:01.085"/>
    </inkml:context>
    <inkml:brush xml:id="br0">
      <inkml:brushProperty name="width" value="0.05" units="cm"/>
      <inkml:brushProperty name="height" value="0.05" units="cm"/>
    </inkml:brush>
  </inkml:definitions>
  <inkml:trace contextRef="#ctx0" brushRef="#br0">1 1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12T12:57:38.990"/>
    </inkml:context>
    <inkml:brush xml:id="br0">
      <inkml:brushProperty name="width" value="0.10583" units="cm"/>
      <inkml:brushProperty name="height" value="0.10583" units="cm"/>
      <inkml:brushProperty name="color" value="#2F5597"/>
    </inkml:brush>
  </inkml:definitions>
  <inkml:trace contextRef="#ctx0" brushRef="#br0">1 374 24575,'1'10'0,"0"0"0,1 1 0,0-1 0,1 0 0,-1 0 0,2 0 0,-1-1 0,1 1 0,0-1 0,0 0 0,1-1 0,0 1 0,0-1 0,1 0 0,10 10 0,7 10 0,2-2 0,42 35 0,23 6 0,120 65 0,-36-25 0,-129-77 0,1-4 0,1-1 0,1-3 0,0-3 0,2-3 0,73 12 0,192 1 0,-177-20 0,756 6 0,-560-18 0,-297 2 0,0-3 0,0-2 0,-1-1 0,0-3 0,0-2 0,-1-2 0,0-1 0,-1-3 0,64-45 0,14-12 0,137-100 0,-145 102 0,-71 51 0,-1-1 0,58-54 0,-81 67 0,83-89 0,4 4 0,174-130 0,-234 204 0,1 3 0,0 1 0,46-11 0,-20 6 0,-9 8 0,0 3 0,1 3 0,-1 3 0,1 3 0,70 10 0,15-4 0,14-4-1365,-117 0-5461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6-12T12:57:46.687"/>
    </inkml:context>
    <inkml:brush xml:id="br0">
      <inkml:brushProperty name="width" value="0.10583" units="cm"/>
      <inkml:brushProperty name="height" value="0.10583" units="cm"/>
      <inkml:brushProperty name="color" value="#2F5597"/>
    </inkml:brush>
  </inkml:definitions>
  <inkml:trace contextRef="#ctx0" brushRef="#br0">0 1 24575,'3'1'0,"0"0"0,0 0 0,0 0 0,0 1 0,0-1 0,0 1 0,0 0 0,0 0 0,-1 0 0,1 0 0,-1 0 0,0 0 0,2 4 0,12 8 0,127 80 0,7 5 0,-70-47 0,-62-42 0,-1 0 0,1 2 0,-2 0 0,0 1 0,0 0 0,25 30 0,-39-40 0,1-1 0,-2 1 0,1 0 0,0 0 0,0 0 0,-1 0 0,0 0 0,0 0 0,0 1 0,0-1 0,0 0 0,0 0 0,-1 1 0,0-1 0,1 1 0,-1-1 0,-1 0 0,1 1 0,0-1 0,-1 0 0,0 1 0,0-1 0,0 0 0,0 0 0,0 1 0,-2 2 0,-4 4 0,0 0 0,-1 0 0,0 0 0,-1-1 0,-17 14 0,6-5 0,-41 31 0,46-38 0,0 1 0,0 0 0,1 1 0,-14 16 0,14-11 0,-3 2 0,2 0 0,0 2 0,1-1 0,-11 26 0,-13 26 0,24-49 0,2 1 0,0 0 0,-9 31 0,-21 61-1365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ACA349-A46E-4CA6-8090-A53BDA152546}" type="datetimeFigureOut">
              <a:rPr lang="fr-FR" smtClean="0"/>
              <a:t>03/02/2026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BCCB26-9A2B-4489-9D5F-7A166BA995EA}" type="slidenum">
              <a:rPr lang="fr-FR" smtClean="0"/>
              <a:t>‹N°›</a:t>
            </a:fld>
            <a:endParaRPr lang="fr-FR"/>
          </a:p>
        </p:txBody>
      </p:sp>
    </p:spTree>
    <p:extLst>
      <p:ext uri="{BB962C8B-B14F-4D97-AF65-F5344CB8AC3E}">
        <p14:creationId xmlns:p14="http://schemas.microsoft.com/office/powerpoint/2010/main" val="1173260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a:extLst>
              <a:ext uri="{FF2B5EF4-FFF2-40B4-BE49-F238E27FC236}">
                <a16:creationId xmlns:a16="http://schemas.microsoft.com/office/drawing/2014/main" id="{2EC155A7-F30D-5ECB-1824-6E9E63B9EB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Espace réservé des notes 2">
            <a:extLst>
              <a:ext uri="{FF2B5EF4-FFF2-40B4-BE49-F238E27FC236}">
                <a16:creationId xmlns:a16="http://schemas.microsoft.com/office/drawing/2014/main" id="{26E7CD7D-C4CC-ACB6-4B97-B91D7E43E0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7000"/>
              </a:lnSpc>
              <a:spcAft>
                <a:spcPts val="800"/>
              </a:spcAft>
            </a:pPr>
            <a:endParaRPr lang="fr-FR" altLang="fr-FR" sz="1800" dirty="0">
              <a:ea typeface="Calibri" panose="020F0502020204030204" pitchFamily="34" charset="0"/>
              <a:cs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0BCCB26-9A2B-4489-9D5F-7A166BA995EA}" type="slidenum">
              <a:rPr lang="fr-FR" smtClean="0"/>
              <a:t>25</a:t>
            </a:fld>
            <a:endParaRPr lang="fr-FR"/>
          </a:p>
        </p:txBody>
      </p:sp>
    </p:spTree>
    <p:extLst>
      <p:ext uri="{BB962C8B-B14F-4D97-AF65-F5344CB8AC3E}">
        <p14:creationId xmlns:p14="http://schemas.microsoft.com/office/powerpoint/2010/main" val="206314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0BCCB26-9A2B-4489-9D5F-7A166BA995EA}" type="slidenum">
              <a:rPr lang="fr-FR" smtClean="0"/>
              <a:t>30</a:t>
            </a:fld>
            <a:endParaRPr lang="fr-FR"/>
          </a:p>
        </p:txBody>
      </p:sp>
    </p:spTree>
    <p:extLst>
      <p:ext uri="{BB962C8B-B14F-4D97-AF65-F5344CB8AC3E}">
        <p14:creationId xmlns:p14="http://schemas.microsoft.com/office/powerpoint/2010/main" val="41532109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31B09993-F04F-C210-4627-D3A21EA2C08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Rectangle 3">
            <a:extLst>
              <a:ext uri="{FF2B5EF4-FFF2-40B4-BE49-F238E27FC236}">
                <a16:creationId xmlns:a16="http://schemas.microsoft.com/office/drawing/2014/main" id="{91193A23-60C9-61AB-15B5-A6FCC959E97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6A4CDDEA-1B5A-EFD5-CD75-E10D03DF57C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ADC1EE4E-37E0-3164-B275-B3D9BD0BF62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54DBA813-5A1A-F4A7-EC18-DC5808C21C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Rectangle 3">
            <a:extLst>
              <a:ext uri="{FF2B5EF4-FFF2-40B4-BE49-F238E27FC236}">
                <a16:creationId xmlns:a16="http://schemas.microsoft.com/office/drawing/2014/main" id="{442254D3-F0E1-EB01-2569-366F5AE8E58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0BCCB26-9A2B-4489-9D5F-7A166BA995EA}" type="slidenum">
              <a:rPr lang="fr-FR" smtClean="0"/>
              <a:t>46</a:t>
            </a:fld>
            <a:endParaRPr lang="fr-FR"/>
          </a:p>
        </p:txBody>
      </p:sp>
    </p:spTree>
    <p:extLst>
      <p:ext uri="{BB962C8B-B14F-4D97-AF65-F5344CB8AC3E}">
        <p14:creationId xmlns:p14="http://schemas.microsoft.com/office/powerpoint/2010/main" val="23789187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0BCCB26-9A2B-4489-9D5F-7A166BA995EA}" type="slidenum">
              <a:rPr lang="fr-FR" smtClean="0"/>
              <a:t>54</a:t>
            </a:fld>
            <a:endParaRPr lang="fr-FR"/>
          </a:p>
        </p:txBody>
      </p:sp>
    </p:spTree>
    <p:extLst>
      <p:ext uri="{BB962C8B-B14F-4D97-AF65-F5344CB8AC3E}">
        <p14:creationId xmlns:p14="http://schemas.microsoft.com/office/powerpoint/2010/main" val="10576819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0BCCB26-9A2B-4489-9D5F-7A166BA995EA}" type="slidenum">
              <a:rPr lang="fr-FR" smtClean="0"/>
              <a:t>55</a:t>
            </a:fld>
            <a:endParaRPr lang="fr-FR"/>
          </a:p>
        </p:txBody>
      </p:sp>
    </p:spTree>
    <p:extLst>
      <p:ext uri="{BB962C8B-B14F-4D97-AF65-F5344CB8AC3E}">
        <p14:creationId xmlns:p14="http://schemas.microsoft.com/office/powerpoint/2010/main" val="2817781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0BCCB26-9A2B-4489-9D5F-7A166BA995EA}" type="slidenum">
              <a:rPr lang="fr-FR" smtClean="0"/>
              <a:t>68</a:t>
            </a:fld>
            <a:endParaRPr lang="fr-FR"/>
          </a:p>
        </p:txBody>
      </p:sp>
    </p:spTree>
    <p:extLst>
      <p:ext uri="{BB962C8B-B14F-4D97-AF65-F5344CB8AC3E}">
        <p14:creationId xmlns:p14="http://schemas.microsoft.com/office/powerpoint/2010/main" val="30490041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0BCCB26-9A2B-4489-9D5F-7A166BA995EA}" type="slidenum">
              <a:rPr lang="fr-FR" smtClean="0"/>
              <a:t>69</a:t>
            </a:fld>
            <a:endParaRPr lang="fr-FR"/>
          </a:p>
        </p:txBody>
      </p:sp>
    </p:spTree>
    <p:extLst>
      <p:ext uri="{BB962C8B-B14F-4D97-AF65-F5344CB8AC3E}">
        <p14:creationId xmlns:p14="http://schemas.microsoft.com/office/powerpoint/2010/main" val="4201619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24EF4BE7-BA78-A7CC-920A-BB9C5E05F22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Rectangle 3">
            <a:extLst>
              <a:ext uri="{FF2B5EF4-FFF2-40B4-BE49-F238E27FC236}">
                <a16:creationId xmlns:a16="http://schemas.microsoft.com/office/drawing/2014/main" id="{0E31BA80-495A-BD8E-E82B-440F20C36C8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solidFill>
                <a:srgbClr val="FF0000"/>
              </a:solidFill>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Espace réservé de l'image des diapositives 1">
            <a:extLst>
              <a:ext uri="{FF2B5EF4-FFF2-40B4-BE49-F238E27FC236}">
                <a16:creationId xmlns:a16="http://schemas.microsoft.com/office/drawing/2014/main" id="{DE3AF5B8-F34A-A061-708E-B35B9DA1577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6115" name="Espace réservé des notes 2">
            <a:extLst>
              <a:ext uri="{FF2B5EF4-FFF2-40B4-BE49-F238E27FC236}">
                <a16:creationId xmlns:a16="http://schemas.microsoft.com/office/drawing/2014/main" id="{DF94F343-0FDB-14D4-D4BC-4A90F1D3263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a:extLst>
              <a:ext uri="{FF2B5EF4-FFF2-40B4-BE49-F238E27FC236}">
                <a16:creationId xmlns:a16="http://schemas.microsoft.com/office/drawing/2014/main" id="{B10720B5-79A0-8A79-91A8-5C1E75E30E5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Rectangle 3">
            <a:extLst>
              <a:ext uri="{FF2B5EF4-FFF2-40B4-BE49-F238E27FC236}">
                <a16:creationId xmlns:a16="http://schemas.microsoft.com/office/drawing/2014/main" id="{97CCEC25-13EF-195F-43A3-89162AEC306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a:extLst>
              <a:ext uri="{FF2B5EF4-FFF2-40B4-BE49-F238E27FC236}">
                <a16:creationId xmlns:a16="http://schemas.microsoft.com/office/drawing/2014/main" id="{DD2E4345-1D3C-73CB-A6C5-C5BD9B72A0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43" name="Rectangle 3">
            <a:extLst>
              <a:ext uri="{FF2B5EF4-FFF2-40B4-BE49-F238E27FC236}">
                <a16:creationId xmlns:a16="http://schemas.microsoft.com/office/drawing/2014/main" id="{7E9A73F8-E8FC-4CC2-4DA4-19AA0B4F307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413111F8-BD4F-E2A6-3B53-7C36AB34B1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E4A0360D-C090-0EE4-ED00-2BCAC7027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413111F8-BD4F-E2A6-3B53-7C36AB34B1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E4A0360D-C090-0EE4-ED00-2BCAC7027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27998600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413111F8-BD4F-E2A6-3B53-7C36AB34B1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E4A0360D-C090-0EE4-ED00-2BCAC7027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12688901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413111F8-BD4F-E2A6-3B53-7C36AB34B1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E4A0360D-C090-0EE4-ED00-2BCAC7027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20289497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413111F8-BD4F-E2A6-3B53-7C36AB34B1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E4A0360D-C090-0EE4-ED00-2BCAC7027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37685532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413111F8-BD4F-E2A6-3B53-7C36AB34B1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E4A0360D-C090-0EE4-ED00-2BCAC7027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34307033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413111F8-BD4F-E2A6-3B53-7C36AB34B1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E4A0360D-C090-0EE4-ED00-2BCAC7027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3902004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AC02F530-2838-3CD3-FA97-5326E9EAB12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Rectangle 3">
            <a:extLst>
              <a:ext uri="{FF2B5EF4-FFF2-40B4-BE49-F238E27FC236}">
                <a16:creationId xmlns:a16="http://schemas.microsoft.com/office/drawing/2014/main" id="{5DD744C0-44E2-D6D1-4265-7DF6860DEE6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solidFill>
                <a:srgbClr val="FF0000"/>
              </a:solidFill>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413111F8-BD4F-E2A6-3B53-7C36AB34B1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E4A0360D-C090-0EE4-ED00-2BCAC7027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198467456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413111F8-BD4F-E2A6-3B53-7C36AB34B1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E4A0360D-C090-0EE4-ED00-2BCAC7027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6445491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413111F8-BD4F-E2A6-3B53-7C36AB34B1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E4A0360D-C090-0EE4-ED00-2BCAC7027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24424624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413111F8-BD4F-E2A6-3B53-7C36AB34B1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E4A0360D-C090-0EE4-ED00-2BCAC7027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25400546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413111F8-BD4F-E2A6-3B53-7C36AB34B1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E4A0360D-C090-0EE4-ED00-2BCAC7027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33286064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413111F8-BD4F-E2A6-3B53-7C36AB34B1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E4A0360D-C090-0EE4-ED00-2BCAC7027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20216384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413111F8-BD4F-E2A6-3B53-7C36AB34B1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E4A0360D-C090-0EE4-ED00-2BCAC7027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11189265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a:extLst>
              <a:ext uri="{FF2B5EF4-FFF2-40B4-BE49-F238E27FC236}">
                <a16:creationId xmlns:a16="http://schemas.microsoft.com/office/drawing/2014/main" id="{CFFA44E2-E216-1F3B-C4F7-51C06854E8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Espace réservé des commentaires 2">
            <a:extLst>
              <a:ext uri="{FF2B5EF4-FFF2-40B4-BE49-F238E27FC236}">
                <a16:creationId xmlns:a16="http://schemas.microsoft.com/office/drawing/2014/main" id="{672C2517-07CE-9AF9-9000-1A19A092F5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fr-FR">
              <a:latin typeface="Arial" panose="020B0604020202020204" pitchFamily="34" charset="0"/>
              <a:ea typeface="MS PGothic" panose="020B0600070205080204" pitchFamily="34" charset="-128"/>
            </a:endParaRPr>
          </a:p>
        </p:txBody>
      </p:sp>
      <p:sp>
        <p:nvSpPr>
          <p:cNvPr id="67588" name="Espace réservé du numéro de diapositive 1">
            <a:extLst>
              <a:ext uri="{FF2B5EF4-FFF2-40B4-BE49-F238E27FC236}">
                <a16:creationId xmlns:a16="http://schemas.microsoft.com/office/drawing/2014/main" id="{F42D0948-008B-5D24-6957-47B64269AE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3C3B01E-5C72-47EA-9B9A-9D1498F99444}" type="slidenum">
              <a:rPr lang="fr-FR" altLang="fr-FR" smtClean="0">
                <a:solidFill>
                  <a:srgbClr val="000000"/>
                </a:solidFill>
                <a:latin typeface="Arial" panose="020B0604020202020204" pitchFamily="34" charset="0"/>
                <a:cs typeface="Arial" panose="020B0604020202020204" pitchFamily="34" charset="0"/>
              </a:rPr>
              <a:pPr/>
              <a:t>112</a:t>
            </a:fld>
            <a:endParaRPr lang="fr-FR" altLang="fr-FR">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818D4958-5D33-E16A-E691-66832034C26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a:extLst>
              <a:ext uri="{FF2B5EF4-FFF2-40B4-BE49-F238E27FC236}">
                <a16:creationId xmlns:a16="http://schemas.microsoft.com/office/drawing/2014/main" id="{E9FFC3E9-524E-EDB6-25D3-BFBFA887055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solidFill>
                <a:srgbClr val="00B050"/>
              </a:solidFill>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023B05B-2194-5211-E74E-0EF8B32D575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Rectangle 3">
            <a:extLst>
              <a:ext uri="{FF2B5EF4-FFF2-40B4-BE49-F238E27FC236}">
                <a16:creationId xmlns:a16="http://schemas.microsoft.com/office/drawing/2014/main" id="{25D2509E-5FF4-01E6-4724-FC9B2C3AB8F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a:extLst>
              <a:ext uri="{FF2B5EF4-FFF2-40B4-BE49-F238E27FC236}">
                <a16:creationId xmlns:a16="http://schemas.microsoft.com/office/drawing/2014/main" id="{7A76C336-8121-96E3-4AA6-296AEBFE70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1299" name="Rectangle 3">
            <a:extLst>
              <a:ext uri="{FF2B5EF4-FFF2-40B4-BE49-F238E27FC236}">
                <a16:creationId xmlns:a16="http://schemas.microsoft.com/office/drawing/2014/main" id="{E2EB92E4-167C-4920-8B6A-DF01523485C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0BCCB26-9A2B-4489-9D5F-7A166BA995EA}" type="slidenum">
              <a:rPr lang="fr-FR" smtClean="0"/>
              <a:t>11</a:t>
            </a:fld>
            <a:endParaRPr lang="fr-FR"/>
          </a:p>
        </p:txBody>
      </p:sp>
    </p:spTree>
    <p:extLst>
      <p:ext uri="{BB962C8B-B14F-4D97-AF65-F5344CB8AC3E}">
        <p14:creationId xmlns:p14="http://schemas.microsoft.com/office/powerpoint/2010/main" val="21145117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0BCCB26-9A2B-4489-9D5F-7A166BA995EA}" type="slidenum">
              <a:rPr lang="fr-FR" smtClean="0"/>
              <a:t>15</a:t>
            </a:fld>
            <a:endParaRPr lang="fr-FR"/>
          </a:p>
        </p:txBody>
      </p:sp>
    </p:spTree>
    <p:extLst>
      <p:ext uri="{BB962C8B-B14F-4D97-AF65-F5344CB8AC3E}">
        <p14:creationId xmlns:p14="http://schemas.microsoft.com/office/powerpoint/2010/main" val="3571404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a:extLst>
              <a:ext uri="{FF2B5EF4-FFF2-40B4-BE49-F238E27FC236}">
                <a16:creationId xmlns:a16="http://schemas.microsoft.com/office/drawing/2014/main" id="{413111F8-BD4F-E2A6-3B53-7C36AB34B1C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Rectangle 3">
            <a:extLst>
              <a:ext uri="{FF2B5EF4-FFF2-40B4-BE49-F238E27FC236}">
                <a16:creationId xmlns:a16="http://schemas.microsoft.com/office/drawing/2014/main" id="{E4A0360D-C090-0EE4-ED00-2BCAC70272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1174825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0BCCB26-9A2B-4489-9D5F-7A166BA995EA}" type="slidenum">
              <a:rPr lang="fr-FR" smtClean="0"/>
              <a:t>18</a:t>
            </a:fld>
            <a:endParaRPr lang="fr-FR"/>
          </a:p>
        </p:txBody>
      </p:sp>
    </p:spTree>
    <p:extLst>
      <p:ext uri="{BB962C8B-B14F-4D97-AF65-F5344CB8AC3E}">
        <p14:creationId xmlns:p14="http://schemas.microsoft.com/office/powerpoint/2010/main" val="4097429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34CC22-27D7-87EB-A035-E43EF04E372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0D9598B-4B33-7846-F979-F2D71E6BC5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5AC8860-6C56-BC69-0567-5263D53D2876}"/>
              </a:ext>
            </a:extLst>
          </p:cNvPr>
          <p:cNvSpPr>
            <a:spLocks noGrp="1"/>
          </p:cNvSpPr>
          <p:nvPr>
            <p:ph type="dt" sz="half" idx="10"/>
          </p:nvPr>
        </p:nvSpPr>
        <p:spPr/>
        <p:txBody>
          <a:bodyPr/>
          <a:lstStyle/>
          <a:p>
            <a:fld id="{77595C82-B09A-4E45-9523-E3B76D0A9F93}" type="datetimeFigureOut">
              <a:rPr lang="fr-FR" smtClean="0"/>
              <a:t>03/02/2026</a:t>
            </a:fld>
            <a:endParaRPr lang="fr-FR"/>
          </a:p>
        </p:txBody>
      </p:sp>
      <p:sp>
        <p:nvSpPr>
          <p:cNvPr id="5" name="Espace réservé du pied de page 4">
            <a:extLst>
              <a:ext uri="{FF2B5EF4-FFF2-40B4-BE49-F238E27FC236}">
                <a16:creationId xmlns:a16="http://schemas.microsoft.com/office/drawing/2014/main" id="{A7AF1CB7-2AE1-437F-09A8-B43093B409E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FB75F9A-28D4-3A2E-8CB9-A8AB64F3EE96}"/>
              </a:ext>
            </a:extLst>
          </p:cNvPr>
          <p:cNvSpPr>
            <a:spLocks noGrp="1"/>
          </p:cNvSpPr>
          <p:nvPr>
            <p:ph type="sldNum" sz="quarter" idx="12"/>
          </p:nvPr>
        </p:nvSpPr>
        <p:spPr/>
        <p:txBody>
          <a:bodyPr/>
          <a:lstStyle/>
          <a:p>
            <a:fld id="{9C76E828-EFEB-4180-ADD7-8A147A56116E}" type="slidenum">
              <a:rPr lang="fr-FR" smtClean="0"/>
              <a:t>‹N°›</a:t>
            </a:fld>
            <a:endParaRPr lang="fr-FR"/>
          </a:p>
        </p:txBody>
      </p:sp>
    </p:spTree>
    <p:extLst>
      <p:ext uri="{BB962C8B-B14F-4D97-AF65-F5344CB8AC3E}">
        <p14:creationId xmlns:p14="http://schemas.microsoft.com/office/powerpoint/2010/main" val="1248792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23DD53-072F-3E96-D3C1-3C93664161A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F4CFDE8-94D0-806C-206B-79CAECAAB3F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0B1D37D-D295-C57B-1E74-F4F9F36EF957}"/>
              </a:ext>
            </a:extLst>
          </p:cNvPr>
          <p:cNvSpPr>
            <a:spLocks noGrp="1"/>
          </p:cNvSpPr>
          <p:nvPr>
            <p:ph type="dt" sz="half" idx="10"/>
          </p:nvPr>
        </p:nvSpPr>
        <p:spPr/>
        <p:txBody>
          <a:bodyPr/>
          <a:lstStyle/>
          <a:p>
            <a:fld id="{77595C82-B09A-4E45-9523-E3B76D0A9F93}" type="datetimeFigureOut">
              <a:rPr lang="fr-FR" smtClean="0"/>
              <a:t>03/02/2026</a:t>
            </a:fld>
            <a:endParaRPr lang="fr-FR"/>
          </a:p>
        </p:txBody>
      </p:sp>
      <p:sp>
        <p:nvSpPr>
          <p:cNvPr id="5" name="Espace réservé du pied de page 4">
            <a:extLst>
              <a:ext uri="{FF2B5EF4-FFF2-40B4-BE49-F238E27FC236}">
                <a16:creationId xmlns:a16="http://schemas.microsoft.com/office/drawing/2014/main" id="{3078F1A2-9C92-F182-216D-2F71D462D8B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68C20D3-6835-45CF-583E-B169331293C2}"/>
              </a:ext>
            </a:extLst>
          </p:cNvPr>
          <p:cNvSpPr>
            <a:spLocks noGrp="1"/>
          </p:cNvSpPr>
          <p:nvPr>
            <p:ph type="sldNum" sz="quarter" idx="12"/>
          </p:nvPr>
        </p:nvSpPr>
        <p:spPr/>
        <p:txBody>
          <a:bodyPr/>
          <a:lstStyle/>
          <a:p>
            <a:fld id="{9C76E828-EFEB-4180-ADD7-8A147A56116E}" type="slidenum">
              <a:rPr lang="fr-FR" smtClean="0"/>
              <a:t>‹N°›</a:t>
            </a:fld>
            <a:endParaRPr lang="fr-FR"/>
          </a:p>
        </p:txBody>
      </p:sp>
    </p:spTree>
    <p:extLst>
      <p:ext uri="{BB962C8B-B14F-4D97-AF65-F5344CB8AC3E}">
        <p14:creationId xmlns:p14="http://schemas.microsoft.com/office/powerpoint/2010/main" val="21096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80101A7-886A-BEF9-0A9E-2FFCA87F0F3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FB9E7D0-8462-DA6F-D46F-733ABFA178F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BA813BF-276D-B27C-69AA-0CD1FF4D9FD9}"/>
              </a:ext>
            </a:extLst>
          </p:cNvPr>
          <p:cNvSpPr>
            <a:spLocks noGrp="1"/>
          </p:cNvSpPr>
          <p:nvPr>
            <p:ph type="dt" sz="half" idx="10"/>
          </p:nvPr>
        </p:nvSpPr>
        <p:spPr/>
        <p:txBody>
          <a:bodyPr/>
          <a:lstStyle/>
          <a:p>
            <a:fld id="{77595C82-B09A-4E45-9523-E3B76D0A9F93}" type="datetimeFigureOut">
              <a:rPr lang="fr-FR" smtClean="0"/>
              <a:t>03/02/2026</a:t>
            </a:fld>
            <a:endParaRPr lang="fr-FR"/>
          </a:p>
        </p:txBody>
      </p:sp>
      <p:sp>
        <p:nvSpPr>
          <p:cNvPr id="5" name="Espace réservé du pied de page 4">
            <a:extLst>
              <a:ext uri="{FF2B5EF4-FFF2-40B4-BE49-F238E27FC236}">
                <a16:creationId xmlns:a16="http://schemas.microsoft.com/office/drawing/2014/main" id="{27438BF1-8B1B-8AA2-48B2-8AD9844A385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B9249C5-8F2D-F5FC-E188-696DB4FDCCCD}"/>
              </a:ext>
            </a:extLst>
          </p:cNvPr>
          <p:cNvSpPr>
            <a:spLocks noGrp="1"/>
          </p:cNvSpPr>
          <p:nvPr>
            <p:ph type="sldNum" sz="quarter" idx="12"/>
          </p:nvPr>
        </p:nvSpPr>
        <p:spPr/>
        <p:txBody>
          <a:bodyPr/>
          <a:lstStyle/>
          <a:p>
            <a:fld id="{9C76E828-EFEB-4180-ADD7-8A147A56116E}" type="slidenum">
              <a:rPr lang="fr-FR" smtClean="0"/>
              <a:t>‹N°›</a:t>
            </a:fld>
            <a:endParaRPr lang="fr-FR"/>
          </a:p>
        </p:txBody>
      </p:sp>
    </p:spTree>
    <p:extLst>
      <p:ext uri="{BB962C8B-B14F-4D97-AF65-F5344CB8AC3E}">
        <p14:creationId xmlns:p14="http://schemas.microsoft.com/office/powerpoint/2010/main" val="223309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57822E-FE36-BC35-8988-6C102DDA74B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BCA0E03-2EC0-F5A6-1C33-51D906E303A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B950-4CB9-F161-C690-C6BA687A6801}"/>
              </a:ext>
            </a:extLst>
          </p:cNvPr>
          <p:cNvSpPr>
            <a:spLocks noGrp="1"/>
          </p:cNvSpPr>
          <p:nvPr>
            <p:ph type="dt" sz="half" idx="10"/>
          </p:nvPr>
        </p:nvSpPr>
        <p:spPr/>
        <p:txBody>
          <a:bodyPr/>
          <a:lstStyle/>
          <a:p>
            <a:fld id="{77595C82-B09A-4E45-9523-E3B76D0A9F93}" type="datetimeFigureOut">
              <a:rPr lang="fr-FR" smtClean="0"/>
              <a:t>03/02/2026</a:t>
            </a:fld>
            <a:endParaRPr lang="fr-FR"/>
          </a:p>
        </p:txBody>
      </p:sp>
      <p:sp>
        <p:nvSpPr>
          <p:cNvPr id="5" name="Espace réservé du pied de page 4">
            <a:extLst>
              <a:ext uri="{FF2B5EF4-FFF2-40B4-BE49-F238E27FC236}">
                <a16:creationId xmlns:a16="http://schemas.microsoft.com/office/drawing/2014/main" id="{51197F3F-948E-09A1-55AF-71CA4FFB176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6B6CD1F-37C8-1FE6-1960-9EE36214C044}"/>
              </a:ext>
            </a:extLst>
          </p:cNvPr>
          <p:cNvSpPr>
            <a:spLocks noGrp="1"/>
          </p:cNvSpPr>
          <p:nvPr>
            <p:ph type="sldNum" sz="quarter" idx="12"/>
          </p:nvPr>
        </p:nvSpPr>
        <p:spPr/>
        <p:txBody>
          <a:bodyPr/>
          <a:lstStyle/>
          <a:p>
            <a:fld id="{9C76E828-EFEB-4180-ADD7-8A147A56116E}" type="slidenum">
              <a:rPr lang="fr-FR" smtClean="0"/>
              <a:t>‹N°›</a:t>
            </a:fld>
            <a:endParaRPr lang="fr-FR"/>
          </a:p>
        </p:txBody>
      </p:sp>
    </p:spTree>
    <p:extLst>
      <p:ext uri="{BB962C8B-B14F-4D97-AF65-F5344CB8AC3E}">
        <p14:creationId xmlns:p14="http://schemas.microsoft.com/office/powerpoint/2010/main" val="3595082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EBD469-A4C8-CF96-9AAC-9C7B4CB8DFA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588776F-12CF-BE26-732B-FFB92BD65E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311CC3A-A876-9F40-606B-9A7FDD426624}"/>
              </a:ext>
            </a:extLst>
          </p:cNvPr>
          <p:cNvSpPr>
            <a:spLocks noGrp="1"/>
          </p:cNvSpPr>
          <p:nvPr>
            <p:ph type="dt" sz="half" idx="10"/>
          </p:nvPr>
        </p:nvSpPr>
        <p:spPr/>
        <p:txBody>
          <a:bodyPr/>
          <a:lstStyle/>
          <a:p>
            <a:fld id="{77595C82-B09A-4E45-9523-E3B76D0A9F93}" type="datetimeFigureOut">
              <a:rPr lang="fr-FR" smtClean="0"/>
              <a:t>03/02/2026</a:t>
            </a:fld>
            <a:endParaRPr lang="fr-FR"/>
          </a:p>
        </p:txBody>
      </p:sp>
      <p:sp>
        <p:nvSpPr>
          <p:cNvPr id="5" name="Espace réservé du pied de page 4">
            <a:extLst>
              <a:ext uri="{FF2B5EF4-FFF2-40B4-BE49-F238E27FC236}">
                <a16:creationId xmlns:a16="http://schemas.microsoft.com/office/drawing/2014/main" id="{12870270-DB76-FD54-277D-7CF3FAA0D53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17A5C0E-0A47-6E30-10A1-FF7D1B4574C9}"/>
              </a:ext>
            </a:extLst>
          </p:cNvPr>
          <p:cNvSpPr>
            <a:spLocks noGrp="1"/>
          </p:cNvSpPr>
          <p:nvPr>
            <p:ph type="sldNum" sz="quarter" idx="12"/>
          </p:nvPr>
        </p:nvSpPr>
        <p:spPr/>
        <p:txBody>
          <a:bodyPr/>
          <a:lstStyle/>
          <a:p>
            <a:fld id="{9C76E828-EFEB-4180-ADD7-8A147A56116E}" type="slidenum">
              <a:rPr lang="fr-FR" smtClean="0"/>
              <a:t>‹N°›</a:t>
            </a:fld>
            <a:endParaRPr lang="fr-FR"/>
          </a:p>
        </p:txBody>
      </p:sp>
    </p:spTree>
    <p:extLst>
      <p:ext uri="{BB962C8B-B14F-4D97-AF65-F5344CB8AC3E}">
        <p14:creationId xmlns:p14="http://schemas.microsoft.com/office/powerpoint/2010/main" val="1740562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9C20DB-13EE-C4A6-D92A-E5EFB9CDAEF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97D5BE3-37B4-2BEE-657C-44A7A9AB122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7D08EB0-3656-F45F-8884-BC33E1D1898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2B660DFF-1B8C-9C72-9919-52A7AA48DB70}"/>
              </a:ext>
            </a:extLst>
          </p:cNvPr>
          <p:cNvSpPr>
            <a:spLocks noGrp="1"/>
          </p:cNvSpPr>
          <p:nvPr>
            <p:ph type="dt" sz="half" idx="10"/>
          </p:nvPr>
        </p:nvSpPr>
        <p:spPr/>
        <p:txBody>
          <a:bodyPr/>
          <a:lstStyle/>
          <a:p>
            <a:fld id="{77595C82-B09A-4E45-9523-E3B76D0A9F93}" type="datetimeFigureOut">
              <a:rPr lang="fr-FR" smtClean="0"/>
              <a:t>03/02/2026</a:t>
            </a:fld>
            <a:endParaRPr lang="fr-FR"/>
          </a:p>
        </p:txBody>
      </p:sp>
      <p:sp>
        <p:nvSpPr>
          <p:cNvPr id="6" name="Espace réservé du pied de page 5">
            <a:extLst>
              <a:ext uri="{FF2B5EF4-FFF2-40B4-BE49-F238E27FC236}">
                <a16:creationId xmlns:a16="http://schemas.microsoft.com/office/drawing/2014/main" id="{D42D6700-2ADC-E7E6-E965-52EAEFC5DDC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A63176B-38FC-FCA6-6BB9-8BE304BC4301}"/>
              </a:ext>
            </a:extLst>
          </p:cNvPr>
          <p:cNvSpPr>
            <a:spLocks noGrp="1"/>
          </p:cNvSpPr>
          <p:nvPr>
            <p:ph type="sldNum" sz="quarter" idx="12"/>
          </p:nvPr>
        </p:nvSpPr>
        <p:spPr/>
        <p:txBody>
          <a:bodyPr/>
          <a:lstStyle/>
          <a:p>
            <a:fld id="{9C76E828-EFEB-4180-ADD7-8A147A56116E}" type="slidenum">
              <a:rPr lang="fr-FR" smtClean="0"/>
              <a:t>‹N°›</a:t>
            </a:fld>
            <a:endParaRPr lang="fr-FR"/>
          </a:p>
        </p:txBody>
      </p:sp>
    </p:spTree>
    <p:extLst>
      <p:ext uri="{BB962C8B-B14F-4D97-AF65-F5344CB8AC3E}">
        <p14:creationId xmlns:p14="http://schemas.microsoft.com/office/powerpoint/2010/main" val="2962213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88464C-769A-05B8-FB88-F872CD5378A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391C79-11B8-997F-041F-C3A3881E15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9FAA9E6-EC03-50A9-282D-60BD8300627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39E78876-11FD-75CB-02A8-63A372057F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238958D4-2042-92B7-6231-FC83A1C9D86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F3EF9FC-1104-4226-0521-7ABE3420F193}"/>
              </a:ext>
            </a:extLst>
          </p:cNvPr>
          <p:cNvSpPr>
            <a:spLocks noGrp="1"/>
          </p:cNvSpPr>
          <p:nvPr>
            <p:ph type="dt" sz="half" idx="10"/>
          </p:nvPr>
        </p:nvSpPr>
        <p:spPr/>
        <p:txBody>
          <a:bodyPr/>
          <a:lstStyle/>
          <a:p>
            <a:fld id="{77595C82-B09A-4E45-9523-E3B76D0A9F93}" type="datetimeFigureOut">
              <a:rPr lang="fr-FR" smtClean="0"/>
              <a:t>03/02/2026</a:t>
            </a:fld>
            <a:endParaRPr lang="fr-FR"/>
          </a:p>
        </p:txBody>
      </p:sp>
      <p:sp>
        <p:nvSpPr>
          <p:cNvPr id="8" name="Espace réservé du pied de page 7">
            <a:extLst>
              <a:ext uri="{FF2B5EF4-FFF2-40B4-BE49-F238E27FC236}">
                <a16:creationId xmlns:a16="http://schemas.microsoft.com/office/drawing/2014/main" id="{04E07650-F830-142F-FA19-2B0085F1210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AE231A79-B8F0-7C53-CE9B-B56717AB8C48}"/>
              </a:ext>
            </a:extLst>
          </p:cNvPr>
          <p:cNvSpPr>
            <a:spLocks noGrp="1"/>
          </p:cNvSpPr>
          <p:nvPr>
            <p:ph type="sldNum" sz="quarter" idx="12"/>
          </p:nvPr>
        </p:nvSpPr>
        <p:spPr/>
        <p:txBody>
          <a:bodyPr/>
          <a:lstStyle/>
          <a:p>
            <a:fld id="{9C76E828-EFEB-4180-ADD7-8A147A56116E}" type="slidenum">
              <a:rPr lang="fr-FR" smtClean="0"/>
              <a:t>‹N°›</a:t>
            </a:fld>
            <a:endParaRPr lang="fr-FR"/>
          </a:p>
        </p:txBody>
      </p:sp>
    </p:spTree>
    <p:extLst>
      <p:ext uri="{BB962C8B-B14F-4D97-AF65-F5344CB8AC3E}">
        <p14:creationId xmlns:p14="http://schemas.microsoft.com/office/powerpoint/2010/main" val="3021509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E7A31D-2A99-6B69-B65E-A49E108660D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E73F81A-B704-9362-F49D-3D4626C228B2}"/>
              </a:ext>
            </a:extLst>
          </p:cNvPr>
          <p:cNvSpPr>
            <a:spLocks noGrp="1"/>
          </p:cNvSpPr>
          <p:nvPr>
            <p:ph type="dt" sz="half" idx="10"/>
          </p:nvPr>
        </p:nvSpPr>
        <p:spPr/>
        <p:txBody>
          <a:bodyPr/>
          <a:lstStyle/>
          <a:p>
            <a:fld id="{77595C82-B09A-4E45-9523-E3B76D0A9F93}" type="datetimeFigureOut">
              <a:rPr lang="fr-FR" smtClean="0"/>
              <a:t>03/02/2026</a:t>
            </a:fld>
            <a:endParaRPr lang="fr-FR"/>
          </a:p>
        </p:txBody>
      </p:sp>
      <p:sp>
        <p:nvSpPr>
          <p:cNvPr id="4" name="Espace réservé du pied de page 3">
            <a:extLst>
              <a:ext uri="{FF2B5EF4-FFF2-40B4-BE49-F238E27FC236}">
                <a16:creationId xmlns:a16="http://schemas.microsoft.com/office/drawing/2014/main" id="{12B76DF7-9E4C-6BD0-A664-6355823540E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D5369430-08E0-7AE7-27E3-064EA505C6AF}"/>
              </a:ext>
            </a:extLst>
          </p:cNvPr>
          <p:cNvSpPr>
            <a:spLocks noGrp="1"/>
          </p:cNvSpPr>
          <p:nvPr>
            <p:ph type="sldNum" sz="quarter" idx="12"/>
          </p:nvPr>
        </p:nvSpPr>
        <p:spPr/>
        <p:txBody>
          <a:bodyPr/>
          <a:lstStyle/>
          <a:p>
            <a:fld id="{9C76E828-EFEB-4180-ADD7-8A147A56116E}" type="slidenum">
              <a:rPr lang="fr-FR" smtClean="0"/>
              <a:t>‹N°›</a:t>
            </a:fld>
            <a:endParaRPr lang="fr-FR"/>
          </a:p>
        </p:txBody>
      </p:sp>
    </p:spTree>
    <p:extLst>
      <p:ext uri="{BB962C8B-B14F-4D97-AF65-F5344CB8AC3E}">
        <p14:creationId xmlns:p14="http://schemas.microsoft.com/office/powerpoint/2010/main" val="859051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992962C-45DA-3508-DA7A-3223A938562F}"/>
              </a:ext>
            </a:extLst>
          </p:cNvPr>
          <p:cNvSpPr>
            <a:spLocks noGrp="1"/>
          </p:cNvSpPr>
          <p:nvPr>
            <p:ph type="dt" sz="half" idx="10"/>
          </p:nvPr>
        </p:nvSpPr>
        <p:spPr/>
        <p:txBody>
          <a:bodyPr/>
          <a:lstStyle/>
          <a:p>
            <a:fld id="{77595C82-B09A-4E45-9523-E3B76D0A9F93}" type="datetimeFigureOut">
              <a:rPr lang="fr-FR" smtClean="0"/>
              <a:t>03/02/2026</a:t>
            </a:fld>
            <a:endParaRPr lang="fr-FR"/>
          </a:p>
        </p:txBody>
      </p:sp>
      <p:sp>
        <p:nvSpPr>
          <p:cNvPr id="3" name="Espace réservé du pied de page 2">
            <a:extLst>
              <a:ext uri="{FF2B5EF4-FFF2-40B4-BE49-F238E27FC236}">
                <a16:creationId xmlns:a16="http://schemas.microsoft.com/office/drawing/2014/main" id="{453176D6-6D45-DBFC-6294-913514ACB1F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F7346A4-0495-F538-2ED3-F82D1907A95B}"/>
              </a:ext>
            </a:extLst>
          </p:cNvPr>
          <p:cNvSpPr>
            <a:spLocks noGrp="1"/>
          </p:cNvSpPr>
          <p:nvPr>
            <p:ph type="sldNum" sz="quarter" idx="12"/>
          </p:nvPr>
        </p:nvSpPr>
        <p:spPr/>
        <p:txBody>
          <a:bodyPr/>
          <a:lstStyle/>
          <a:p>
            <a:fld id="{9C76E828-EFEB-4180-ADD7-8A147A56116E}" type="slidenum">
              <a:rPr lang="fr-FR" smtClean="0"/>
              <a:t>‹N°›</a:t>
            </a:fld>
            <a:endParaRPr lang="fr-FR"/>
          </a:p>
        </p:txBody>
      </p:sp>
    </p:spTree>
    <p:extLst>
      <p:ext uri="{BB962C8B-B14F-4D97-AF65-F5344CB8AC3E}">
        <p14:creationId xmlns:p14="http://schemas.microsoft.com/office/powerpoint/2010/main" val="3555929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03BDE4-756D-A006-B2F6-FA1370678CE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05BBA581-F4F8-5A56-F5EA-2C88A362B4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017A093-1E15-AB12-A8BA-C4DE998A7F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4726864-C8AB-8780-D876-E1E736D84967}"/>
              </a:ext>
            </a:extLst>
          </p:cNvPr>
          <p:cNvSpPr>
            <a:spLocks noGrp="1"/>
          </p:cNvSpPr>
          <p:nvPr>
            <p:ph type="dt" sz="half" idx="10"/>
          </p:nvPr>
        </p:nvSpPr>
        <p:spPr/>
        <p:txBody>
          <a:bodyPr/>
          <a:lstStyle/>
          <a:p>
            <a:fld id="{77595C82-B09A-4E45-9523-E3B76D0A9F93}" type="datetimeFigureOut">
              <a:rPr lang="fr-FR" smtClean="0"/>
              <a:t>03/02/2026</a:t>
            </a:fld>
            <a:endParaRPr lang="fr-FR"/>
          </a:p>
        </p:txBody>
      </p:sp>
      <p:sp>
        <p:nvSpPr>
          <p:cNvPr id="6" name="Espace réservé du pied de page 5">
            <a:extLst>
              <a:ext uri="{FF2B5EF4-FFF2-40B4-BE49-F238E27FC236}">
                <a16:creationId xmlns:a16="http://schemas.microsoft.com/office/drawing/2014/main" id="{AC9F198D-9AE0-910B-2C04-77D2065077D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AE2391C-9414-AF0F-9567-EEB4B37A4B60}"/>
              </a:ext>
            </a:extLst>
          </p:cNvPr>
          <p:cNvSpPr>
            <a:spLocks noGrp="1"/>
          </p:cNvSpPr>
          <p:nvPr>
            <p:ph type="sldNum" sz="quarter" idx="12"/>
          </p:nvPr>
        </p:nvSpPr>
        <p:spPr/>
        <p:txBody>
          <a:bodyPr/>
          <a:lstStyle/>
          <a:p>
            <a:fld id="{9C76E828-EFEB-4180-ADD7-8A147A56116E}" type="slidenum">
              <a:rPr lang="fr-FR" smtClean="0"/>
              <a:t>‹N°›</a:t>
            </a:fld>
            <a:endParaRPr lang="fr-FR"/>
          </a:p>
        </p:txBody>
      </p:sp>
    </p:spTree>
    <p:extLst>
      <p:ext uri="{BB962C8B-B14F-4D97-AF65-F5344CB8AC3E}">
        <p14:creationId xmlns:p14="http://schemas.microsoft.com/office/powerpoint/2010/main" val="3269913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A40280-1B6B-AE3A-3E14-12267C05AFC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9513E6CD-0C62-6317-3991-7EC29EC92A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3606594-15DC-972C-DD03-9995A78B5E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426CD7B-3BC2-1E2C-B2FD-CEE458775134}"/>
              </a:ext>
            </a:extLst>
          </p:cNvPr>
          <p:cNvSpPr>
            <a:spLocks noGrp="1"/>
          </p:cNvSpPr>
          <p:nvPr>
            <p:ph type="dt" sz="half" idx="10"/>
          </p:nvPr>
        </p:nvSpPr>
        <p:spPr/>
        <p:txBody>
          <a:bodyPr/>
          <a:lstStyle/>
          <a:p>
            <a:fld id="{77595C82-B09A-4E45-9523-E3B76D0A9F93}" type="datetimeFigureOut">
              <a:rPr lang="fr-FR" smtClean="0"/>
              <a:t>03/02/2026</a:t>
            </a:fld>
            <a:endParaRPr lang="fr-FR"/>
          </a:p>
        </p:txBody>
      </p:sp>
      <p:sp>
        <p:nvSpPr>
          <p:cNvPr id="6" name="Espace réservé du pied de page 5">
            <a:extLst>
              <a:ext uri="{FF2B5EF4-FFF2-40B4-BE49-F238E27FC236}">
                <a16:creationId xmlns:a16="http://schemas.microsoft.com/office/drawing/2014/main" id="{55503FDF-7BBC-00FE-58B2-8FC757B869A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87EAE5E-8F39-6442-94B3-2CBC4831274B}"/>
              </a:ext>
            </a:extLst>
          </p:cNvPr>
          <p:cNvSpPr>
            <a:spLocks noGrp="1"/>
          </p:cNvSpPr>
          <p:nvPr>
            <p:ph type="sldNum" sz="quarter" idx="12"/>
          </p:nvPr>
        </p:nvSpPr>
        <p:spPr/>
        <p:txBody>
          <a:bodyPr/>
          <a:lstStyle/>
          <a:p>
            <a:fld id="{9C76E828-EFEB-4180-ADD7-8A147A56116E}" type="slidenum">
              <a:rPr lang="fr-FR" smtClean="0"/>
              <a:t>‹N°›</a:t>
            </a:fld>
            <a:endParaRPr lang="fr-FR"/>
          </a:p>
        </p:txBody>
      </p:sp>
    </p:spTree>
    <p:extLst>
      <p:ext uri="{BB962C8B-B14F-4D97-AF65-F5344CB8AC3E}">
        <p14:creationId xmlns:p14="http://schemas.microsoft.com/office/powerpoint/2010/main" val="4233404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AFBA4FC-CBD2-60B4-8F18-17F97C2AF9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A006758-2DCF-445D-A4F6-02FA8207D2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9E0570-09E9-12A0-A459-573E6962B0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595C82-B09A-4E45-9523-E3B76D0A9F93}" type="datetimeFigureOut">
              <a:rPr lang="fr-FR" smtClean="0"/>
              <a:t>03/02/2026</a:t>
            </a:fld>
            <a:endParaRPr lang="fr-FR"/>
          </a:p>
        </p:txBody>
      </p:sp>
      <p:sp>
        <p:nvSpPr>
          <p:cNvPr id="5" name="Espace réservé du pied de page 4">
            <a:extLst>
              <a:ext uri="{FF2B5EF4-FFF2-40B4-BE49-F238E27FC236}">
                <a16:creationId xmlns:a16="http://schemas.microsoft.com/office/drawing/2014/main" id="{AE875C9C-3400-CA29-5AB0-E34DBEF6FF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60139C8-6781-CD99-1461-8C3EA8866C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76E828-EFEB-4180-ADD7-8A147A56116E}" type="slidenum">
              <a:rPr lang="fr-FR" smtClean="0"/>
              <a:t>‹N°›</a:t>
            </a:fld>
            <a:endParaRPr lang="fr-FR"/>
          </a:p>
        </p:txBody>
      </p:sp>
    </p:spTree>
    <p:extLst>
      <p:ext uri="{BB962C8B-B14F-4D97-AF65-F5344CB8AC3E}">
        <p14:creationId xmlns:p14="http://schemas.microsoft.com/office/powerpoint/2010/main" val="28798786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20.png"/><Relationship Id="rId7" Type="http://schemas.openxmlformats.org/officeDocument/2006/relationships/image" Target="../media/image40.png"/><Relationship Id="rId12" Type="http://schemas.openxmlformats.org/officeDocument/2006/relationships/image" Target="../media/image3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slide" Target="slide8.xml"/><Relationship Id="rId5" Type="http://schemas.openxmlformats.org/officeDocument/2006/relationships/image" Target="../media/image22.png"/><Relationship Id="rId10" Type="http://schemas.openxmlformats.org/officeDocument/2006/relationships/image" Target="../media/image43.png"/><Relationship Id="rId4" Type="http://schemas.openxmlformats.org/officeDocument/2006/relationships/image" Target="../media/image21.png"/><Relationship Id="rId9" Type="http://schemas.openxmlformats.org/officeDocument/2006/relationships/image" Target="../media/image42.png"/></Relationships>
</file>

<file path=ppt/slides/_rels/slide100.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16.jp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34.png"/></Relationships>
</file>

<file path=ppt/slides/_rels/slide101.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17.jp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34.png"/></Relationships>
</file>

<file path=ppt/slides/_rels/slide102.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18.jp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34.png"/></Relationships>
</file>

<file path=ppt/slides/_rels/slide103.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13.jp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34.png"/></Relationships>
</file>

<file path=ppt/slides/_rels/slide104.xml.rels><?xml version="1.0" encoding="UTF-8" standalone="yes"?>
<Relationships xmlns="http://schemas.openxmlformats.org/package/2006/relationships"><Relationship Id="rId8" Type="http://schemas.openxmlformats.org/officeDocument/2006/relationships/slide" Target="slide20.xm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19.jp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34.png"/></Relationships>
</file>

<file path=ppt/slides/_rels/slide105.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20.jp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34.png"/></Relationships>
</file>

<file path=ppt/slides/_rels/slide106.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21.jp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34.png"/></Relationships>
</file>

<file path=ppt/slides/_rels/slide107.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22.jp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34.png"/></Relationships>
</file>

<file path=ppt/slides/_rels/slide108.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png"/><Relationship Id="rId7" Type="http://schemas.openxmlformats.org/officeDocument/2006/relationships/image" Target="../media/image223.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26.png"/><Relationship Id="rId4" Type="http://schemas.openxmlformats.org/officeDocument/2006/relationships/image" Target="../media/image20.png"/><Relationship Id="rId9" Type="http://schemas.openxmlformats.org/officeDocument/2006/relationships/image" Target="../media/image225.png"/></Relationships>
</file>

<file path=ppt/slides/_rels/slide109.xml.rels><?xml version="1.0" encoding="UTF-8" standalone="yes"?>
<Relationships xmlns="http://schemas.openxmlformats.org/package/2006/relationships"><Relationship Id="rId8" Type="http://schemas.openxmlformats.org/officeDocument/2006/relationships/image" Target="../media/image228.png"/><Relationship Id="rId13" Type="http://schemas.openxmlformats.org/officeDocument/2006/relationships/image" Target="../media/image34.png"/><Relationship Id="rId3" Type="http://schemas.openxmlformats.org/officeDocument/2006/relationships/image" Target="../media/image19.png"/><Relationship Id="rId7" Type="http://schemas.openxmlformats.org/officeDocument/2006/relationships/image" Target="../media/image227.png"/><Relationship Id="rId12" Type="http://schemas.openxmlformats.org/officeDocument/2006/relationships/slide" Target="slide70.xml"/><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231.png"/><Relationship Id="rId5" Type="http://schemas.openxmlformats.org/officeDocument/2006/relationships/image" Target="../media/image21.png"/><Relationship Id="rId10" Type="http://schemas.openxmlformats.org/officeDocument/2006/relationships/image" Target="../media/image230.png"/><Relationship Id="rId4" Type="http://schemas.openxmlformats.org/officeDocument/2006/relationships/image" Target="../media/image20.png"/><Relationship Id="rId9" Type="http://schemas.openxmlformats.org/officeDocument/2006/relationships/image" Target="../media/image229.png"/></Relationships>
</file>

<file path=ppt/slides/_rels/slide11.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image" Target="../media/image19.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34.png"/></Relationships>
</file>

<file path=ppt/slides/_rels/slide110.xml.rels><?xml version="1.0" encoding="UTF-8" standalone="yes"?>
<Relationships xmlns="http://schemas.openxmlformats.org/package/2006/relationships"><Relationship Id="rId8" Type="http://schemas.openxmlformats.org/officeDocument/2006/relationships/slide" Target="slide62.xml"/><Relationship Id="rId3" Type="http://schemas.openxmlformats.org/officeDocument/2006/relationships/image" Target="../media/image19.png"/><Relationship Id="rId7" Type="http://schemas.openxmlformats.org/officeDocument/2006/relationships/image" Target="../media/image35.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34.png"/></Relationships>
</file>

<file path=ppt/slides/_rels/slide111.xml.rels><?xml version="1.0" encoding="UTF-8" standalone="yes"?>
<Relationships xmlns="http://schemas.openxmlformats.org/package/2006/relationships"><Relationship Id="rId8" Type="http://schemas.openxmlformats.org/officeDocument/2006/relationships/slide" Target="slide68.xml"/><Relationship Id="rId3" Type="http://schemas.openxmlformats.org/officeDocument/2006/relationships/image" Target="../media/image19.png"/><Relationship Id="rId7" Type="http://schemas.openxmlformats.org/officeDocument/2006/relationships/image" Target="../media/image232.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34.png"/></Relationships>
</file>

<file path=ppt/slides/_rels/slide112.xml.rels><?xml version="1.0" encoding="UTF-8" standalone="yes"?>
<Relationships xmlns="http://schemas.openxmlformats.org/package/2006/relationships"><Relationship Id="rId8" Type="http://schemas.openxmlformats.org/officeDocument/2006/relationships/slide" Target="slide1.xml"/><Relationship Id="rId13" Type="http://schemas.openxmlformats.org/officeDocument/2006/relationships/image" Target="../media/image239.png"/><Relationship Id="rId3" Type="http://schemas.openxmlformats.org/officeDocument/2006/relationships/image" Target="../media/image233.png"/><Relationship Id="rId7" Type="http://schemas.openxmlformats.org/officeDocument/2006/relationships/image" Target="../media/image236.png"/><Relationship Id="rId12" Type="http://schemas.openxmlformats.org/officeDocument/2006/relationships/hyperlink" Target="http://www.atmosud.org/" TargetMode="External"/><Relationship Id="rId17" Type="http://schemas.openxmlformats.org/officeDocument/2006/relationships/image" Target="../media/image242.png"/><Relationship Id="rId2" Type="http://schemas.openxmlformats.org/officeDocument/2006/relationships/notesSlide" Target="../notesSlides/notesSlide37.xml"/><Relationship Id="rId16" Type="http://schemas.openxmlformats.org/officeDocument/2006/relationships/image" Target="../media/image241.png"/><Relationship Id="rId1" Type="http://schemas.openxmlformats.org/officeDocument/2006/relationships/slideLayout" Target="../slideLayouts/slideLayout2.xml"/><Relationship Id="rId6" Type="http://schemas.openxmlformats.org/officeDocument/2006/relationships/slide" Target="slide113.xml"/><Relationship Id="rId11" Type="http://schemas.openxmlformats.org/officeDocument/2006/relationships/image" Target="../media/image238.png"/><Relationship Id="rId5" Type="http://schemas.openxmlformats.org/officeDocument/2006/relationships/image" Target="../media/image235.jpeg"/><Relationship Id="rId15" Type="http://schemas.openxmlformats.org/officeDocument/2006/relationships/hyperlink" Target="http://ecologieprovence.org/" TargetMode="External"/><Relationship Id="rId10" Type="http://schemas.openxmlformats.org/officeDocument/2006/relationships/hyperlink" Target="http://www.lairetmoi.org/" TargetMode="External"/><Relationship Id="rId4" Type="http://schemas.openxmlformats.org/officeDocument/2006/relationships/image" Target="../media/image234.png"/><Relationship Id="rId9" Type="http://schemas.openxmlformats.org/officeDocument/2006/relationships/image" Target="../media/image237.png"/><Relationship Id="rId14" Type="http://schemas.openxmlformats.org/officeDocument/2006/relationships/image" Target="../media/image240.jpeg"/></Relationships>
</file>

<file path=ppt/slides/_rels/slide113.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243.gif"/></Relationships>
</file>

<file path=ppt/slides/_rels/slide12.xml.rels><?xml version="1.0" encoding="UTF-8" standalone="yes"?>
<Relationships xmlns="http://schemas.openxmlformats.org/package/2006/relationships"><Relationship Id="rId8" Type="http://schemas.openxmlformats.org/officeDocument/2006/relationships/image" Target="../media/image46.jpeg"/><Relationship Id="rId13" Type="http://schemas.openxmlformats.org/officeDocument/2006/relationships/image" Target="../media/image51.png"/><Relationship Id="rId3" Type="http://schemas.openxmlformats.org/officeDocument/2006/relationships/image" Target="../media/image19.png"/><Relationship Id="rId7" Type="http://schemas.openxmlformats.org/officeDocument/2006/relationships/image" Target="../media/image45.jpeg"/><Relationship Id="rId12" Type="http://schemas.openxmlformats.org/officeDocument/2006/relationships/image" Target="../media/image50.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44.jpeg"/><Relationship Id="rId11" Type="http://schemas.openxmlformats.org/officeDocument/2006/relationships/image" Target="../media/image49.jpeg"/><Relationship Id="rId5" Type="http://schemas.openxmlformats.org/officeDocument/2006/relationships/image" Target="../media/image21.png"/><Relationship Id="rId10" Type="http://schemas.openxmlformats.org/officeDocument/2006/relationships/image" Target="../media/image48.jpeg"/><Relationship Id="rId4" Type="http://schemas.openxmlformats.org/officeDocument/2006/relationships/image" Target="../media/image20.png"/><Relationship Id="rId9" Type="http://schemas.openxmlformats.org/officeDocument/2006/relationships/image" Target="../media/image47.jpeg"/><Relationship Id="rId1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56.png"/><Relationship Id="rId18" Type="http://schemas.openxmlformats.org/officeDocument/2006/relationships/image" Target="../media/image22.png"/><Relationship Id="rId3" Type="http://schemas.openxmlformats.org/officeDocument/2006/relationships/image" Target="../media/image15.png"/><Relationship Id="rId7" Type="http://schemas.openxmlformats.org/officeDocument/2006/relationships/image" Target="../media/image54.png"/><Relationship Id="rId12" Type="http://schemas.openxmlformats.org/officeDocument/2006/relationships/image" Target="../media/image12.png"/><Relationship Id="rId17" Type="http://schemas.openxmlformats.org/officeDocument/2006/relationships/image" Target="../media/image13.png"/><Relationship Id="rId2" Type="http://schemas.openxmlformats.org/officeDocument/2006/relationships/image" Target="../media/image52.png"/><Relationship Id="rId16" Type="http://schemas.openxmlformats.org/officeDocument/2006/relationships/image" Target="../media/image16.png"/><Relationship Id="rId20" Type="http://schemas.openxmlformats.org/officeDocument/2006/relationships/slide" Target="slide14.xml"/><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21.png"/><Relationship Id="rId5" Type="http://schemas.openxmlformats.org/officeDocument/2006/relationships/image" Target="../media/image37.png"/><Relationship Id="rId15" Type="http://schemas.openxmlformats.org/officeDocument/2006/relationships/image" Target="../media/image58.png"/><Relationship Id="rId10" Type="http://schemas.openxmlformats.org/officeDocument/2006/relationships/image" Target="../media/image19.png"/><Relationship Id="rId19" Type="http://schemas.openxmlformats.org/officeDocument/2006/relationships/image" Target="../media/image20.png"/><Relationship Id="rId4" Type="http://schemas.openxmlformats.org/officeDocument/2006/relationships/slide" Target="slide16.xml"/><Relationship Id="rId9" Type="http://schemas.openxmlformats.org/officeDocument/2006/relationships/image" Target="../media/image18.png"/><Relationship Id="rId14" Type="http://schemas.openxmlformats.org/officeDocument/2006/relationships/image" Target="../media/image57.png"/></Relationships>
</file>

<file path=ppt/slides/_rels/slide14.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3.png"/><Relationship Id="rId3" Type="http://schemas.openxmlformats.org/officeDocument/2006/relationships/image" Target="../media/image19.png"/><Relationship Id="rId7" Type="http://schemas.openxmlformats.org/officeDocument/2006/relationships/image" Target="../media/image59.png"/><Relationship Id="rId12" Type="http://schemas.openxmlformats.org/officeDocument/2006/relationships/slide" Target="slide105.xml"/><Relationship Id="rId2" Type="http://schemas.openxmlformats.org/officeDocument/2006/relationships/image" Target="../media/image18.png"/><Relationship Id="rId16"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62.png"/><Relationship Id="rId5" Type="http://schemas.openxmlformats.org/officeDocument/2006/relationships/image" Target="../media/image21.png"/><Relationship Id="rId15" Type="http://schemas.openxmlformats.org/officeDocument/2006/relationships/slide" Target="slide13.xml"/><Relationship Id="rId10" Type="http://schemas.openxmlformats.org/officeDocument/2006/relationships/image" Target="../media/image61.png"/><Relationship Id="rId4" Type="http://schemas.openxmlformats.org/officeDocument/2006/relationships/image" Target="../media/image20.png"/><Relationship Id="rId9" Type="http://schemas.openxmlformats.org/officeDocument/2006/relationships/slide" Target="slide106.xml"/><Relationship Id="rId14" Type="http://schemas.openxmlformats.org/officeDocument/2006/relationships/slide" Target="slide107.xml"/></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64.png"/><Relationship Id="rId7" Type="http://schemas.openxmlformats.org/officeDocument/2006/relationships/image" Target="../media/image65.png"/><Relationship Id="rId12"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slide" Target="slide16.xml"/><Relationship Id="rId11" Type="http://schemas.openxmlformats.org/officeDocument/2006/relationships/image" Target="../media/image37.png"/><Relationship Id="rId5" Type="http://schemas.openxmlformats.org/officeDocument/2006/relationships/image" Target="../media/image20.png"/><Relationship Id="rId10" Type="http://schemas.openxmlformats.org/officeDocument/2006/relationships/slide" Target="slide30.xml"/><Relationship Id="rId4" Type="http://schemas.openxmlformats.org/officeDocument/2006/relationships/image" Target="../media/image19.png"/><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34.png"/><Relationship Id="rId3" Type="http://schemas.openxmlformats.org/officeDocument/2006/relationships/image" Target="../media/image37.png"/><Relationship Id="rId7" Type="http://schemas.openxmlformats.org/officeDocument/2006/relationships/image" Target="../media/image18.png"/><Relationship Id="rId12" Type="http://schemas.openxmlformats.org/officeDocument/2006/relationships/slide" Target="slide13.xml"/><Relationship Id="rId2" Type="http://schemas.openxmlformats.org/officeDocument/2006/relationships/slide" Target="slide17.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20.png"/><Relationship Id="rId5" Type="http://schemas.openxmlformats.org/officeDocument/2006/relationships/image" Target="../media/image67.png"/><Relationship Id="rId10" Type="http://schemas.openxmlformats.org/officeDocument/2006/relationships/image" Target="../media/image22.png"/><Relationship Id="rId4" Type="http://schemas.openxmlformats.org/officeDocument/2006/relationships/image" Target="../media/image66.png"/><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8" Type="http://schemas.openxmlformats.org/officeDocument/2006/relationships/image" Target="../media/image70.png"/><Relationship Id="rId13" Type="http://schemas.openxmlformats.org/officeDocument/2006/relationships/image" Target="../media/image22.png"/><Relationship Id="rId3" Type="http://schemas.openxmlformats.org/officeDocument/2006/relationships/slide" Target="slide16.xml"/><Relationship Id="rId7" Type="http://schemas.openxmlformats.org/officeDocument/2006/relationships/image" Target="../media/image69.png"/><Relationship Id="rId12"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8.png"/><Relationship Id="rId11" Type="http://schemas.openxmlformats.org/officeDocument/2006/relationships/hyperlink" Target="https://www.youtube.com/watch?v=GRiewRgI3eo" TargetMode="External"/><Relationship Id="rId5" Type="http://schemas.openxmlformats.org/officeDocument/2006/relationships/image" Target="../media/image42.png"/><Relationship Id="rId10" Type="http://schemas.openxmlformats.org/officeDocument/2006/relationships/image" Target="../media/image21.png"/><Relationship Id="rId4" Type="http://schemas.openxmlformats.org/officeDocument/2006/relationships/image" Target="../media/image34.png"/><Relationship Id="rId9" Type="http://schemas.openxmlformats.org/officeDocument/2006/relationships/image" Target="../media/image19.png"/><Relationship Id="rId14"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slide" Target="slide21.xml"/><Relationship Id="rId3" Type="http://schemas.openxmlformats.org/officeDocument/2006/relationships/slide" Target="slide22.xml"/><Relationship Id="rId7" Type="http://schemas.openxmlformats.org/officeDocument/2006/relationships/slide" Target="slide24.xml"/><Relationship Id="rId12"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71.png"/><Relationship Id="rId11" Type="http://schemas.openxmlformats.org/officeDocument/2006/relationships/image" Target="../media/image19.png"/><Relationship Id="rId5" Type="http://schemas.openxmlformats.org/officeDocument/2006/relationships/image" Target="../media/image67.png"/><Relationship Id="rId15" Type="http://schemas.openxmlformats.org/officeDocument/2006/relationships/image" Target="../media/image20.png"/><Relationship Id="rId10" Type="http://schemas.openxmlformats.org/officeDocument/2006/relationships/image" Target="../media/image18.png"/><Relationship Id="rId4" Type="http://schemas.openxmlformats.org/officeDocument/2006/relationships/image" Target="../media/image37.png"/><Relationship Id="rId9" Type="http://schemas.openxmlformats.org/officeDocument/2006/relationships/slide" Target="slide23.xml"/><Relationship Id="rId14" Type="http://schemas.openxmlformats.org/officeDocument/2006/relationships/image" Target="../media/image22.png"/></Relationships>
</file>

<file path=ppt/slides/_rels/slide19.xml.rels><?xml version="1.0" encoding="UTF-8" standalone="yes"?>
<Relationships xmlns="http://schemas.openxmlformats.org/package/2006/relationships"><Relationship Id="rId8" Type="http://schemas.openxmlformats.org/officeDocument/2006/relationships/slide" Target="slide99.xml"/><Relationship Id="rId13" Type="http://schemas.openxmlformats.org/officeDocument/2006/relationships/image" Target="../media/image21.png"/><Relationship Id="rId3" Type="http://schemas.openxmlformats.org/officeDocument/2006/relationships/image" Target="../media/image73.png"/><Relationship Id="rId7" Type="http://schemas.openxmlformats.org/officeDocument/2006/relationships/slide" Target="slide98.xml"/><Relationship Id="rId12" Type="http://schemas.openxmlformats.org/officeDocument/2006/relationships/image" Target="../media/image19.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slide" Target="slide95.xml"/><Relationship Id="rId11" Type="http://schemas.openxmlformats.org/officeDocument/2006/relationships/image" Target="../media/image18.png"/><Relationship Id="rId5" Type="http://schemas.openxmlformats.org/officeDocument/2006/relationships/image" Target="../media/image61.png"/><Relationship Id="rId10" Type="http://schemas.openxmlformats.org/officeDocument/2006/relationships/slide" Target="slide100.xml"/><Relationship Id="rId4" Type="http://schemas.openxmlformats.org/officeDocument/2006/relationships/slide" Target="slide96.xml"/><Relationship Id="rId9" Type="http://schemas.openxmlformats.org/officeDocument/2006/relationships/slide" Target="slide97.xml"/><Relationship Id="rId14" Type="http://schemas.openxmlformats.org/officeDocument/2006/relationships/image" Target="../media/image20.png"/></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20.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19.png"/><Relationship Id="rId18" Type="http://schemas.openxmlformats.org/officeDocument/2006/relationships/image" Target="../media/image80.jpg"/><Relationship Id="rId3" Type="http://schemas.openxmlformats.org/officeDocument/2006/relationships/slide" Target="slide104.xml"/><Relationship Id="rId7" Type="http://schemas.openxmlformats.org/officeDocument/2006/relationships/slide" Target="slide102.xml"/><Relationship Id="rId12" Type="http://schemas.openxmlformats.org/officeDocument/2006/relationships/image" Target="../media/image18.png"/><Relationship Id="rId17" Type="http://schemas.openxmlformats.org/officeDocument/2006/relationships/image" Target="../media/image79.jpg"/><Relationship Id="rId2" Type="http://schemas.openxmlformats.org/officeDocument/2006/relationships/image" Target="../media/image74.png"/><Relationship Id="rId16" Type="http://schemas.openxmlformats.org/officeDocument/2006/relationships/image" Target="../media/image22.png"/><Relationship Id="rId20" Type="http://schemas.openxmlformats.org/officeDocument/2006/relationships/image" Target="../media/image82.jpg"/><Relationship Id="rId1" Type="http://schemas.openxmlformats.org/officeDocument/2006/relationships/slideLayout" Target="../slideLayouts/slideLayout7.xml"/><Relationship Id="rId6" Type="http://schemas.openxmlformats.org/officeDocument/2006/relationships/image" Target="../media/image76.png"/><Relationship Id="rId11" Type="http://schemas.openxmlformats.org/officeDocument/2006/relationships/slide" Target="slide101.xml"/><Relationship Id="rId5" Type="http://schemas.openxmlformats.org/officeDocument/2006/relationships/image" Target="../media/image75.png"/><Relationship Id="rId15" Type="http://schemas.openxmlformats.org/officeDocument/2006/relationships/image" Target="../media/image21.png"/><Relationship Id="rId10" Type="http://schemas.openxmlformats.org/officeDocument/2006/relationships/image" Target="../media/image78.png"/><Relationship Id="rId19" Type="http://schemas.openxmlformats.org/officeDocument/2006/relationships/image" Target="../media/image81.jpg"/><Relationship Id="rId4" Type="http://schemas.openxmlformats.org/officeDocument/2006/relationships/image" Target="../media/image61.png"/><Relationship Id="rId9" Type="http://schemas.openxmlformats.org/officeDocument/2006/relationships/slide" Target="slide103.xml"/><Relationship Id="rId14" Type="http://schemas.openxmlformats.org/officeDocument/2006/relationships/image" Target="../media/image20.png"/></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0.png"/><Relationship Id="rId7" Type="http://schemas.openxmlformats.org/officeDocument/2006/relationships/image" Target="../media/image36.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hyperlink" Target="https://www.youtube.com/watch?v=8q6SCGlfYiQ" TargetMode="External"/><Relationship Id="rId5" Type="http://schemas.openxmlformats.org/officeDocument/2006/relationships/image" Target="../media/image35.png"/><Relationship Id="rId10" Type="http://schemas.openxmlformats.org/officeDocument/2006/relationships/image" Target="../media/image34.png"/><Relationship Id="rId4" Type="http://schemas.openxmlformats.org/officeDocument/2006/relationships/image" Target="../media/image21.png"/><Relationship Id="rId9" Type="http://schemas.openxmlformats.org/officeDocument/2006/relationships/slide" Target="slide18.xml"/></Relationships>
</file>

<file path=ppt/slides/_rels/slide2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620.png"/><Relationship Id="rId18" Type="http://schemas.openxmlformats.org/officeDocument/2006/relationships/image" Target="../media/image22.png"/><Relationship Id="rId3" Type="http://schemas.openxmlformats.org/officeDocument/2006/relationships/image" Target="../media/image18.png"/><Relationship Id="rId21" Type="http://schemas.openxmlformats.org/officeDocument/2006/relationships/image" Target="../media/image34.png"/><Relationship Id="rId7" Type="http://schemas.openxmlformats.org/officeDocument/2006/relationships/image" Target="../media/image35.png"/><Relationship Id="rId17" Type="http://schemas.openxmlformats.org/officeDocument/2006/relationships/image" Target="../media/image640.png"/><Relationship Id="rId2" Type="http://schemas.openxmlformats.org/officeDocument/2006/relationships/image" Target="../media/image83.png"/><Relationship Id="rId16" Type="http://schemas.openxmlformats.org/officeDocument/2006/relationships/customXml" Target="../ink/ink3.xml"/><Relationship Id="rId20" Type="http://schemas.openxmlformats.org/officeDocument/2006/relationships/slide" Target="slide18.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15" Type="http://schemas.openxmlformats.org/officeDocument/2006/relationships/image" Target="../media/image630.png"/><Relationship Id="rId19" Type="http://schemas.openxmlformats.org/officeDocument/2006/relationships/image" Target="../media/image84.png"/><Relationship Id="rId4" Type="http://schemas.openxmlformats.org/officeDocument/2006/relationships/image" Target="../media/image19.png"/><Relationship Id="rId9" Type="http://schemas.openxmlformats.org/officeDocument/2006/relationships/customXml" Target="../ink/ink1.xml"/><Relationship Id="rId14" Type="http://schemas.openxmlformats.org/officeDocument/2006/relationships/customXml" Target="../ink/ink2.xml"/></Relationships>
</file>

<file path=ppt/slides/_rels/slide23.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19.png"/><Relationship Id="rId7" Type="http://schemas.openxmlformats.org/officeDocument/2006/relationships/image" Target="../media/image35.png"/><Relationship Id="rId12" Type="http://schemas.openxmlformats.org/officeDocument/2006/relationships/image" Target="../media/image34.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85.png"/><Relationship Id="rId11" Type="http://schemas.openxmlformats.org/officeDocument/2006/relationships/slide" Target="slide18.xml"/><Relationship Id="rId5" Type="http://schemas.openxmlformats.org/officeDocument/2006/relationships/image" Target="../media/image21.png"/><Relationship Id="rId10" Type="http://schemas.openxmlformats.org/officeDocument/2006/relationships/image" Target="../media/image22.png"/><Relationship Id="rId4" Type="http://schemas.openxmlformats.org/officeDocument/2006/relationships/image" Target="../media/image20.png"/><Relationship Id="rId9" Type="http://schemas.openxmlformats.org/officeDocument/2006/relationships/image" Target="../media/image86.png"/></Relationships>
</file>

<file path=ppt/slides/_rels/slide2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640.png"/><Relationship Id="rId7" Type="http://schemas.openxmlformats.org/officeDocument/2006/relationships/image" Target="../media/image20.png"/><Relationship Id="rId12" Type="http://schemas.openxmlformats.org/officeDocument/2006/relationships/image" Target="../media/image34.png"/><Relationship Id="rId2" Type="http://schemas.openxmlformats.org/officeDocument/2006/relationships/customXml" Target="../ink/ink4.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slide" Target="slide18.xml"/><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87.png"/><Relationship Id="rId9" Type="http://schemas.openxmlformats.org/officeDocument/2006/relationships/image" Target="../media/image35.png"/></Relationships>
</file>

<file path=ppt/slides/_rels/slide25.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61.png"/><Relationship Id="rId18" Type="http://schemas.openxmlformats.org/officeDocument/2006/relationships/image" Target="../media/image37.png"/><Relationship Id="rId3" Type="http://schemas.openxmlformats.org/officeDocument/2006/relationships/image" Target="../media/image19.png"/><Relationship Id="rId7" Type="http://schemas.openxmlformats.org/officeDocument/2006/relationships/image" Target="../media/image90.png"/><Relationship Id="rId12" Type="http://schemas.openxmlformats.org/officeDocument/2006/relationships/slide" Target="slide88.xml"/><Relationship Id="rId17" Type="http://schemas.openxmlformats.org/officeDocument/2006/relationships/slide" Target="slide28.xml"/><Relationship Id="rId2" Type="http://schemas.openxmlformats.org/officeDocument/2006/relationships/notesSlide" Target="../notesSlides/notesSlide10.xml"/><Relationship Id="rId16" Type="http://schemas.openxmlformats.org/officeDocument/2006/relationships/slide" Target="slide82.xml"/><Relationship Id="rId20"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89.png"/><Relationship Id="rId11" Type="http://schemas.openxmlformats.org/officeDocument/2006/relationships/image" Target="../media/image36.png"/><Relationship Id="rId5" Type="http://schemas.openxmlformats.org/officeDocument/2006/relationships/image" Target="../media/image88.png"/><Relationship Id="rId15" Type="http://schemas.openxmlformats.org/officeDocument/2006/relationships/slide" Target="slide85.xml"/><Relationship Id="rId10" Type="http://schemas.openxmlformats.org/officeDocument/2006/relationships/hyperlink" Target="https://www.youtube.com/watch?v=ZeXY-gOHW3I" TargetMode="External"/><Relationship Id="rId19"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92.png"/><Relationship Id="rId14" Type="http://schemas.openxmlformats.org/officeDocument/2006/relationships/slide" Target="slide92.xml"/></Relationships>
</file>

<file path=ppt/slides/_rels/slide26.xml.rels><?xml version="1.0" encoding="UTF-8" standalone="yes"?>
<Relationships xmlns="http://schemas.openxmlformats.org/package/2006/relationships"><Relationship Id="rId8" Type="http://schemas.openxmlformats.org/officeDocument/2006/relationships/image" Target="../media/image95.jpeg"/><Relationship Id="rId13" Type="http://schemas.openxmlformats.org/officeDocument/2006/relationships/image" Target="../media/image51.png"/><Relationship Id="rId3" Type="http://schemas.openxmlformats.org/officeDocument/2006/relationships/image" Target="../media/image19.png"/><Relationship Id="rId7" Type="http://schemas.openxmlformats.org/officeDocument/2006/relationships/image" Target="../media/image94.jpeg"/><Relationship Id="rId12" Type="http://schemas.openxmlformats.org/officeDocument/2006/relationships/image" Target="../media/image50.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93.jpeg"/><Relationship Id="rId11" Type="http://schemas.openxmlformats.org/officeDocument/2006/relationships/image" Target="../media/image98.jpeg"/><Relationship Id="rId5" Type="http://schemas.openxmlformats.org/officeDocument/2006/relationships/image" Target="../media/image21.png"/><Relationship Id="rId10" Type="http://schemas.openxmlformats.org/officeDocument/2006/relationships/image" Target="../media/image97.png"/><Relationship Id="rId4" Type="http://schemas.openxmlformats.org/officeDocument/2006/relationships/image" Target="../media/image20.png"/><Relationship Id="rId9" Type="http://schemas.openxmlformats.org/officeDocument/2006/relationships/image" Target="../media/image96.jpeg"/><Relationship Id="rId14" Type="http://schemas.openxmlformats.org/officeDocument/2006/relationships/image" Target="../media/image22.png"/></Relationships>
</file>

<file path=ppt/slides/_rels/slide27.xml.rels><?xml version="1.0" encoding="UTF-8" standalone="yes"?>
<Relationships xmlns="http://schemas.openxmlformats.org/package/2006/relationships"><Relationship Id="rId8" Type="http://schemas.openxmlformats.org/officeDocument/2006/relationships/image" Target="../media/image101.png"/><Relationship Id="rId13" Type="http://schemas.openxmlformats.org/officeDocument/2006/relationships/image" Target="../media/image51.png"/><Relationship Id="rId3" Type="http://schemas.openxmlformats.org/officeDocument/2006/relationships/image" Target="../media/image19.png"/><Relationship Id="rId7" Type="http://schemas.openxmlformats.org/officeDocument/2006/relationships/image" Target="../media/image100.jpeg"/><Relationship Id="rId12" Type="http://schemas.openxmlformats.org/officeDocument/2006/relationships/image" Target="../media/image50.png"/><Relationship Id="rId2" Type="http://schemas.openxmlformats.org/officeDocument/2006/relationships/image" Target="../media/image18.png"/><Relationship Id="rId16"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99.jpeg"/><Relationship Id="rId11" Type="http://schemas.openxmlformats.org/officeDocument/2006/relationships/image" Target="../media/image104.jpeg"/><Relationship Id="rId5" Type="http://schemas.openxmlformats.org/officeDocument/2006/relationships/image" Target="../media/image21.png"/><Relationship Id="rId15" Type="http://schemas.openxmlformats.org/officeDocument/2006/relationships/image" Target="../media/image37.png"/><Relationship Id="rId10" Type="http://schemas.openxmlformats.org/officeDocument/2006/relationships/image" Target="../media/image103.jpeg"/><Relationship Id="rId4" Type="http://schemas.openxmlformats.org/officeDocument/2006/relationships/image" Target="../media/image20.png"/><Relationship Id="rId9" Type="http://schemas.openxmlformats.org/officeDocument/2006/relationships/image" Target="../media/image102.jpeg"/><Relationship Id="rId14" Type="http://schemas.openxmlformats.org/officeDocument/2006/relationships/slide" Target="slide36.xml"/></Relationships>
</file>

<file path=ppt/slides/_rels/slide2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9.png"/><Relationship Id="rId7" Type="http://schemas.openxmlformats.org/officeDocument/2006/relationships/slide" Target="slide29.xml"/><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05.png"/><Relationship Id="rId11" Type="http://schemas.openxmlformats.org/officeDocument/2006/relationships/image" Target="../media/image34.png"/><Relationship Id="rId5" Type="http://schemas.openxmlformats.org/officeDocument/2006/relationships/image" Target="../media/image21.png"/><Relationship Id="rId10" Type="http://schemas.openxmlformats.org/officeDocument/2006/relationships/slide" Target="slide25.xml"/><Relationship Id="rId4" Type="http://schemas.openxmlformats.org/officeDocument/2006/relationships/image" Target="../media/image20.png"/><Relationship Id="rId9" Type="http://schemas.openxmlformats.org/officeDocument/2006/relationships/image" Target="../media/image22.png"/></Relationships>
</file>

<file path=ppt/slides/_rels/slide29.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image" Target="../media/image37.png"/><Relationship Id="rId3" Type="http://schemas.openxmlformats.org/officeDocument/2006/relationships/image" Target="../media/image61.png"/><Relationship Id="rId7" Type="http://schemas.openxmlformats.org/officeDocument/2006/relationships/image" Target="../media/image18.png"/><Relationship Id="rId12" Type="http://schemas.openxmlformats.org/officeDocument/2006/relationships/slide" Target="slide31.xml"/><Relationship Id="rId2" Type="http://schemas.openxmlformats.org/officeDocument/2006/relationships/slide" Target="slide93.xml"/><Relationship Id="rId16"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107.png"/><Relationship Id="rId5" Type="http://schemas.openxmlformats.org/officeDocument/2006/relationships/image" Target="../media/image20.png"/><Relationship Id="rId15" Type="http://schemas.openxmlformats.org/officeDocument/2006/relationships/slide" Target="slide28.xml"/><Relationship Id="rId10" Type="http://schemas.openxmlformats.org/officeDocument/2006/relationships/image" Target="../media/image106.png"/><Relationship Id="rId4" Type="http://schemas.openxmlformats.org/officeDocument/2006/relationships/image" Target="../media/image19.png"/><Relationship Id="rId9" Type="http://schemas.openxmlformats.org/officeDocument/2006/relationships/image" Target="../media/image89.png"/><Relationship Id="rId14" Type="http://schemas.openxmlformats.org/officeDocument/2006/relationships/image" Target="../media/image22.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8.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2.png"/></Relationships>
</file>

<file path=ppt/slides/_rels/slide30.xml.rels><?xml version="1.0" encoding="UTF-8" standalone="yes"?>
<Relationships xmlns="http://schemas.openxmlformats.org/package/2006/relationships"><Relationship Id="rId8" Type="http://schemas.openxmlformats.org/officeDocument/2006/relationships/hyperlink" Target="https://www.swissinfo/" TargetMode="External"/><Relationship Id="rId3" Type="http://schemas.openxmlformats.org/officeDocument/2006/relationships/image" Target="../media/image108.jpg"/><Relationship Id="rId7" Type="http://schemas.openxmlformats.org/officeDocument/2006/relationships/image" Target="../media/image18.png"/><Relationship Id="rId12"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slide" Target="slide15.xml"/><Relationship Id="rId5" Type="http://schemas.openxmlformats.org/officeDocument/2006/relationships/image" Target="../media/image20.png"/><Relationship Id="rId10" Type="http://schemas.openxmlformats.org/officeDocument/2006/relationships/image" Target="../media/image22.png"/><Relationship Id="rId4" Type="http://schemas.openxmlformats.org/officeDocument/2006/relationships/image" Target="../media/image19.png"/><Relationship Id="rId9" Type="http://schemas.openxmlformats.org/officeDocument/2006/relationships/image" Target="../media/image17.png"/></Relationships>
</file>

<file path=ppt/slides/_rels/slide3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0.png"/><Relationship Id="rId7" Type="http://schemas.openxmlformats.org/officeDocument/2006/relationships/hyperlink" Target="https://www.swissinfo.ch/fre/toute-l-actu-en-bref/berne--l-apparition-de-l-oxyg%C3%A8ne-sur-terre-expliqu%C3%A9e/43531082" TargetMode="External"/><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09.png"/><Relationship Id="rId5" Type="http://schemas.openxmlformats.org/officeDocument/2006/relationships/image" Target="../media/image18.png"/><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11.png"/><Relationship Id="rId7" Type="http://schemas.openxmlformats.org/officeDocument/2006/relationships/image" Target="../media/image115.png"/><Relationship Id="rId12" Type="http://schemas.openxmlformats.org/officeDocument/2006/relationships/image" Target="../media/image20.png"/><Relationship Id="rId2" Type="http://schemas.openxmlformats.org/officeDocument/2006/relationships/image" Target="../media/image110.png"/><Relationship Id="rId1" Type="http://schemas.openxmlformats.org/officeDocument/2006/relationships/slideLayout" Target="../slideLayouts/slideLayout7.xml"/><Relationship Id="rId6" Type="http://schemas.openxmlformats.org/officeDocument/2006/relationships/image" Target="../media/image114.png"/><Relationship Id="rId11" Type="http://schemas.openxmlformats.org/officeDocument/2006/relationships/image" Target="../media/image22.png"/><Relationship Id="rId5" Type="http://schemas.openxmlformats.org/officeDocument/2006/relationships/image" Target="../media/image113.png"/><Relationship Id="rId10" Type="http://schemas.openxmlformats.org/officeDocument/2006/relationships/image" Target="../media/image18.png"/><Relationship Id="rId4" Type="http://schemas.openxmlformats.org/officeDocument/2006/relationships/image" Target="../media/image112.png"/><Relationship Id="rId9" Type="http://schemas.openxmlformats.org/officeDocument/2006/relationships/image" Target="../media/image21.png"/></Relationships>
</file>

<file path=ppt/slides/_rels/slide3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20.png"/><Relationship Id="rId5" Type="http://schemas.openxmlformats.org/officeDocument/2006/relationships/image" Target="../media/image35.png"/><Relationship Id="rId10"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30.png"/></Relationships>
</file>

<file path=ppt/slides/_rels/slide34.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20.png"/><Relationship Id="rId3" Type="http://schemas.openxmlformats.org/officeDocument/2006/relationships/image" Target="../media/image19.png"/><Relationship Id="rId7" Type="http://schemas.openxmlformats.org/officeDocument/2006/relationships/image" Target="../media/image29.png"/><Relationship Id="rId12"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7.png"/><Relationship Id="rId5" Type="http://schemas.openxmlformats.org/officeDocument/2006/relationships/image" Target="../media/image27.png"/><Relationship Id="rId10" Type="http://schemas.openxmlformats.org/officeDocument/2006/relationships/slide" Target="slide37.xml"/><Relationship Id="rId4" Type="http://schemas.openxmlformats.org/officeDocument/2006/relationships/image" Target="../media/image21.png"/><Relationship Id="rId9" Type="http://schemas.openxmlformats.org/officeDocument/2006/relationships/image" Target="../media/image35.png"/></Relationships>
</file>

<file path=ppt/slides/_rels/slide3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61.png"/><Relationship Id="rId18" Type="http://schemas.openxmlformats.org/officeDocument/2006/relationships/slide" Target="slide83.xml"/><Relationship Id="rId3" Type="http://schemas.openxmlformats.org/officeDocument/2006/relationships/image" Target="../media/image19.png"/><Relationship Id="rId7" Type="http://schemas.openxmlformats.org/officeDocument/2006/relationships/image" Target="../media/image6.png"/><Relationship Id="rId12" Type="http://schemas.openxmlformats.org/officeDocument/2006/relationships/slide" Target="slide81.xml"/><Relationship Id="rId17" Type="http://schemas.openxmlformats.org/officeDocument/2006/relationships/slide" Target="slide86.xml"/><Relationship Id="rId2" Type="http://schemas.openxmlformats.org/officeDocument/2006/relationships/image" Target="../media/image18.png"/><Relationship Id="rId16" Type="http://schemas.openxmlformats.org/officeDocument/2006/relationships/slide" Target="slide87.xml"/><Relationship Id="rId20"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116.png"/><Relationship Id="rId11" Type="http://schemas.openxmlformats.org/officeDocument/2006/relationships/image" Target="../media/image117.png"/><Relationship Id="rId5" Type="http://schemas.openxmlformats.org/officeDocument/2006/relationships/image" Target="../media/image13.png"/><Relationship Id="rId15" Type="http://schemas.openxmlformats.org/officeDocument/2006/relationships/slide" Target="slide89.xml"/><Relationship Id="rId10" Type="http://schemas.openxmlformats.org/officeDocument/2006/relationships/image" Target="../media/image7.png"/><Relationship Id="rId19"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4.png"/><Relationship Id="rId14" Type="http://schemas.openxmlformats.org/officeDocument/2006/relationships/slide" Target="slide84.xml"/></Relationships>
</file>

<file path=ppt/slides/_rels/slide3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slide" Target="slide27.xml"/><Relationship Id="rId3" Type="http://schemas.openxmlformats.org/officeDocument/2006/relationships/image" Target="../media/image119.png"/><Relationship Id="rId7" Type="http://schemas.openxmlformats.org/officeDocument/2006/relationships/image" Target="../media/image18.png"/><Relationship Id="rId12" Type="http://schemas.openxmlformats.org/officeDocument/2006/relationships/image" Target="../media/image20.png"/><Relationship Id="rId2" Type="http://schemas.openxmlformats.org/officeDocument/2006/relationships/image" Target="../media/image118.png"/><Relationship Id="rId1" Type="http://schemas.openxmlformats.org/officeDocument/2006/relationships/slideLayout" Target="../slideLayouts/slideLayout7.xml"/><Relationship Id="rId6" Type="http://schemas.openxmlformats.org/officeDocument/2006/relationships/image" Target="../media/image122.png"/><Relationship Id="rId11" Type="http://schemas.openxmlformats.org/officeDocument/2006/relationships/image" Target="../media/image22.png"/><Relationship Id="rId5" Type="http://schemas.openxmlformats.org/officeDocument/2006/relationships/image" Target="../media/image121.png"/><Relationship Id="rId10" Type="http://schemas.openxmlformats.org/officeDocument/2006/relationships/image" Target="../media/image13.png"/><Relationship Id="rId4" Type="http://schemas.openxmlformats.org/officeDocument/2006/relationships/image" Target="../media/image120.png"/><Relationship Id="rId9" Type="http://schemas.openxmlformats.org/officeDocument/2006/relationships/image" Target="../media/image21.png"/><Relationship Id="rId14" Type="http://schemas.openxmlformats.org/officeDocument/2006/relationships/image" Target="../media/image34.png"/></Relationships>
</file>

<file path=ppt/slides/_rels/slide37.xml.rels><?xml version="1.0" encoding="UTF-8" standalone="yes"?>
<Relationships xmlns="http://schemas.openxmlformats.org/package/2006/relationships"><Relationship Id="rId8" Type="http://schemas.openxmlformats.org/officeDocument/2006/relationships/hyperlink" Target="https://www.swissinfo.ch/fre/toute-l-actu-en-bref/berne--l-apparition-de-l-oxyg%C3%A8ne-sur-terre-expliqu%C3%A9e/43531082" TargetMode="External"/><Relationship Id="rId13" Type="http://schemas.openxmlformats.org/officeDocument/2006/relationships/image" Target="../media/image34.png"/><Relationship Id="rId3" Type="http://schemas.openxmlformats.org/officeDocument/2006/relationships/image" Target="../media/image19.png"/><Relationship Id="rId7" Type="http://schemas.openxmlformats.org/officeDocument/2006/relationships/image" Target="../media/image17.png"/><Relationship Id="rId12" Type="http://schemas.openxmlformats.org/officeDocument/2006/relationships/slide" Target="slide34.xml"/><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61.png"/><Relationship Id="rId4" Type="http://schemas.openxmlformats.org/officeDocument/2006/relationships/image" Target="../media/image20.png"/><Relationship Id="rId9" Type="http://schemas.openxmlformats.org/officeDocument/2006/relationships/slide" Target="slide90.xml"/></Relationships>
</file>

<file path=ppt/slides/_rels/slide38.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21.png"/><Relationship Id="rId18" Type="http://schemas.openxmlformats.org/officeDocument/2006/relationships/image" Target="../media/image22.png"/><Relationship Id="rId3" Type="http://schemas.openxmlformats.org/officeDocument/2006/relationships/image" Target="../media/image125.png"/><Relationship Id="rId7" Type="http://schemas.openxmlformats.org/officeDocument/2006/relationships/slide" Target="slide40.xml"/><Relationship Id="rId12" Type="http://schemas.openxmlformats.org/officeDocument/2006/relationships/image" Target="../media/image19.png"/><Relationship Id="rId17" Type="http://schemas.openxmlformats.org/officeDocument/2006/relationships/image" Target="../media/image13.png"/><Relationship Id="rId2" Type="http://schemas.openxmlformats.org/officeDocument/2006/relationships/image" Target="../media/image124.png"/><Relationship Id="rId16" Type="http://schemas.openxmlformats.org/officeDocument/2006/relationships/image" Target="../media/image129.png"/><Relationship Id="rId1" Type="http://schemas.openxmlformats.org/officeDocument/2006/relationships/slideLayout" Target="../slideLayouts/slideLayout7.xml"/><Relationship Id="rId6" Type="http://schemas.openxmlformats.org/officeDocument/2006/relationships/image" Target="../media/image127.png"/><Relationship Id="rId11" Type="http://schemas.openxmlformats.org/officeDocument/2006/relationships/image" Target="../media/image18.png"/><Relationship Id="rId5" Type="http://schemas.openxmlformats.org/officeDocument/2006/relationships/image" Target="../media/image126.png"/><Relationship Id="rId15" Type="http://schemas.openxmlformats.org/officeDocument/2006/relationships/slide" Target="slide94.xml"/><Relationship Id="rId10" Type="http://schemas.openxmlformats.org/officeDocument/2006/relationships/slide" Target="slide64.xml"/><Relationship Id="rId19" Type="http://schemas.openxmlformats.org/officeDocument/2006/relationships/image" Target="../media/image20.png"/><Relationship Id="rId4" Type="http://schemas.openxmlformats.org/officeDocument/2006/relationships/slide" Target="slide91.xml"/><Relationship Id="rId9" Type="http://schemas.openxmlformats.org/officeDocument/2006/relationships/image" Target="../media/image128.png"/><Relationship Id="rId14" Type="http://schemas.openxmlformats.org/officeDocument/2006/relationships/image" Target="../media/image86.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31.png"/><Relationship Id="rId3" Type="http://schemas.openxmlformats.org/officeDocument/2006/relationships/image" Target="../media/image25.png"/><Relationship Id="rId7" Type="http://schemas.openxmlformats.org/officeDocument/2006/relationships/image" Target="../media/image19.png"/><Relationship Id="rId12" Type="http://schemas.openxmlformats.org/officeDocument/2006/relationships/image" Target="../media/image30.png"/><Relationship Id="rId2" Type="http://schemas.openxmlformats.org/officeDocument/2006/relationships/notesSlide" Target="../notesSlides/notesSlide4.xml"/><Relationship Id="rId16"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9.png"/><Relationship Id="rId5" Type="http://schemas.openxmlformats.org/officeDocument/2006/relationships/image" Target="../media/image26.png"/><Relationship Id="rId15" Type="http://schemas.openxmlformats.org/officeDocument/2006/relationships/image" Target="../media/image21.png"/><Relationship Id="rId10" Type="http://schemas.openxmlformats.org/officeDocument/2006/relationships/image" Target="../media/image28.png"/><Relationship Id="rId4" Type="http://schemas.openxmlformats.org/officeDocument/2006/relationships/slide" Target="slide5.xml"/><Relationship Id="rId9" Type="http://schemas.openxmlformats.org/officeDocument/2006/relationships/image" Target="../media/image27.png"/><Relationship Id="rId14" Type="http://schemas.openxmlformats.org/officeDocument/2006/relationships/image" Target="../media/image32.png"/></Relationships>
</file>

<file path=ppt/slides/_rels/slide40.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9.png"/><Relationship Id="rId7" Type="http://schemas.openxmlformats.org/officeDocument/2006/relationships/hyperlink" Target="https://www.notre-environnement.gouv.fr/rapport-sur-l-etat-de-l-environnement/themes-ree/defis-environnementaux/changement" TargetMode="External"/><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30.png"/><Relationship Id="rId11" Type="http://schemas.openxmlformats.org/officeDocument/2006/relationships/image" Target="../media/image34.png"/><Relationship Id="rId5" Type="http://schemas.openxmlformats.org/officeDocument/2006/relationships/image" Target="../media/image21.png"/><Relationship Id="rId10" Type="http://schemas.openxmlformats.org/officeDocument/2006/relationships/slide" Target="slide39.xml"/><Relationship Id="rId4" Type="http://schemas.openxmlformats.org/officeDocument/2006/relationships/image" Target="../media/image20.png"/><Relationship Id="rId9" Type="http://schemas.openxmlformats.org/officeDocument/2006/relationships/image" Target="../media/image22.png"/></Relationships>
</file>

<file path=ppt/slides/_rels/slide41.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61.png"/><Relationship Id="rId18" Type="http://schemas.openxmlformats.org/officeDocument/2006/relationships/image" Target="../media/image37.png"/><Relationship Id="rId3" Type="http://schemas.openxmlformats.org/officeDocument/2006/relationships/image" Target="../media/image13.png"/><Relationship Id="rId7" Type="http://schemas.openxmlformats.org/officeDocument/2006/relationships/image" Target="../media/image21.png"/><Relationship Id="rId12" Type="http://schemas.openxmlformats.org/officeDocument/2006/relationships/slide" Target="slide74.xml"/><Relationship Id="rId17" Type="http://schemas.openxmlformats.org/officeDocument/2006/relationships/slide" Target="slide44.xml"/><Relationship Id="rId2" Type="http://schemas.openxmlformats.org/officeDocument/2006/relationships/notesSlide" Target="../notesSlides/notesSlide12.xml"/><Relationship Id="rId16" Type="http://schemas.openxmlformats.org/officeDocument/2006/relationships/slide" Target="slide80.xml"/><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136.png"/><Relationship Id="rId5" Type="http://schemas.openxmlformats.org/officeDocument/2006/relationships/image" Target="../media/image19.png"/><Relationship Id="rId15" Type="http://schemas.openxmlformats.org/officeDocument/2006/relationships/slide" Target="slide77.xml"/><Relationship Id="rId10" Type="http://schemas.openxmlformats.org/officeDocument/2006/relationships/image" Target="../media/image135.png"/><Relationship Id="rId19" Type="http://schemas.openxmlformats.org/officeDocument/2006/relationships/image" Target="../media/image22.png"/><Relationship Id="rId4" Type="http://schemas.openxmlformats.org/officeDocument/2006/relationships/image" Target="../media/image18.png"/><Relationship Id="rId9" Type="http://schemas.openxmlformats.org/officeDocument/2006/relationships/image" Target="../media/image134.png"/><Relationship Id="rId14" Type="http://schemas.openxmlformats.org/officeDocument/2006/relationships/slide" Target="slide73.xml"/></Relationships>
</file>

<file path=ppt/slides/_rels/slide43.xml.rels><?xml version="1.0" encoding="UTF-8" standalone="yes"?>
<Relationships xmlns="http://schemas.openxmlformats.org/package/2006/relationships"><Relationship Id="rId8" Type="http://schemas.openxmlformats.org/officeDocument/2006/relationships/slide" Target="slide76.xml"/><Relationship Id="rId13" Type="http://schemas.openxmlformats.org/officeDocument/2006/relationships/image" Target="../media/image20.png"/><Relationship Id="rId18" Type="http://schemas.openxmlformats.org/officeDocument/2006/relationships/image" Target="../media/image22.png"/><Relationship Id="rId3" Type="http://schemas.openxmlformats.org/officeDocument/2006/relationships/image" Target="../media/image137.png"/><Relationship Id="rId7" Type="http://schemas.openxmlformats.org/officeDocument/2006/relationships/image" Target="../media/image138.png"/><Relationship Id="rId12" Type="http://schemas.openxmlformats.org/officeDocument/2006/relationships/image" Target="../media/image19.png"/><Relationship Id="rId17" Type="http://schemas.openxmlformats.org/officeDocument/2006/relationships/image" Target="../media/image140.png"/><Relationship Id="rId2" Type="http://schemas.openxmlformats.org/officeDocument/2006/relationships/notesSlide" Target="../notesSlides/notesSlide13.xml"/><Relationship Id="rId16" Type="http://schemas.openxmlformats.org/officeDocument/2006/relationships/slide" Target="slide78.xml"/><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61.png"/><Relationship Id="rId15" Type="http://schemas.openxmlformats.org/officeDocument/2006/relationships/image" Target="../media/image139.png"/><Relationship Id="rId10" Type="http://schemas.openxmlformats.org/officeDocument/2006/relationships/slide" Target="slide75.xml"/><Relationship Id="rId4" Type="http://schemas.openxmlformats.org/officeDocument/2006/relationships/slide" Target="slide79.xml"/><Relationship Id="rId9" Type="http://schemas.openxmlformats.org/officeDocument/2006/relationships/image" Target="../media/image124.png"/><Relationship Id="rId14" Type="http://schemas.openxmlformats.org/officeDocument/2006/relationships/image" Target="../media/image21.png"/></Relationships>
</file>

<file path=ppt/slides/_rels/slide4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2.png"/><Relationship Id="rId3" Type="http://schemas.openxmlformats.org/officeDocument/2006/relationships/image" Target="../media/image141.png"/><Relationship Id="rId7" Type="http://schemas.openxmlformats.org/officeDocument/2006/relationships/image" Target="../media/image20.png"/><Relationship Id="rId12"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slide" Target="slide42.xml"/><Relationship Id="rId5" Type="http://schemas.openxmlformats.org/officeDocument/2006/relationships/image" Target="../media/image18.png"/><Relationship Id="rId10" Type="http://schemas.openxmlformats.org/officeDocument/2006/relationships/hyperlink" Target="https://www.legifrance.gouv.fr/codes/article_lc/LEGIARTI000022494826" TargetMode="External"/><Relationship Id="rId4" Type="http://schemas.openxmlformats.org/officeDocument/2006/relationships/image" Target="../media/image142.png"/><Relationship Id="rId9" Type="http://schemas.openxmlformats.org/officeDocument/2006/relationships/image" Target="../media/image17.png"/></Relationships>
</file>

<file path=ppt/slides/_rels/slide45.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143.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144.png"/><Relationship Id="rId4" Type="http://schemas.openxmlformats.org/officeDocument/2006/relationships/image" Target="../media/image19.png"/><Relationship Id="rId9" Type="http://schemas.openxmlformats.org/officeDocument/2006/relationships/image" Target="../media/image42.png"/></Relationships>
</file>

<file path=ppt/slides/_rels/slide46.xml.rels><?xml version="1.0" encoding="UTF-8" standalone="yes"?>
<Relationships xmlns="http://schemas.openxmlformats.org/package/2006/relationships"><Relationship Id="rId8" Type="http://schemas.openxmlformats.org/officeDocument/2006/relationships/image" Target="../media/image146.png"/><Relationship Id="rId13" Type="http://schemas.openxmlformats.org/officeDocument/2006/relationships/image" Target="../media/image21.png"/><Relationship Id="rId18" Type="http://schemas.openxmlformats.org/officeDocument/2006/relationships/image" Target="../media/image22.png"/><Relationship Id="rId3" Type="http://schemas.openxmlformats.org/officeDocument/2006/relationships/image" Target="../media/image86.png"/><Relationship Id="rId7" Type="http://schemas.openxmlformats.org/officeDocument/2006/relationships/slide" Target="slide50.xml"/><Relationship Id="rId12" Type="http://schemas.openxmlformats.org/officeDocument/2006/relationships/image" Target="../media/image20.png"/><Relationship Id="rId17" Type="http://schemas.openxmlformats.org/officeDocument/2006/relationships/image" Target="../media/image57.png"/><Relationship Id="rId2" Type="http://schemas.openxmlformats.org/officeDocument/2006/relationships/notesSlide" Target="../notesSlides/notesSlide15.xml"/><Relationship Id="rId16" Type="http://schemas.openxmlformats.org/officeDocument/2006/relationships/image" Target="../media/image148.png"/><Relationship Id="rId1" Type="http://schemas.openxmlformats.org/officeDocument/2006/relationships/slideLayout" Target="../slideLayouts/slideLayout7.xml"/><Relationship Id="rId6" Type="http://schemas.openxmlformats.org/officeDocument/2006/relationships/image" Target="../media/image145.png"/><Relationship Id="rId11" Type="http://schemas.openxmlformats.org/officeDocument/2006/relationships/image" Target="../media/image19.png"/><Relationship Id="rId5" Type="http://schemas.openxmlformats.org/officeDocument/2006/relationships/image" Target="../media/image37.png"/><Relationship Id="rId15" Type="http://schemas.openxmlformats.org/officeDocument/2006/relationships/image" Target="../media/image17.png"/><Relationship Id="rId10" Type="http://schemas.openxmlformats.org/officeDocument/2006/relationships/image" Target="../media/image18.png"/><Relationship Id="rId19" Type="http://schemas.openxmlformats.org/officeDocument/2006/relationships/slide" Target="slide47.xml"/><Relationship Id="rId4" Type="http://schemas.openxmlformats.org/officeDocument/2006/relationships/slide" Target="slide51.xml"/><Relationship Id="rId9" Type="http://schemas.openxmlformats.org/officeDocument/2006/relationships/image" Target="../media/image147.png"/><Relationship Id="rId14" Type="http://schemas.openxmlformats.org/officeDocument/2006/relationships/image" Target="../media/image129.png"/></Relationships>
</file>

<file path=ppt/slides/_rels/slide47.xml.rels><?xml version="1.0" encoding="UTF-8" standalone="yes"?>
<Relationships xmlns="http://schemas.openxmlformats.org/package/2006/relationships"><Relationship Id="rId8" Type="http://schemas.openxmlformats.org/officeDocument/2006/relationships/image" Target="../media/image147.png"/><Relationship Id="rId13" Type="http://schemas.openxmlformats.org/officeDocument/2006/relationships/image" Target="../media/image34.png"/><Relationship Id="rId3" Type="http://schemas.openxmlformats.org/officeDocument/2006/relationships/image" Target="../media/image19.png"/><Relationship Id="rId7" Type="http://schemas.openxmlformats.org/officeDocument/2006/relationships/image" Target="../media/image148.png"/><Relationship Id="rId12" Type="http://schemas.openxmlformats.org/officeDocument/2006/relationships/slide" Target="slide46.xml"/><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61.png"/><Relationship Id="rId5" Type="http://schemas.openxmlformats.org/officeDocument/2006/relationships/image" Target="../media/image22.png"/><Relationship Id="rId15" Type="http://schemas.openxmlformats.org/officeDocument/2006/relationships/image" Target="../media/image37.png"/><Relationship Id="rId10" Type="http://schemas.openxmlformats.org/officeDocument/2006/relationships/slide" Target="slide48.xml"/><Relationship Id="rId4" Type="http://schemas.openxmlformats.org/officeDocument/2006/relationships/image" Target="../media/image21.png"/><Relationship Id="rId9" Type="http://schemas.openxmlformats.org/officeDocument/2006/relationships/image" Target="../media/image149.png"/><Relationship Id="rId14" Type="http://schemas.openxmlformats.org/officeDocument/2006/relationships/slide" Target="slide49.xml"/></Relationships>
</file>

<file path=ppt/slides/_rels/slide48.xml.rels><?xml version="1.0" encoding="UTF-8" standalone="yes"?>
<Relationships xmlns="http://schemas.openxmlformats.org/package/2006/relationships"><Relationship Id="rId8" Type="http://schemas.openxmlformats.org/officeDocument/2006/relationships/image" Target="../media/image151.jpg"/><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150.jp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slide" Target="slide47.xml"/></Relationships>
</file>

<file path=ppt/slides/_rels/slide4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152.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slide" Target="slide47.xml"/></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22.png"/><Relationship Id="rId4" Type="http://schemas.openxmlformats.org/officeDocument/2006/relationships/image" Target="../media/image33.jpeg"/></Relationships>
</file>

<file path=ppt/slides/_rels/slide5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9.png"/><Relationship Id="rId7"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53.png"/><Relationship Id="rId5" Type="http://schemas.openxmlformats.org/officeDocument/2006/relationships/image" Target="../media/image22.png"/><Relationship Id="rId10" Type="http://schemas.openxmlformats.org/officeDocument/2006/relationships/image" Target="../media/image34.png"/><Relationship Id="rId4" Type="http://schemas.openxmlformats.org/officeDocument/2006/relationships/image" Target="../media/image21.png"/><Relationship Id="rId9" Type="http://schemas.openxmlformats.org/officeDocument/2006/relationships/slide" Target="slide46.xml"/></Relationships>
</file>

<file path=ppt/slides/_rels/slide51.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34.png"/><Relationship Id="rId3" Type="http://schemas.openxmlformats.org/officeDocument/2006/relationships/image" Target="../media/image19.png"/><Relationship Id="rId7" Type="http://schemas.openxmlformats.org/officeDocument/2006/relationships/hyperlink" Target="https://www.notre-environnement.gouv.fr/rapport-sur-l-etat-de-l-environnement/themes-ree/defis-environnementaux/changement" TargetMode="External"/><Relationship Id="rId12" Type="http://schemas.openxmlformats.org/officeDocument/2006/relationships/slide" Target="slide46.xml"/><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30.png"/><Relationship Id="rId11" Type="http://schemas.openxmlformats.org/officeDocument/2006/relationships/image" Target="../media/image37.png"/><Relationship Id="rId5" Type="http://schemas.openxmlformats.org/officeDocument/2006/relationships/image" Target="../media/image21.png"/><Relationship Id="rId10" Type="http://schemas.openxmlformats.org/officeDocument/2006/relationships/slide" Target="slide52.xml"/><Relationship Id="rId4" Type="http://schemas.openxmlformats.org/officeDocument/2006/relationships/image" Target="../media/image20.png"/><Relationship Id="rId9" Type="http://schemas.openxmlformats.org/officeDocument/2006/relationships/image" Target="../media/image22.png"/></Relationships>
</file>

<file path=ppt/slides/_rels/slide52.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9.png"/><Relationship Id="rId7" Type="http://schemas.openxmlformats.org/officeDocument/2006/relationships/image" Target="../media/image154.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34.png"/><Relationship Id="rId5" Type="http://schemas.openxmlformats.org/officeDocument/2006/relationships/image" Target="../media/image21.png"/><Relationship Id="rId10" Type="http://schemas.openxmlformats.org/officeDocument/2006/relationships/slide" Target="slide51.xml"/><Relationship Id="rId4" Type="http://schemas.openxmlformats.org/officeDocument/2006/relationships/image" Target="../media/image20.png"/><Relationship Id="rId9" Type="http://schemas.openxmlformats.org/officeDocument/2006/relationships/image" Target="../media/image156.png"/></Relationships>
</file>

<file path=ppt/slides/_rels/slide53.xml.rels><?xml version="1.0" encoding="UTF-8" standalone="yes"?>
<Relationships xmlns="http://schemas.openxmlformats.org/package/2006/relationships"><Relationship Id="rId2" Type="http://schemas.openxmlformats.org/officeDocument/2006/relationships/image" Target="../media/image157.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58.png"/><Relationship Id="rId7" Type="http://schemas.openxmlformats.org/officeDocument/2006/relationships/image" Target="../media/image21.png"/><Relationship Id="rId12"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2.png"/><Relationship Id="rId5" Type="http://schemas.openxmlformats.org/officeDocument/2006/relationships/image" Target="../media/image18.png"/><Relationship Id="rId10" Type="http://schemas.openxmlformats.org/officeDocument/2006/relationships/image" Target="../media/image161.png"/><Relationship Id="rId4" Type="http://schemas.openxmlformats.org/officeDocument/2006/relationships/image" Target="../media/image159.png"/><Relationship Id="rId9" Type="http://schemas.openxmlformats.org/officeDocument/2006/relationships/image" Target="../media/image160.png"/></Relationships>
</file>

<file path=ppt/slides/_rels/slide5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47.png"/><Relationship Id="rId7" Type="http://schemas.openxmlformats.org/officeDocument/2006/relationships/image" Target="../media/image14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0.png"/></Relationships>
</file>

<file path=ppt/slides/_rels/slide5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46.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5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37.png"/><Relationship Id="rId3" Type="http://schemas.openxmlformats.org/officeDocument/2006/relationships/image" Target="../media/image162.png"/><Relationship Id="rId7" Type="http://schemas.openxmlformats.org/officeDocument/2006/relationships/image" Target="../media/image19.png"/><Relationship Id="rId12" Type="http://schemas.openxmlformats.org/officeDocument/2006/relationships/slide" Target="slide58.xml"/><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165.png"/><Relationship Id="rId11" Type="http://schemas.openxmlformats.org/officeDocument/2006/relationships/image" Target="../media/image36.png"/><Relationship Id="rId5" Type="http://schemas.openxmlformats.org/officeDocument/2006/relationships/image" Target="../media/image164.png"/><Relationship Id="rId15" Type="http://schemas.openxmlformats.org/officeDocument/2006/relationships/image" Target="../media/image20.png"/><Relationship Id="rId10" Type="http://schemas.openxmlformats.org/officeDocument/2006/relationships/hyperlink" Target="https://www.youtube.com/watch?v=0LvQIoTMN7c" TargetMode="External"/><Relationship Id="rId4" Type="http://schemas.openxmlformats.org/officeDocument/2006/relationships/image" Target="../media/image163.png"/><Relationship Id="rId9" Type="http://schemas.openxmlformats.org/officeDocument/2006/relationships/image" Target="../media/image13.png"/><Relationship Id="rId14" Type="http://schemas.openxmlformats.org/officeDocument/2006/relationships/image" Target="../media/image22.png"/></Relationships>
</file>

<file path=ppt/slides/_rels/slide58.xml.rels><?xml version="1.0" encoding="UTF-8" standalone="yes"?>
<Relationships xmlns="http://schemas.openxmlformats.org/package/2006/relationships"><Relationship Id="rId13" Type="http://schemas.openxmlformats.org/officeDocument/2006/relationships/slide" Target="slide57.xml"/><Relationship Id="rId3" Type="http://schemas.openxmlformats.org/officeDocument/2006/relationships/image" Target="../media/image20.png"/><Relationship Id="rId7" Type="http://schemas.openxmlformats.org/officeDocument/2006/relationships/customXml" Target="../ink/ink5.xml"/><Relationship Id="rId12"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chart" Target="../charts/chart1.xml"/><Relationship Id="rId11" Type="http://schemas.openxmlformats.org/officeDocument/2006/relationships/image" Target="../media/image1400.png"/><Relationship Id="rId5" Type="http://schemas.openxmlformats.org/officeDocument/2006/relationships/image" Target="../media/image18.png"/><Relationship Id="rId10" Type="http://schemas.openxmlformats.org/officeDocument/2006/relationships/customXml" Target="../ink/ink6.xml"/><Relationship Id="rId4" Type="http://schemas.openxmlformats.org/officeDocument/2006/relationships/image" Target="../media/image21.png"/><Relationship Id="rId9" Type="http://schemas.openxmlformats.org/officeDocument/2006/relationships/image" Target="../media/image1390.png"/><Relationship Id="rId14" Type="http://schemas.openxmlformats.org/officeDocument/2006/relationships/image" Target="../media/image3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2.png"/><Relationship Id="rId3" Type="http://schemas.openxmlformats.org/officeDocument/2006/relationships/slide" Target="slide62.xml"/><Relationship Id="rId7" Type="http://schemas.openxmlformats.org/officeDocument/2006/relationships/image" Target="../media/image13.png"/><Relationship Id="rId12" Type="http://schemas.openxmlformats.org/officeDocument/2006/relationships/image" Target="../media/image125.png"/><Relationship Id="rId2" Type="http://schemas.openxmlformats.org/officeDocument/2006/relationships/image" Target="../media/image166.png"/><Relationship Id="rId1" Type="http://schemas.openxmlformats.org/officeDocument/2006/relationships/slideLayout" Target="../slideLayouts/slideLayout7.xml"/><Relationship Id="rId6" Type="http://schemas.openxmlformats.org/officeDocument/2006/relationships/slide" Target="slide61.xml"/><Relationship Id="rId11" Type="http://schemas.openxmlformats.org/officeDocument/2006/relationships/image" Target="../media/image147.png"/><Relationship Id="rId5" Type="http://schemas.openxmlformats.org/officeDocument/2006/relationships/image" Target="../media/image57.png"/><Relationship Id="rId15" Type="http://schemas.openxmlformats.org/officeDocument/2006/relationships/image" Target="../media/image167.png"/><Relationship Id="rId10" Type="http://schemas.openxmlformats.org/officeDocument/2006/relationships/image" Target="../media/image21.png"/><Relationship Id="rId4" Type="http://schemas.openxmlformats.org/officeDocument/2006/relationships/image" Target="../media/image37.png"/><Relationship Id="rId9" Type="http://schemas.openxmlformats.org/officeDocument/2006/relationships/image" Target="../media/image19.png"/><Relationship Id="rId14" Type="http://schemas.openxmlformats.org/officeDocument/2006/relationships/image" Target="../media/image20.png"/></Relationships>
</file>

<file path=ppt/slides/_rels/slide6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57.png"/><Relationship Id="rId2" Type="http://schemas.openxmlformats.org/officeDocument/2006/relationships/image" Target="../media/image123.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slide" Target="slide60.xml"/></Relationships>
</file>

<file path=ppt/slides/_rels/slide62.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37.png"/><Relationship Id="rId3" Type="http://schemas.openxmlformats.org/officeDocument/2006/relationships/image" Target="../media/image20.png"/><Relationship Id="rId7" Type="http://schemas.openxmlformats.org/officeDocument/2006/relationships/hyperlink" Target="https://www.youtube.com/watch?v=242FGEDupE4" TargetMode="External"/><Relationship Id="rId12" Type="http://schemas.openxmlformats.org/officeDocument/2006/relationships/slide" Target="slide110.xml"/><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66.png"/><Relationship Id="rId11" Type="http://schemas.openxmlformats.org/officeDocument/2006/relationships/image" Target="../media/image34.png"/><Relationship Id="rId5" Type="http://schemas.openxmlformats.org/officeDocument/2006/relationships/image" Target="../media/image57.png"/><Relationship Id="rId10" Type="http://schemas.openxmlformats.org/officeDocument/2006/relationships/slide" Target="slide60.xml"/><Relationship Id="rId4" Type="http://schemas.openxmlformats.org/officeDocument/2006/relationships/image" Target="../media/image21.png"/><Relationship Id="rId9" Type="http://schemas.openxmlformats.org/officeDocument/2006/relationships/image" Target="../media/image22.png"/></Relationships>
</file>

<file path=ppt/slides/_rels/slide63.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68.png"/><Relationship Id="rId5" Type="http://schemas.openxmlformats.org/officeDocument/2006/relationships/image" Target="../media/image21.png"/><Relationship Id="rId4" Type="http://schemas.openxmlformats.org/officeDocument/2006/relationships/image" Target="../media/image20.png"/></Relationships>
</file>

<file path=ppt/slides/_rels/slide64.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19.png"/><Relationship Id="rId7" Type="http://schemas.openxmlformats.org/officeDocument/2006/relationships/image" Target="../media/image28.png"/><Relationship Id="rId12" Type="http://schemas.openxmlformats.org/officeDocument/2006/relationships/slide" Target="slide39.xml"/><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7.png"/><Relationship Id="rId11"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35.png"/><Relationship Id="rId4" Type="http://schemas.openxmlformats.org/officeDocument/2006/relationships/image" Target="../media/image20.png"/><Relationship Id="rId9" Type="http://schemas.openxmlformats.org/officeDocument/2006/relationships/image" Target="../media/image3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69.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7.xml.rels><?xml version="1.0" encoding="UTF-8" standalone="yes"?>
<Relationships xmlns="http://schemas.openxmlformats.org/package/2006/relationships"><Relationship Id="rId8" Type="http://schemas.openxmlformats.org/officeDocument/2006/relationships/image" Target="../media/image144.png"/><Relationship Id="rId3" Type="http://schemas.openxmlformats.org/officeDocument/2006/relationships/image" Target="../media/image19.png"/><Relationship Id="rId7" Type="http://schemas.openxmlformats.org/officeDocument/2006/relationships/image" Target="../media/image170.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174.png"/><Relationship Id="rId3" Type="http://schemas.openxmlformats.org/officeDocument/2006/relationships/image" Target="../media/image171.png"/><Relationship Id="rId7" Type="http://schemas.openxmlformats.org/officeDocument/2006/relationships/image" Target="../media/image19.png"/><Relationship Id="rId12" Type="http://schemas.openxmlformats.org/officeDocument/2006/relationships/image" Target="../media/image173.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170.png"/><Relationship Id="rId5" Type="http://schemas.openxmlformats.org/officeDocument/2006/relationships/image" Target="../media/image37.png"/><Relationship Id="rId15" Type="http://schemas.openxmlformats.org/officeDocument/2006/relationships/image" Target="../media/image20.png"/><Relationship Id="rId10" Type="http://schemas.openxmlformats.org/officeDocument/2006/relationships/image" Target="../media/image172.png"/><Relationship Id="rId4" Type="http://schemas.openxmlformats.org/officeDocument/2006/relationships/slide" Target="slide111.xml"/><Relationship Id="rId9" Type="http://schemas.openxmlformats.org/officeDocument/2006/relationships/image" Target="../media/image13.png"/><Relationship Id="rId14" Type="http://schemas.openxmlformats.org/officeDocument/2006/relationships/image" Target="../media/image22.png"/></Relationships>
</file>

<file path=ppt/slides/_rels/slide69.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79.png"/><Relationship Id="rId18" Type="http://schemas.openxmlformats.org/officeDocument/2006/relationships/image" Target="../media/image20.png"/><Relationship Id="rId3" Type="http://schemas.openxmlformats.org/officeDocument/2006/relationships/image" Target="../media/image175.png"/><Relationship Id="rId7" Type="http://schemas.openxmlformats.org/officeDocument/2006/relationships/image" Target="../media/image37.png"/><Relationship Id="rId12" Type="http://schemas.openxmlformats.org/officeDocument/2006/relationships/image" Target="../media/image178.png"/><Relationship Id="rId17" Type="http://schemas.openxmlformats.org/officeDocument/2006/relationships/image" Target="../media/image22.png"/><Relationship Id="rId2" Type="http://schemas.openxmlformats.org/officeDocument/2006/relationships/notesSlide" Target="../notesSlides/notesSlide19.xml"/><Relationship Id="rId16"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slide" Target="slide71.xml"/><Relationship Id="rId11" Type="http://schemas.openxmlformats.org/officeDocument/2006/relationships/image" Target="../media/image177.png"/><Relationship Id="rId5" Type="http://schemas.openxmlformats.org/officeDocument/2006/relationships/image" Target="../media/image161.png"/><Relationship Id="rId15" Type="http://schemas.openxmlformats.org/officeDocument/2006/relationships/image" Target="../media/image181.png"/><Relationship Id="rId10" Type="http://schemas.openxmlformats.org/officeDocument/2006/relationships/image" Target="../media/image21.png"/><Relationship Id="rId4" Type="http://schemas.openxmlformats.org/officeDocument/2006/relationships/image" Target="../media/image176.png"/><Relationship Id="rId9" Type="http://schemas.openxmlformats.org/officeDocument/2006/relationships/image" Target="../media/image19.png"/><Relationship Id="rId14" Type="http://schemas.openxmlformats.org/officeDocument/2006/relationships/image" Target="../media/image180.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21.png"/><Relationship Id="rId4" Type="http://schemas.openxmlformats.org/officeDocument/2006/relationships/image" Target="../media/image20.png"/></Relationships>
</file>

<file path=ppt/slides/_rels/slide70.xml.rels><?xml version="1.0" encoding="UTF-8" standalone="yes"?>
<Relationships xmlns="http://schemas.openxmlformats.org/package/2006/relationships"><Relationship Id="rId8" Type="http://schemas.openxmlformats.org/officeDocument/2006/relationships/image" Target="../media/image183.png"/><Relationship Id="rId13" Type="http://schemas.openxmlformats.org/officeDocument/2006/relationships/image" Target="../media/image20.png"/><Relationship Id="rId3" Type="http://schemas.openxmlformats.org/officeDocument/2006/relationships/image" Target="../media/image19.png"/><Relationship Id="rId7" Type="http://schemas.openxmlformats.org/officeDocument/2006/relationships/image" Target="../media/image156.png"/><Relationship Id="rId12" Type="http://schemas.openxmlformats.org/officeDocument/2006/relationships/image" Target="../media/image185.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82.png"/><Relationship Id="rId11"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13.png"/><Relationship Id="rId4" Type="http://schemas.openxmlformats.org/officeDocument/2006/relationships/slide" Target="slide108.xml"/><Relationship Id="rId9" Type="http://schemas.openxmlformats.org/officeDocument/2006/relationships/image" Target="../media/image184.png"/></Relationships>
</file>

<file path=ppt/slides/_rels/slide7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36.png"/><Relationship Id="rId2" Type="http://schemas.openxmlformats.org/officeDocument/2006/relationships/image" Target="../media/image186.png"/><Relationship Id="rId1" Type="http://schemas.openxmlformats.org/officeDocument/2006/relationships/slideLayout" Target="../slideLayouts/slideLayout7.xml"/><Relationship Id="rId6" Type="http://schemas.openxmlformats.org/officeDocument/2006/relationships/hyperlink" Target="https://www.youtube.com/watch?v=-MCf7WQiNLc" TargetMode="External"/><Relationship Id="rId5" Type="http://schemas.openxmlformats.org/officeDocument/2006/relationships/image" Target="../media/image21.png"/><Relationship Id="rId10" Type="http://schemas.openxmlformats.org/officeDocument/2006/relationships/image" Target="../media/image34.png"/><Relationship Id="rId4" Type="http://schemas.openxmlformats.org/officeDocument/2006/relationships/image" Target="../media/image20.png"/><Relationship Id="rId9" Type="http://schemas.openxmlformats.org/officeDocument/2006/relationships/slide" Target="slide69.xml"/></Relationships>
</file>

<file path=ppt/slides/_rels/slide72.xml.rels><?xml version="1.0" encoding="UTF-8" standalone="yes"?>
<Relationships xmlns="http://schemas.openxmlformats.org/package/2006/relationships"><Relationship Id="rId8" Type="http://schemas.openxmlformats.org/officeDocument/2006/relationships/image" Target="../media/image187.png"/><Relationship Id="rId3" Type="http://schemas.openxmlformats.org/officeDocument/2006/relationships/image" Target="../media/image106.png"/><Relationship Id="rId7" Type="http://schemas.openxmlformats.org/officeDocument/2006/relationships/image" Target="../media/image21.png"/><Relationship Id="rId2"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2.png"/><Relationship Id="rId5" Type="http://schemas.openxmlformats.org/officeDocument/2006/relationships/image" Target="../media/image19.png"/><Relationship Id="rId10" Type="http://schemas.openxmlformats.org/officeDocument/2006/relationships/image" Target="../media/image116.png"/><Relationship Id="rId4" Type="http://schemas.openxmlformats.org/officeDocument/2006/relationships/image" Target="../media/image18.png"/><Relationship Id="rId9" Type="http://schemas.openxmlformats.org/officeDocument/2006/relationships/image" Target="../media/image8.png"/></Relationships>
</file>

<file path=ppt/slides/_rels/slide7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 Target="slide42.xml"/><Relationship Id="rId7" Type="http://schemas.openxmlformats.org/officeDocument/2006/relationships/image" Target="../media/image20.png"/><Relationship Id="rId2" Type="http://schemas.openxmlformats.org/officeDocument/2006/relationships/image" Target="../media/image188.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4.png"/><Relationship Id="rId9" Type="http://schemas.openxmlformats.org/officeDocument/2006/relationships/image" Target="../media/image22.png"/></Relationships>
</file>

<file path=ppt/slides/_rels/slide7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89.png"/><Relationship Id="rId7"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slide" Target="slide42.xml"/><Relationship Id="rId9" Type="http://schemas.openxmlformats.org/officeDocument/2006/relationships/image" Target="../media/image21.png"/></Relationships>
</file>

<file path=ppt/slides/_rels/slide7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 Target="slide43.xml"/><Relationship Id="rId7" Type="http://schemas.openxmlformats.org/officeDocument/2006/relationships/image" Target="../media/image20.png"/><Relationship Id="rId2" Type="http://schemas.openxmlformats.org/officeDocument/2006/relationships/image" Target="../media/image190.jpe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4.png"/><Relationship Id="rId9" Type="http://schemas.openxmlformats.org/officeDocument/2006/relationships/image" Target="../media/image22.png"/></Relationships>
</file>

<file path=ppt/slides/_rels/slide7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 Target="slide43.xml"/><Relationship Id="rId7" Type="http://schemas.openxmlformats.org/officeDocument/2006/relationships/image" Target="../media/image20.png"/><Relationship Id="rId2" Type="http://schemas.openxmlformats.org/officeDocument/2006/relationships/image" Target="../media/image19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4.png"/><Relationship Id="rId9" Type="http://schemas.openxmlformats.org/officeDocument/2006/relationships/image" Target="../media/image22.png"/></Relationships>
</file>

<file path=ppt/slides/_rels/slide7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 Target="slide42.xml"/><Relationship Id="rId7"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image" Target="../media/image192.jpeg"/><Relationship Id="rId9" Type="http://schemas.openxmlformats.org/officeDocument/2006/relationships/image" Target="../media/image21.png"/></Relationships>
</file>

<file path=ppt/slides/_rels/slide7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 Target="slide43.xml"/><Relationship Id="rId7"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2.png"/><Relationship Id="rId5" Type="http://schemas.openxmlformats.org/officeDocument/2006/relationships/image" Target="../media/image34.png"/><Relationship Id="rId10" Type="http://schemas.openxmlformats.org/officeDocument/2006/relationships/image" Target="../media/image36.png"/><Relationship Id="rId4" Type="http://schemas.openxmlformats.org/officeDocument/2006/relationships/image" Target="../media/image193.jpeg"/><Relationship Id="rId9" Type="http://schemas.openxmlformats.org/officeDocument/2006/relationships/hyperlink" Target="https://www.youtube.com/watch?v=oQ9V0_JlPGE&amp;list=PL7h1upgZ_vhJxVyrZdqGryeJCFzThEejx&amp;index=157" TargetMode="External"/></Relationships>
</file>

<file path=ppt/slides/_rels/slide7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94.jpeg"/><Relationship Id="rId7"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slide" Target="slide43.xml"/><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image" Target="../media/image38.png"/><Relationship Id="rId3" Type="http://schemas.openxmlformats.org/officeDocument/2006/relationships/image" Target="../media/image21.png"/><Relationship Id="rId7" Type="http://schemas.openxmlformats.org/officeDocument/2006/relationships/image" Target="../media/image36.png"/><Relationship Id="rId12" Type="http://schemas.openxmlformats.org/officeDocument/2006/relationships/slide" Target="slide9.xml"/><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hyperlink" Target="https://www.youtube.com/watch?v=9oxr0yhC7cE" TargetMode="External"/><Relationship Id="rId11" Type="http://schemas.openxmlformats.org/officeDocument/2006/relationships/image" Target="../media/image22.png"/><Relationship Id="rId5" Type="http://schemas.openxmlformats.org/officeDocument/2006/relationships/image" Target="../media/image17.png"/><Relationship Id="rId10" Type="http://schemas.openxmlformats.org/officeDocument/2006/relationships/image" Target="../media/image3.png"/><Relationship Id="rId4" Type="http://schemas.openxmlformats.org/officeDocument/2006/relationships/image" Target="../media/image35.png"/><Relationship Id="rId9" Type="http://schemas.openxmlformats.org/officeDocument/2006/relationships/image" Target="../media/image37.png"/><Relationship Id="rId14" Type="http://schemas.openxmlformats.org/officeDocument/2006/relationships/slide" Target="slide10.xml"/></Relationships>
</file>

<file path=ppt/slides/_rels/slide80.xml.rels><?xml version="1.0" encoding="UTF-8" standalone="yes"?>
<Relationships xmlns="http://schemas.openxmlformats.org/package/2006/relationships"><Relationship Id="rId8" Type="http://schemas.openxmlformats.org/officeDocument/2006/relationships/slide" Target="slide42.xml"/><Relationship Id="rId3" Type="http://schemas.openxmlformats.org/officeDocument/2006/relationships/image" Target="../media/image195.jpg"/><Relationship Id="rId7"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2.png"/><Relationship Id="rId4" Type="http://schemas.openxmlformats.org/officeDocument/2006/relationships/image" Target="../media/image18.png"/><Relationship Id="rId9" Type="http://schemas.openxmlformats.org/officeDocument/2006/relationships/image" Target="../media/image34.png"/></Relationships>
</file>

<file path=ppt/slides/_rels/slide8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96.jpg"/><Relationship Id="rId7"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slide" Target="slide35.xml"/><Relationship Id="rId9" Type="http://schemas.openxmlformats.org/officeDocument/2006/relationships/image" Target="../media/image21.png"/></Relationships>
</file>

<file path=ppt/slides/_rels/slide8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97.jpg"/><Relationship Id="rId7"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slide" Target="slide25.xml"/><Relationship Id="rId9" Type="http://schemas.openxmlformats.org/officeDocument/2006/relationships/image" Target="../media/image21.png"/></Relationships>
</file>

<file path=ppt/slides/_rels/slide8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98.jpg"/><Relationship Id="rId7"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slide" Target="slide35.xml"/><Relationship Id="rId9" Type="http://schemas.openxmlformats.org/officeDocument/2006/relationships/image" Target="../media/image21.png"/></Relationships>
</file>

<file path=ppt/slides/_rels/slide8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99.jpg"/><Relationship Id="rId7"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slide" Target="slide35.xml"/><Relationship Id="rId9" Type="http://schemas.openxmlformats.org/officeDocument/2006/relationships/image" Target="../media/image21.png"/></Relationships>
</file>

<file path=ppt/slides/_rels/slide8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00.jpg"/><Relationship Id="rId7"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slide" Target="slide25.xml"/><Relationship Id="rId9" Type="http://schemas.openxmlformats.org/officeDocument/2006/relationships/image" Target="../media/image21.png"/></Relationships>
</file>

<file path=ppt/slides/_rels/slide8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01.jpg"/><Relationship Id="rId7"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slide" Target="slide35.xml"/><Relationship Id="rId9" Type="http://schemas.openxmlformats.org/officeDocument/2006/relationships/image" Target="../media/image21.png"/></Relationships>
</file>

<file path=ppt/slides/_rels/slide8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02.jpg"/><Relationship Id="rId7"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slide" Target="slide35.xml"/><Relationship Id="rId9" Type="http://schemas.openxmlformats.org/officeDocument/2006/relationships/image" Target="../media/image21.png"/></Relationships>
</file>

<file path=ppt/slides/_rels/slide8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03.jpg"/><Relationship Id="rId7"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slide" Target="slide25.xml"/><Relationship Id="rId9" Type="http://schemas.openxmlformats.org/officeDocument/2006/relationships/image" Target="../media/image21.png"/></Relationships>
</file>

<file path=ppt/slides/_rels/slide8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04.jpg"/><Relationship Id="rId7"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slide" Target="slide35.xml"/><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image" Target="../media/image20.png"/><Relationship Id="rId7" Type="http://schemas.openxmlformats.org/officeDocument/2006/relationships/image" Target="../media/image39.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34.png"/></Relationships>
</file>

<file path=ppt/slides/_rels/slide9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 Target="slide37.xml"/><Relationship Id="rId7" Type="http://schemas.openxmlformats.org/officeDocument/2006/relationships/image" Target="../media/image20.png"/><Relationship Id="rId2" Type="http://schemas.openxmlformats.org/officeDocument/2006/relationships/image" Target="../media/image205.jp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4.png"/><Relationship Id="rId9" Type="http://schemas.openxmlformats.org/officeDocument/2006/relationships/image" Target="../media/image22.png"/></Relationships>
</file>

<file path=ppt/slides/_rels/slide9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06.jpg"/><Relationship Id="rId7"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2.png"/><Relationship Id="rId5" Type="http://schemas.openxmlformats.org/officeDocument/2006/relationships/image" Target="../media/image19.png"/><Relationship Id="rId10" Type="http://schemas.openxmlformats.org/officeDocument/2006/relationships/image" Target="../media/image207.png"/><Relationship Id="rId4" Type="http://schemas.openxmlformats.org/officeDocument/2006/relationships/image" Target="../media/image18.png"/><Relationship Id="rId9" Type="http://schemas.openxmlformats.org/officeDocument/2006/relationships/slide" Target="slide39.xml"/></Relationships>
</file>

<file path=ppt/slides/_rels/slide9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08.jpg"/><Relationship Id="rId7"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34.png"/><Relationship Id="rId10" Type="http://schemas.openxmlformats.org/officeDocument/2006/relationships/image" Target="../media/image22.png"/><Relationship Id="rId4" Type="http://schemas.openxmlformats.org/officeDocument/2006/relationships/slide" Target="slide25.xml"/><Relationship Id="rId9" Type="http://schemas.openxmlformats.org/officeDocument/2006/relationships/image" Target="../media/image21.png"/></Relationships>
</file>

<file path=ppt/slides/_rels/slide9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09.jpg"/><Relationship Id="rId7"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2.png"/><Relationship Id="rId5" Type="http://schemas.openxmlformats.org/officeDocument/2006/relationships/image" Target="../media/image34.png"/><Relationship Id="rId10" Type="http://schemas.openxmlformats.org/officeDocument/2006/relationships/image" Target="../media/image17.png"/><Relationship Id="rId4" Type="http://schemas.openxmlformats.org/officeDocument/2006/relationships/slide" Target="slide29.xml"/><Relationship Id="rId9" Type="http://schemas.openxmlformats.org/officeDocument/2006/relationships/image" Target="../media/image21.png"/></Relationships>
</file>

<file path=ppt/slides/_rels/slide94.xml.rels><?xml version="1.0" encoding="UTF-8" standalone="yes"?>
<Relationships xmlns="http://schemas.openxmlformats.org/package/2006/relationships"><Relationship Id="rId8" Type="http://schemas.openxmlformats.org/officeDocument/2006/relationships/slide" Target="slide39.xm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10.jp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34.png"/></Relationships>
</file>

<file path=ppt/slides/_rels/slide95.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11.jp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34.png"/></Relationships>
</file>

<file path=ppt/slides/_rels/slide96.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12.jp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34.png"/></Relationships>
</file>

<file path=ppt/slides/_rels/slide97.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13.jp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34.png"/></Relationships>
</file>

<file path=ppt/slides/_rels/slide98.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14.jp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34.png"/></Relationships>
</file>

<file path=ppt/slides/_rels/slide99.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15.jp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10733FD-84F3-E56C-E9D2-FF132E519F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8649" y="902280"/>
            <a:ext cx="10293351" cy="5982695"/>
          </a:xfrm>
          <a:prstGeom prst="rect">
            <a:avLst/>
          </a:prstGeom>
        </p:spPr>
      </p:pic>
      <p:sp>
        <p:nvSpPr>
          <p:cNvPr id="13" name="Rectangle 2">
            <a:extLst>
              <a:ext uri="{FF2B5EF4-FFF2-40B4-BE49-F238E27FC236}">
                <a16:creationId xmlns:a16="http://schemas.microsoft.com/office/drawing/2014/main" id="{21B5E160-E6A6-00C9-F704-4D5228AF8A17}"/>
              </a:ext>
            </a:extLst>
          </p:cNvPr>
          <p:cNvSpPr/>
          <p:nvPr/>
        </p:nvSpPr>
        <p:spPr>
          <a:xfrm>
            <a:off x="1917700" y="-12700"/>
            <a:ext cx="10274300" cy="1023938"/>
          </a:xfrm>
          <a:prstGeom prst="rect">
            <a:avLst/>
          </a:prstGeom>
          <a:solidFill>
            <a:srgbClr val="CFEDEF"/>
          </a:solidFill>
          <a:ln>
            <a:solidFill>
              <a:schemeClr val="accent5">
                <a:lumMod val="20000"/>
                <a:lumOff val="80000"/>
              </a:schemeClr>
            </a:solid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4400" b="1" dirty="0">
                <a:solidFill>
                  <a:srgbClr val="008CB4"/>
                </a:solidFill>
                <a:cs typeface="Arial" panose="020B0604020202020204" pitchFamily="34" charset="0"/>
              </a:rPr>
              <a:t>L’air et la biodiversité</a:t>
            </a:r>
          </a:p>
        </p:txBody>
      </p:sp>
      <p:sp>
        <p:nvSpPr>
          <p:cNvPr id="17" name="Rectangle 1">
            <a:extLst>
              <a:ext uri="{FF2B5EF4-FFF2-40B4-BE49-F238E27FC236}">
                <a16:creationId xmlns:a16="http://schemas.microsoft.com/office/drawing/2014/main" id="{E821B03C-E56C-D280-1BCC-A210C9949FE3}"/>
              </a:ext>
            </a:extLst>
          </p:cNvPr>
          <p:cNvSpPr/>
          <p:nvPr/>
        </p:nvSpPr>
        <p:spPr>
          <a:xfrm>
            <a:off x="0" y="-12700"/>
            <a:ext cx="1917700"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148" name="Logo AtmoSud">
            <a:extLst>
              <a:ext uri="{FF2B5EF4-FFF2-40B4-BE49-F238E27FC236}">
                <a16:creationId xmlns:a16="http://schemas.microsoft.com/office/drawing/2014/main" id="{0DDDD378-9FCC-704A-90F7-0FB40079AD0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15094" y="1516485"/>
            <a:ext cx="1619250"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Image 1">
            <a:extLst>
              <a:ext uri="{FF2B5EF4-FFF2-40B4-BE49-F238E27FC236}">
                <a16:creationId xmlns:a16="http://schemas.microsoft.com/office/drawing/2014/main" id="{638C485D-DABD-8FD8-1120-413A7673706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274300" y="1730454"/>
            <a:ext cx="968375"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Ensemble">
            <a:extLst>
              <a:ext uri="{FF2B5EF4-FFF2-40B4-BE49-F238E27FC236}">
                <a16:creationId xmlns:a16="http://schemas.microsoft.com/office/drawing/2014/main" id="{2FD071C9-B81A-5BC9-EE6C-4929F0A19956}"/>
              </a:ext>
            </a:extLst>
          </p:cNvPr>
          <p:cNvSpPr>
            <a:spLocks noChangeArrowheads="1"/>
          </p:cNvSpPr>
          <p:nvPr/>
        </p:nvSpPr>
        <p:spPr bwMode="auto">
          <a:xfrm>
            <a:off x="24606" y="4112815"/>
            <a:ext cx="1849438" cy="120015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defRPr/>
            </a:pPr>
            <a:r>
              <a:rPr lang="fr-FR" altLang="fr-FR" sz="2400" b="1" dirty="0">
                <a:solidFill>
                  <a:srgbClr val="008CB4"/>
                </a:solidFill>
                <a:latin typeface="+mn-lt"/>
                <a:ea typeface="Calibri" panose="020F0502020204030204" pitchFamily="34" charset="0"/>
                <a:cs typeface="Times New Roman" panose="02020603050405020304" pitchFamily="18" charset="0"/>
              </a:rPr>
              <a:t>ENSEMBLE</a:t>
            </a:r>
            <a:r>
              <a:rPr lang="fr-FR" altLang="fr-FR" sz="2400" dirty="0">
                <a:solidFill>
                  <a:srgbClr val="008CB4"/>
                </a:solidFill>
                <a:latin typeface="+mn-lt"/>
                <a:ea typeface="Calibri" panose="020F0502020204030204" pitchFamily="34" charset="0"/>
                <a:cs typeface="Times New Roman" panose="02020603050405020304" pitchFamily="18" charset="0"/>
              </a:rPr>
              <a:t> </a:t>
            </a:r>
          </a:p>
          <a:p>
            <a:pPr>
              <a:lnSpc>
                <a:spcPct val="100000"/>
              </a:lnSpc>
              <a:spcBef>
                <a:spcPct val="0"/>
              </a:spcBef>
              <a:buFont typeface="Arial" panose="020B0604020202020204" pitchFamily="34" charset="0"/>
              <a:buNone/>
              <a:defRPr/>
            </a:pPr>
            <a:r>
              <a:rPr lang="fr-FR" altLang="fr-FR" sz="2400" dirty="0">
                <a:solidFill>
                  <a:srgbClr val="008CB4"/>
                </a:solidFill>
                <a:latin typeface="+mn-lt"/>
                <a:ea typeface="Calibri" panose="020F0502020204030204" pitchFamily="34" charset="0"/>
                <a:cs typeface="Times New Roman" panose="02020603050405020304" pitchFamily="18" charset="0"/>
              </a:rPr>
              <a:t>PRÉSERVONS</a:t>
            </a:r>
          </a:p>
          <a:p>
            <a:pPr>
              <a:lnSpc>
                <a:spcPct val="100000"/>
              </a:lnSpc>
              <a:spcBef>
                <a:spcPct val="0"/>
              </a:spcBef>
              <a:buFont typeface="Arial" panose="020B0604020202020204" pitchFamily="34" charset="0"/>
              <a:buNone/>
              <a:defRPr/>
            </a:pPr>
            <a:r>
              <a:rPr lang="fr-FR" altLang="fr-FR" sz="2400" dirty="0">
                <a:solidFill>
                  <a:srgbClr val="008CB4"/>
                </a:solidFill>
                <a:latin typeface="+mn-lt"/>
                <a:ea typeface="Calibri" panose="020F0502020204030204" pitchFamily="34" charset="0"/>
                <a:cs typeface="Times New Roman" panose="02020603050405020304" pitchFamily="18" charset="0"/>
              </a:rPr>
              <a:t>NOTRE AIR</a:t>
            </a:r>
            <a:r>
              <a:rPr lang="fr-FR" altLang="fr-FR" sz="2400" b="1" dirty="0">
                <a:solidFill>
                  <a:srgbClr val="008CB4"/>
                </a:solidFill>
                <a:latin typeface="+mn-lt"/>
                <a:ea typeface="Calibri" panose="020F0502020204030204" pitchFamily="34" charset="0"/>
                <a:cs typeface="Times New Roman" panose="02020603050405020304" pitchFamily="18" charset="0"/>
              </a:rPr>
              <a:t> </a:t>
            </a:r>
          </a:p>
        </p:txBody>
      </p:sp>
      <p:sp>
        <p:nvSpPr>
          <p:cNvPr id="6157" name="Espace réservé du numéro de diapositive 1">
            <a:extLst>
              <a:ext uri="{FF2B5EF4-FFF2-40B4-BE49-F238E27FC236}">
                <a16:creationId xmlns:a16="http://schemas.microsoft.com/office/drawing/2014/main" id="{B24B5959-F5B8-CF95-4C79-249715EFCB3E}"/>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a:t>
            </a:fld>
            <a:endParaRPr lang="fr-FR" altLang="fr-FR" sz="1800" b="1" dirty="0">
              <a:solidFill>
                <a:schemeClr val="bg1"/>
              </a:solidFill>
            </a:endParaRPr>
          </a:p>
        </p:txBody>
      </p:sp>
      <p:sp>
        <p:nvSpPr>
          <p:cNvPr id="14" name="Version 1">
            <a:extLst>
              <a:ext uri="{FF2B5EF4-FFF2-40B4-BE49-F238E27FC236}">
                <a16:creationId xmlns:a16="http://schemas.microsoft.com/office/drawing/2014/main" id="{10848E97-CE05-4FE8-91B8-F3B4CB0BF26C}"/>
              </a:ext>
            </a:extLst>
          </p:cNvPr>
          <p:cNvSpPr>
            <a:spLocks noChangeArrowheads="1"/>
          </p:cNvSpPr>
          <p:nvPr/>
        </p:nvSpPr>
        <p:spPr bwMode="auto">
          <a:xfrm>
            <a:off x="139701" y="5798740"/>
            <a:ext cx="1619250" cy="889000"/>
          </a:xfrm>
          <a:prstGeom prst="rect">
            <a:avLst/>
          </a:prstGeom>
          <a:solidFill>
            <a:schemeClr val="accent1">
              <a:lumMod val="40000"/>
              <a:lumOff val="60000"/>
            </a:schemeClr>
          </a:solidFill>
          <a:ln w="12700">
            <a:noFill/>
            <a:prstDash val="dash"/>
            <a:round/>
            <a:headEnd/>
            <a:tailEnd/>
          </a:ln>
          <a:effectLst/>
        </p:spPr>
        <p:txBody>
          <a:bodyPr anchor="ctr"/>
          <a:lstStyle/>
          <a:p>
            <a:pPr algn="ctr" eaLnBrk="1" fontAlgn="auto" hangingPunct="1">
              <a:spcBef>
                <a:spcPts val="0"/>
              </a:spcBef>
              <a:spcAft>
                <a:spcPts val="0"/>
              </a:spcAft>
              <a:defRPr/>
            </a:pPr>
            <a:r>
              <a:rPr lang="fr-FR" b="1" kern="0" dirty="0">
                <a:solidFill>
                  <a:srgbClr val="2F5597"/>
                </a:solidFill>
                <a:cs typeface="Calibri" panose="020F0502020204030204" pitchFamily="34" charset="0"/>
              </a:rPr>
              <a:t>Version 2</a:t>
            </a:r>
          </a:p>
          <a:p>
            <a:pPr algn="ctr" eaLnBrk="1" fontAlgn="auto" hangingPunct="1">
              <a:spcBef>
                <a:spcPts val="0"/>
              </a:spcBef>
              <a:spcAft>
                <a:spcPts val="0"/>
              </a:spcAft>
              <a:defRPr/>
            </a:pPr>
            <a:r>
              <a:rPr lang="fr-FR" b="1" kern="0" dirty="0">
                <a:solidFill>
                  <a:srgbClr val="2F5597"/>
                </a:solidFill>
                <a:cs typeface="Calibri" panose="020F0502020204030204" pitchFamily="34" charset="0"/>
              </a:rPr>
              <a:t>En cours d’amélioration</a:t>
            </a:r>
          </a:p>
        </p:txBody>
      </p:sp>
      <p:pic>
        <p:nvPicPr>
          <p:cNvPr id="5" name="Image 4">
            <a:extLst>
              <a:ext uri="{FF2B5EF4-FFF2-40B4-BE49-F238E27FC236}">
                <a16:creationId xmlns:a16="http://schemas.microsoft.com/office/drawing/2014/main" id="{B1A782EC-8609-546B-6A0D-2FFAB507B9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90390" y="4752832"/>
            <a:ext cx="213178" cy="206598"/>
          </a:xfrm>
          <a:prstGeom prst="rect">
            <a:avLst/>
          </a:prstGeom>
        </p:spPr>
      </p:pic>
      <p:pic>
        <p:nvPicPr>
          <p:cNvPr id="6" name="Image 5">
            <a:extLst>
              <a:ext uri="{FF2B5EF4-FFF2-40B4-BE49-F238E27FC236}">
                <a16:creationId xmlns:a16="http://schemas.microsoft.com/office/drawing/2014/main" id="{7C423CE3-EE46-D355-1612-16BB6D1CD8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00707" y="4752832"/>
            <a:ext cx="213178" cy="206598"/>
          </a:xfrm>
          <a:prstGeom prst="rect">
            <a:avLst/>
          </a:prstGeom>
        </p:spPr>
      </p:pic>
      <p:pic>
        <p:nvPicPr>
          <p:cNvPr id="4" name="Image 3">
            <a:extLst>
              <a:ext uri="{FF2B5EF4-FFF2-40B4-BE49-F238E27FC236}">
                <a16:creationId xmlns:a16="http://schemas.microsoft.com/office/drawing/2014/main" id="{59D6E4BD-772E-70DB-C92B-5CD774EA75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60726" y="4704121"/>
            <a:ext cx="255768" cy="247873"/>
          </a:xfrm>
          <a:prstGeom prst="rect">
            <a:avLst/>
          </a:prstGeom>
        </p:spPr>
      </p:pic>
      <p:pic>
        <p:nvPicPr>
          <p:cNvPr id="8" name="Image 7">
            <a:extLst>
              <a:ext uri="{FF2B5EF4-FFF2-40B4-BE49-F238E27FC236}">
                <a16:creationId xmlns:a16="http://schemas.microsoft.com/office/drawing/2014/main" id="{A52C5D27-EF88-2E0A-6975-88908DEB5D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flipH="1">
            <a:off x="6250315" y="3388384"/>
            <a:ext cx="228449" cy="161020"/>
          </a:xfrm>
          <a:prstGeom prst="rect">
            <a:avLst/>
          </a:prstGeom>
        </p:spPr>
      </p:pic>
      <p:pic>
        <p:nvPicPr>
          <p:cNvPr id="9" name="Image 8">
            <a:extLst>
              <a:ext uri="{FF2B5EF4-FFF2-40B4-BE49-F238E27FC236}">
                <a16:creationId xmlns:a16="http://schemas.microsoft.com/office/drawing/2014/main" id="{18023E02-DCD7-AB5C-63F4-4B710B5748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flipH="1">
            <a:off x="6250315" y="3542503"/>
            <a:ext cx="228449" cy="161020"/>
          </a:xfrm>
          <a:prstGeom prst="rect">
            <a:avLst/>
          </a:prstGeom>
        </p:spPr>
      </p:pic>
      <p:pic>
        <p:nvPicPr>
          <p:cNvPr id="10" name="Image 9">
            <a:extLst>
              <a:ext uri="{FF2B5EF4-FFF2-40B4-BE49-F238E27FC236}">
                <a16:creationId xmlns:a16="http://schemas.microsoft.com/office/drawing/2014/main" id="{416B089B-B480-61E7-9F77-C9045B8852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flipH="1">
            <a:off x="6250315" y="3826884"/>
            <a:ext cx="228449" cy="161020"/>
          </a:xfrm>
          <a:prstGeom prst="rect">
            <a:avLst/>
          </a:prstGeom>
        </p:spPr>
      </p:pic>
      <p:pic>
        <p:nvPicPr>
          <p:cNvPr id="11" name="Image 10">
            <a:extLst>
              <a:ext uri="{FF2B5EF4-FFF2-40B4-BE49-F238E27FC236}">
                <a16:creationId xmlns:a16="http://schemas.microsoft.com/office/drawing/2014/main" id="{1DEF201F-550B-4409-AA59-22FA20C03E7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294267" flipH="1">
            <a:off x="6170033" y="4139115"/>
            <a:ext cx="228449" cy="161020"/>
          </a:xfrm>
          <a:prstGeom prst="rect">
            <a:avLst/>
          </a:prstGeom>
        </p:spPr>
      </p:pic>
      <p:pic>
        <p:nvPicPr>
          <p:cNvPr id="15" name="Image 14">
            <a:extLst>
              <a:ext uri="{FF2B5EF4-FFF2-40B4-BE49-F238E27FC236}">
                <a16:creationId xmlns:a16="http://schemas.microsoft.com/office/drawing/2014/main" id="{CE713DC4-C63C-6540-D1DC-F38004B257B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375511" y="6079085"/>
            <a:ext cx="282089" cy="275678"/>
          </a:xfrm>
          <a:prstGeom prst="rect">
            <a:avLst/>
          </a:prstGeom>
        </p:spPr>
      </p:pic>
      <p:pic>
        <p:nvPicPr>
          <p:cNvPr id="18" name="Image 17">
            <a:extLst>
              <a:ext uri="{FF2B5EF4-FFF2-40B4-BE49-F238E27FC236}">
                <a16:creationId xmlns:a16="http://schemas.microsoft.com/office/drawing/2014/main" id="{9B26A72A-C37C-0538-17DE-C7134BB9FBB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86954" y="4353309"/>
            <a:ext cx="397063" cy="528399"/>
          </a:xfrm>
          <a:prstGeom prst="rect">
            <a:avLst/>
          </a:prstGeom>
        </p:spPr>
      </p:pic>
      <p:pic>
        <p:nvPicPr>
          <p:cNvPr id="21" name="Image 20">
            <a:extLst>
              <a:ext uri="{FF2B5EF4-FFF2-40B4-BE49-F238E27FC236}">
                <a16:creationId xmlns:a16="http://schemas.microsoft.com/office/drawing/2014/main" id="{179D5947-4F48-70D9-CBC7-4FCB64FD829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02268" y="5440083"/>
            <a:ext cx="85563" cy="77677"/>
          </a:xfrm>
          <a:prstGeom prst="rect">
            <a:avLst/>
          </a:prstGeom>
        </p:spPr>
      </p:pic>
      <p:pic>
        <p:nvPicPr>
          <p:cNvPr id="7" name="Image 6">
            <a:extLst>
              <a:ext uri="{FF2B5EF4-FFF2-40B4-BE49-F238E27FC236}">
                <a16:creationId xmlns:a16="http://schemas.microsoft.com/office/drawing/2014/main" id="{7171F921-E8DA-AAD1-4887-3A36A2A597F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1536"/>
            <a:ext cx="1849438" cy="670491"/>
          </a:xfrm>
          <a:prstGeom prst="rect">
            <a:avLst/>
          </a:prstGeom>
        </p:spPr>
      </p:pic>
      <p:pic>
        <p:nvPicPr>
          <p:cNvPr id="22" name="Image 21">
            <a:extLst>
              <a:ext uri="{FF2B5EF4-FFF2-40B4-BE49-F238E27FC236}">
                <a16:creationId xmlns:a16="http://schemas.microsoft.com/office/drawing/2014/main" id="{B91AA47B-A0E0-053C-9C7C-70731787CCF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15094" y="2544592"/>
            <a:ext cx="1619250" cy="64995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278FA72-454F-67B7-2A0B-DA019916D564}"/>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4472C4">
                    <a:lumMod val="75000"/>
                  </a:srgbClr>
                </a:solidFill>
                <a:cs typeface="Arial" panose="020B0604020202020204" pitchFamily="34" charset="0"/>
              </a:rPr>
              <a:t>Quels sont les trois niveaux de biodiversité ?</a:t>
            </a:r>
            <a:endParaRPr lang="fr-FR" sz="3500" b="1" dirty="0">
              <a:solidFill>
                <a:srgbClr val="4472C4">
                  <a:lumMod val="75000"/>
                </a:srgbClr>
              </a:solidFill>
              <a:cs typeface="Arial" panose="020B0604020202020204" pitchFamily="34" charset="0"/>
            </a:endParaRPr>
          </a:p>
        </p:txBody>
      </p:sp>
      <p:sp>
        <p:nvSpPr>
          <p:cNvPr id="3" name="Rectangle 1">
            <a:extLst>
              <a:ext uri="{FF2B5EF4-FFF2-40B4-BE49-F238E27FC236}">
                <a16:creationId xmlns:a16="http://schemas.microsoft.com/office/drawing/2014/main" id="{7FD853EF-3AB3-DC66-B39F-B8AD9BF1549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4" name="ZtxtP-Info">
            <a:extLst>
              <a:ext uri="{FF2B5EF4-FFF2-40B4-BE49-F238E27FC236}">
                <a16:creationId xmlns:a16="http://schemas.microsoft.com/office/drawing/2014/main" id="{5715C4B2-45F7-2761-4632-8CDF3FE38FD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 name="ZtxtP-Video">
            <a:extLst>
              <a:ext uri="{FF2B5EF4-FFF2-40B4-BE49-F238E27FC236}">
                <a16:creationId xmlns:a16="http://schemas.microsoft.com/office/drawing/2014/main" id="{7B7E6394-DE2F-63F2-43EB-2B351BCD5FB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 name="PictoGuide">
            <a:extLst>
              <a:ext uri="{FF2B5EF4-FFF2-40B4-BE49-F238E27FC236}">
                <a16:creationId xmlns:a16="http://schemas.microsoft.com/office/drawing/2014/main" id="{89267771-BD4F-2119-5833-A353FDDEA4F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Guide">
            <a:extLst>
              <a:ext uri="{FF2B5EF4-FFF2-40B4-BE49-F238E27FC236}">
                <a16:creationId xmlns:a16="http://schemas.microsoft.com/office/drawing/2014/main" id="{59BA4E70-B901-0B3C-8D0F-7570C4ACB67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8" name="ZtxtP-Video">
            <a:extLst>
              <a:ext uri="{FF2B5EF4-FFF2-40B4-BE49-F238E27FC236}">
                <a16:creationId xmlns:a16="http://schemas.microsoft.com/office/drawing/2014/main" id="{4D7E0203-8AF8-57AD-1A2E-EBB11C0108AD}"/>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9" name="Image 42">
            <a:extLst>
              <a:ext uri="{FF2B5EF4-FFF2-40B4-BE49-F238E27FC236}">
                <a16:creationId xmlns:a16="http://schemas.microsoft.com/office/drawing/2014/main" id="{131F39A0-41DF-477F-CB65-0A0C9755EE3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oVideo">
            <a:extLst>
              <a:ext uri="{FF2B5EF4-FFF2-40B4-BE49-F238E27FC236}">
                <a16:creationId xmlns:a16="http://schemas.microsoft.com/office/drawing/2014/main" id="{84D0B358-6C1A-7A36-25E5-19F6EC6C6A6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Logo AEM">
            <a:extLst>
              <a:ext uri="{FF2B5EF4-FFF2-40B4-BE49-F238E27FC236}">
                <a16:creationId xmlns:a16="http://schemas.microsoft.com/office/drawing/2014/main" id="{51B2ADA2-9E82-A3B5-5E8F-69A9310D002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oVideo">
            <a:extLst>
              <a:ext uri="{FF2B5EF4-FFF2-40B4-BE49-F238E27FC236}">
                <a16:creationId xmlns:a16="http://schemas.microsoft.com/office/drawing/2014/main" id="{DB976859-1431-F124-9F63-CBC48D226F3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a:extLst>
              <a:ext uri="{FF2B5EF4-FFF2-40B4-BE49-F238E27FC236}">
                <a16:creationId xmlns:a16="http://schemas.microsoft.com/office/drawing/2014/main" id="{D13F8651-74EE-6E5E-D192-2ADDB2AC9B46}"/>
              </a:ext>
            </a:extLst>
          </p:cNvPr>
          <p:cNvSpPr txBox="1"/>
          <p:nvPr/>
        </p:nvSpPr>
        <p:spPr>
          <a:xfrm>
            <a:off x="1826418" y="6322953"/>
            <a:ext cx="7336631" cy="307777"/>
          </a:xfrm>
          <a:prstGeom prst="rect">
            <a:avLst/>
          </a:prstGeom>
          <a:noFill/>
        </p:spPr>
        <p:txBody>
          <a:bodyPr wrap="square">
            <a:spAutoFit/>
          </a:bodyPr>
          <a:lstStyle/>
          <a:p>
            <a:r>
              <a:rPr lang="fr-FR" sz="1400" dirty="0">
                <a:solidFill>
                  <a:schemeClr val="bg1">
                    <a:lumMod val="50000"/>
                  </a:schemeClr>
                </a:solidFill>
              </a:rPr>
              <a:t>(Source : inpn.mnhn.fr)</a:t>
            </a:r>
          </a:p>
        </p:txBody>
      </p:sp>
      <p:grpSp>
        <p:nvGrpSpPr>
          <p:cNvPr id="41" name="Groupe 40">
            <a:extLst>
              <a:ext uri="{FF2B5EF4-FFF2-40B4-BE49-F238E27FC236}">
                <a16:creationId xmlns:a16="http://schemas.microsoft.com/office/drawing/2014/main" id="{3A6175B5-8570-EA26-4DD1-775F1A662746}"/>
              </a:ext>
            </a:extLst>
          </p:cNvPr>
          <p:cNvGrpSpPr/>
          <p:nvPr/>
        </p:nvGrpSpPr>
        <p:grpSpPr>
          <a:xfrm>
            <a:off x="186766" y="2035771"/>
            <a:ext cx="6224586" cy="3074333"/>
            <a:chOff x="186766" y="2035771"/>
            <a:chExt cx="6224586" cy="3074333"/>
          </a:xfrm>
        </p:grpSpPr>
        <p:pic>
          <p:nvPicPr>
            <p:cNvPr id="16" name="Image 15">
              <a:extLst>
                <a:ext uri="{FF2B5EF4-FFF2-40B4-BE49-F238E27FC236}">
                  <a16:creationId xmlns:a16="http://schemas.microsoft.com/office/drawing/2014/main" id="{6FB79B9F-9A86-4205-CE28-DF4781740DE7}"/>
                </a:ext>
              </a:extLst>
            </p:cNvPr>
            <p:cNvPicPr>
              <a:picLocks noChangeAspect="1"/>
            </p:cNvPicPr>
            <p:nvPr/>
          </p:nvPicPr>
          <p:blipFill rotWithShape="1">
            <a:blip r:embed="rId7">
              <a:extLst>
                <a:ext uri="{28A0092B-C50C-407E-A947-70E740481C1C}">
                  <a14:useLocalDpi xmlns:a14="http://schemas.microsoft.com/office/drawing/2010/main" val="0"/>
                </a:ext>
              </a:extLst>
            </a:blip>
            <a:srcRect b="42333"/>
            <a:stretch/>
          </p:blipFill>
          <p:spPr>
            <a:xfrm>
              <a:off x="1673856" y="2035771"/>
              <a:ext cx="3250406" cy="2027416"/>
            </a:xfrm>
            <a:prstGeom prst="rect">
              <a:avLst/>
            </a:prstGeom>
          </p:spPr>
        </p:pic>
        <p:sp>
          <p:nvSpPr>
            <p:cNvPr id="25" name="ZoneTexte 24">
              <a:extLst>
                <a:ext uri="{FF2B5EF4-FFF2-40B4-BE49-F238E27FC236}">
                  <a16:creationId xmlns:a16="http://schemas.microsoft.com/office/drawing/2014/main" id="{2E3E964E-0AB5-18EC-C48B-643A6D716B39}"/>
                </a:ext>
              </a:extLst>
            </p:cNvPr>
            <p:cNvSpPr txBox="1"/>
            <p:nvPr/>
          </p:nvSpPr>
          <p:spPr>
            <a:xfrm>
              <a:off x="186766" y="4279107"/>
              <a:ext cx="6224586" cy="830997"/>
            </a:xfrm>
            <a:prstGeom prst="rect">
              <a:avLst/>
            </a:prstGeom>
            <a:noFill/>
          </p:spPr>
          <p:txBody>
            <a:bodyPr wrap="square">
              <a:spAutoFit/>
            </a:bodyPr>
            <a:lstStyle/>
            <a:p>
              <a:pPr algn="ctr"/>
              <a:r>
                <a:rPr lang="fr-FR" sz="2400" b="1" dirty="0">
                  <a:solidFill>
                    <a:schemeClr val="accent1">
                      <a:lumMod val="75000"/>
                    </a:schemeClr>
                  </a:solidFill>
                </a:rPr>
                <a:t>La diversité écologique </a:t>
              </a:r>
            </a:p>
            <a:p>
              <a:pPr algn="ctr"/>
              <a:r>
                <a:rPr lang="fr-FR" sz="2400" b="1" dirty="0">
                  <a:solidFill>
                    <a:schemeClr val="accent1">
                      <a:lumMod val="75000"/>
                    </a:schemeClr>
                  </a:solidFill>
                </a:rPr>
                <a:t>(les écosystèmes) </a:t>
              </a:r>
            </a:p>
          </p:txBody>
        </p:sp>
      </p:grpSp>
      <p:grpSp>
        <p:nvGrpSpPr>
          <p:cNvPr id="40" name="Groupe 39">
            <a:extLst>
              <a:ext uri="{FF2B5EF4-FFF2-40B4-BE49-F238E27FC236}">
                <a16:creationId xmlns:a16="http://schemas.microsoft.com/office/drawing/2014/main" id="{AB93606E-CEB2-9F20-D2FD-69CD6D5DBACD}"/>
              </a:ext>
            </a:extLst>
          </p:cNvPr>
          <p:cNvGrpSpPr/>
          <p:nvPr/>
        </p:nvGrpSpPr>
        <p:grpSpPr>
          <a:xfrm>
            <a:off x="5708829" y="2341506"/>
            <a:ext cx="3000196" cy="2754141"/>
            <a:chOff x="5708829" y="2341506"/>
            <a:chExt cx="3000196" cy="2754141"/>
          </a:xfrm>
        </p:grpSpPr>
        <p:grpSp>
          <p:nvGrpSpPr>
            <p:cNvPr id="23" name="Groupe 22">
              <a:extLst>
                <a:ext uri="{FF2B5EF4-FFF2-40B4-BE49-F238E27FC236}">
                  <a16:creationId xmlns:a16="http://schemas.microsoft.com/office/drawing/2014/main" id="{36FAE826-EC62-C783-23B2-9366310F0996}"/>
                </a:ext>
              </a:extLst>
            </p:cNvPr>
            <p:cNvGrpSpPr/>
            <p:nvPr/>
          </p:nvGrpSpPr>
          <p:grpSpPr>
            <a:xfrm>
              <a:off x="5821760" y="2341506"/>
              <a:ext cx="2609578" cy="2157525"/>
              <a:chOff x="5729094" y="3318612"/>
              <a:chExt cx="2609578" cy="2157525"/>
            </a:xfrm>
          </p:grpSpPr>
          <p:pic>
            <p:nvPicPr>
              <p:cNvPr id="20" name="Image 19">
                <a:extLst>
                  <a:ext uri="{FF2B5EF4-FFF2-40B4-BE49-F238E27FC236}">
                    <a16:creationId xmlns:a16="http://schemas.microsoft.com/office/drawing/2014/main" id="{319B4BB6-4A94-5B55-314E-112B00236FE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29094" y="3318612"/>
                <a:ext cx="2609578" cy="2157525"/>
              </a:xfrm>
              <a:prstGeom prst="rect">
                <a:avLst/>
              </a:prstGeom>
            </p:spPr>
          </p:pic>
          <p:pic>
            <p:nvPicPr>
              <p:cNvPr id="18" name="Image 17">
                <a:extLst>
                  <a:ext uri="{FF2B5EF4-FFF2-40B4-BE49-F238E27FC236}">
                    <a16:creationId xmlns:a16="http://schemas.microsoft.com/office/drawing/2014/main" id="{47FE3969-C90E-E7AF-A9EA-3CFE3FFA63A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63491" y="3405923"/>
                <a:ext cx="974105" cy="1053277"/>
              </a:xfrm>
              <a:prstGeom prst="rect">
                <a:avLst/>
              </a:prstGeom>
            </p:spPr>
          </p:pic>
        </p:grpSp>
        <p:sp>
          <p:nvSpPr>
            <p:cNvPr id="26" name="ZoneTexte 25">
              <a:extLst>
                <a:ext uri="{FF2B5EF4-FFF2-40B4-BE49-F238E27FC236}">
                  <a16:creationId xmlns:a16="http://schemas.microsoft.com/office/drawing/2014/main" id="{8AC9337F-1930-8A83-8BF2-A89FE7AD6FBD}"/>
                </a:ext>
              </a:extLst>
            </p:cNvPr>
            <p:cNvSpPr txBox="1"/>
            <p:nvPr/>
          </p:nvSpPr>
          <p:spPr>
            <a:xfrm>
              <a:off x="5708829" y="4264650"/>
              <a:ext cx="3000196" cy="830997"/>
            </a:xfrm>
            <a:prstGeom prst="rect">
              <a:avLst/>
            </a:prstGeom>
            <a:noFill/>
          </p:spPr>
          <p:txBody>
            <a:bodyPr wrap="square">
              <a:spAutoFit/>
            </a:bodyPr>
            <a:lstStyle/>
            <a:p>
              <a:pPr algn="ctr"/>
              <a:r>
                <a:rPr lang="fr-FR" sz="2400" b="1" dirty="0">
                  <a:solidFill>
                    <a:schemeClr val="accent1">
                      <a:lumMod val="75000"/>
                    </a:schemeClr>
                  </a:solidFill>
                </a:rPr>
                <a:t>La diversité spécifique </a:t>
              </a:r>
            </a:p>
            <a:p>
              <a:pPr algn="ctr"/>
              <a:r>
                <a:rPr lang="fr-FR" sz="2400" b="1" dirty="0">
                  <a:solidFill>
                    <a:schemeClr val="accent1">
                      <a:lumMod val="75000"/>
                    </a:schemeClr>
                  </a:solidFill>
                </a:rPr>
                <a:t>(les espèces) </a:t>
              </a:r>
            </a:p>
          </p:txBody>
        </p:sp>
      </p:grpSp>
      <p:grpSp>
        <p:nvGrpSpPr>
          <p:cNvPr id="42" name="Groupe 41">
            <a:extLst>
              <a:ext uri="{FF2B5EF4-FFF2-40B4-BE49-F238E27FC236}">
                <a16:creationId xmlns:a16="http://schemas.microsoft.com/office/drawing/2014/main" id="{B31A4DF7-6938-73FB-6BF7-06F349791229}"/>
              </a:ext>
            </a:extLst>
          </p:cNvPr>
          <p:cNvGrpSpPr/>
          <p:nvPr/>
        </p:nvGrpSpPr>
        <p:grpSpPr>
          <a:xfrm>
            <a:off x="8887004" y="2158076"/>
            <a:ext cx="3000196" cy="2937570"/>
            <a:chOff x="8887004" y="2158076"/>
            <a:chExt cx="3000196" cy="2937570"/>
          </a:xfrm>
        </p:grpSpPr>
        <p:pic>
          <p:nvPicPr>
            <p:cNvPr id="22" name="Image 21">
              <a:extLst>
                <a:ext uri="{FF2B5EF4-FFF2-40B4-BE49-F238E27FC236}">
                  <a16:creationId xmlns:a16="http://schemas.microsoft.com/office/drawing/2014/main" id="{0A8EBE11-B51B-E033-B387-A6A9883404B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586117" y="2158076"/>
              <a:ext cx="1775235" cy="2106573"/>
            </a:xfrm>
            <a:prstGeom prst="rect">
              <a:avLst/>
            </a:prstGeom>
          </p:spPr>
        </p:pic>
        <p:sp>
          <p:nvSpPr>
            <p:cNvPr id="27" name="ZoneTexte 26">
              <a:extLst>
                <a:ext uri="{FF2B5EF4-FFF2-40B4-BE49-F238E27FC236}">
                  <a16:creationId xmlns:a16="http://schemas.microsoft.com/office/drawing/2014/main" id="{BA91FDB7-35A7-67C2-D87A-7DDBE5787F84}"/>
                </a:ext>
              </a:extLst>
            </p:cNvPr>
            <p:cNvSpPr txBox="1"/>
            <p:nvPr/>
          </p:nvSpPr>
          <p:spPr>
            <a:xfrm>
              <a:off x="8887004" y="4264649"/>
              <a:ext cx="3000196" cy="830997"/>
            </a:xfrm>
            <a:prstGeom prst="rect">
              <a:avLst/>
            </a:prstGeom>
            <a:noFill/>
          </p:spPr>
          <p:txBody>
            <a:bodyPr wrap="square">
              <a:spAutoFit/>
            </a:bodyPr>
            <a:lstStyle/>
            <a:p>
              <a:pPr algn="ctr"/>
              <a:r>
                <a:rPr lang="fr-FR" sz="2400" b="1" dirty="0">
                  <a:solidFill>
                    <a:schemeClr val="accent1">
                      <a:lumMod val="75000"/>
                    </a:schemeClr>
                  </a:solidFill>
                </a:rPr>
                <a:t>La diversité génétique </a:t>
              </a:r>
            </a:p>
            <a:p>
              <a:pPr algn="ctr"/>
              <a:r>
                <a:rPr lang="fr-FR" sz="2400" b="1" dirty="0">
                  <a:solidFill>
                    <a:schemeClr val="accent1">
                      <a:lumMod val="75000"/>
                    </a:schemeClr>
                  </a:solidFill>
                </a:rPr>
                <a:t>(les gènes) </a:t>
              </a:r>
            </a:p>
          </p:txBody>
        </p:sp>
      </p:grpSp>
      <p:sp>
        <p:nvSpPr>
          <p:cNvPr id="30" name="Espace réservé du numéro de diapositive 1">
            <a:extLst>
              <a:ext uri="{FF2B5EF4-FFF2-40B4-BE49-F238E27FC236}">
                <a16:creationId xmlns:a16="http://schemas.microsoft.com/office/drawing/2014/main" id="{1B85D2BE-E6F6-834F-F258-53B80B0D36C3}"/>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10</a:t>
            </a:fld>
            <a:endParaRPr lang="fr-FR" altLang="fr-FR" sz="1800" b="1" dirty="0">
              <a:solidFill>
                <a:schemeClr val="bg1"/>
              </a:solidFill>
            </a:endParaRPr>
          </a:p>
        </p:txBody>
      </p:sp>
      <p:grpSp>
        <p:nvGrpSpPr>
          <p:cNvPr id="31" name="Groupe N1">
            <a:extLst>
              <a:ext uri="{FF2B5EF4-FFF2-40B4-BE49-F238E27FC236}">
                <a16:creationId xmlns:a16="http://schemas.microsoft.com/office/drawing/2014/main" id="{6078EB21-8D9A-AD62-D780-D9FE8A7A5486}"/>
              </a:ext>
            </a:extLst>
          </p:cNvPr>
          <p:cNvGrpSpPr/>
          <p:nvPr/>
        </p:nvGrpSpPr>
        <p:grpSpPr>
          <a:xfrm>
            <a:off x="2769477" y="2883300"/>
            <a:ext cx="1015200" cy="1015200"/>
            <a:chOff x="2979068" y="2181479"/>
            <a:chExt cx="1015200" cy="1015200"/>
          </a:xfrm>
          <a:solidFill>
            <a:srgbClr val="42C4E3"/>
          </a:solidFill>
        </p:grpSpPr>
        <p:sp>
          <p:nvSpPr>
            <p:cNvPr id="32" name="Numéro 1">
              <a:extLst>
                <a:ext uri="{FF2B5EF4-FFF2-40B4-BE49-F238E27FC236}">
                  <a16:creationId xmlns:a16="http://schemas.microsoft.com/office/drawing/2014/main" id="{A4F97B42-F217-370B-600A-6672EABBEE5E}"/>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3" name="? bleu">
              <a:extLst>
                <a:ext uri="{FF2B5EF4-FFF2-40B4-BE49-F238E27FC236}">
                  <a16:creationId xmlns:a16="http://schemas.microsoft.com/office/drawing/2014/main" id="{02F0DA0B-AB0B-DF5F-2BBD-A1F07214658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34" name="Groupe N3">
            <a:extLst>
              <a:ext uri="{FF2B5EF4-FFF2-40B4-BE49-F238E27FC236}">
                <a16:creationId xmlns:a16="http://schemas.microsoft.com/office/drawing/2014/main" id="{C6CA3528-4BDB-71A7-3C44-78B5DCB8E2BA}"/>
              </a:ext>
            </a:extLst>
          </p:cNvPr>
          <p:cNvGrpSpPr>
            <a:grpSpLocks/>
          </p:cNvGrpSpPr>
          <p:nvPr/>
        </p:nvGrpSpPr>
        <p:grpSpPr bwMode="auto">
          <a:xfrm>
            <a:off x="9965735" y="2892025"/>
            <a:ext cx="1016000" cy="1014413"/>
            <a:chOff x="9725308" y="2293938"/>
            <a:chExt cx="1015200" cy="1015200"/>
          </a:xfrm>
        </p:grpSpPr>
        <p:sp>
          <p:nvSpPr>
            <p:cNvPr id="35" name="Numéro 3">
              <a:extLst>
                <a:ext uri="{FF2B5EF4-FFF2-40B4-BE49-F238E27FC236}">
                  <a16:creationId xmlns:a16="http://schemas.microsoft.com/office/drawing/2014/main" id="{50A46C50-AE74-4D3A-ED54-DE30EC265F70}"/>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6" name="? bleu">
              <a:extLst>
                <a:ext uri="{FF2B5EF4-FFF2-40B4-BE49-F238E27FC236}">
                  <a16:creationId xmlns:a16="http://schemas.microsoft.com/office/drawing/2014/main" id="{C56EBDB7-EE6B-A604-193D-32F468E738C2}"/>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37" name="Groupe N2">
            <a:extLst>
              <a:ext uri="{FF2B5EF4-FFF2-40B4-BE49-F238E27FC236}">
                <a16:creationId xmlns:a16="http://schemas.microsoft.com/office/drawing/2014/main" id="{843CA991-6D43-6019-A702-0E1C25B62EAC}"/>
              </a:ext>
            </a:extLst>
          </p:cNvPr>
          <p:cNvGrpSpPr>
            <a:grpSpLocks/>
          </p:cNvGrpSpPr>
          <p:nvPr/>
        </p:nvGrpSpPr>
        <p:grpSpPr bwMode="auto">
          <a:xfrm>
            <a:off x="6827209" y="2874193"/>
            <a:ext cx="1016000" cy="1014413"/>
            <a:chOff x="6429109" y="2275219"/>
            <a:chExt cx="1015200" cy="1015200"/>
          </a:xfrm>
        </p:grpSpPr>
        <p:sp>
          <p:nvSpPr>
            <p:cNvPr id="38" name="Numéro 2">
              <a:extLst>
                <a:ext uri="{FF2B5EF4-FFF2-40B4-BE49-F238E27FC236}">
                  <a16:creationId xmlns:a16="http://schemas.microsoft.com/office/drawing/2014/main" id="{C79E7ECC-AAB4-4EE1-D8C9-FEB182EEAF45}"/>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9" name="? bleu">
              <a:extLst>
                <a:ext uri="{FF2B5EF4-FFF2-40B4-BE49-F238E27FC236}">
                  <a16:creationId xmlns:a16="http://schemas.microsoft.com/office/drawing/2014/main" id="{2F382727-DE03-123A-E5C4-6D1E0546F3CD}"/>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pic>
        <p:nvPicPr>
          <p:cNvPr id="13" name="Image 1">
            <a:hlinkClick r:id="rId11" action="ppaction://hlinksldjump"/>
            <a:extLst>
              <a:ext uri="{FF2B5EF4-FFF2-40B4-BE49-F238E27FC236}">
                <a16:creationId xmlns:a16="http://schemas.microsoft.com/office/drawing/2014/main" id="{F11C43C7-B683-40D9-65B8-1594EFC45E3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32818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1"/>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1"/>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childTnLst>
              </p:cTn>
              <p:nextCondLst>
                <p:cond evt="onClick" delay="0">
                  <p:tgtEl>
                    <p:spTgt spid="31"/>
                  </p:tgtEl>
                </p:cond>
              </p:nextCondLst>
            </p:seq>
            <p:seq concurrent="1" nextAc="seek">
              <p:cTn id="9" restart="whenNotActive" fill="hold" evtFilter="cancelBubble" nodeType="interactiveSeq">
                <p:stCondLst>
                  <p:cond evt="onClick" delay="0">
                    <p:tgtEl>
                      <p:spTgt spid="37"/>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37"/>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seq concurrent="1" nextAc="seek">
              <p:cTn id="16" restart="whenNotActive" fill="hold" evtFilter="cancelBubble" nodeType="interactiveSeq">
                <p:stCondLst>
                  <p:cond evt="onClick" delay="0">
                    <p:tgtEl>
                      <p:spTgt spid="34"/>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34"/>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childTnLst>
              </p:cTn>
              <p:nextCondLst>
                <p:cond evt="onClick" delay="0">
                  <p:tgtEl>
                    <p:spTgt spid="34"/>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9C203633-FFA0-E311-FE71-2F2754BAD0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1" y="-17463"/>
            <a:ext cx="10735162" cy="7145592"/>
          </a:xfrm>
          <a:prstGeom prst="rect">
            <a:avLst/>
          </a:prstGeom>
        </p:spPr>
      </p:pic>
      <p:sp>
        <p:nvSpPr>
          <p:cNvPr id="2" name="Rectangle 1">
            <a:extLst>
              <a:ext uri="{FF2B5EF4-FFF2-40B4-BE49-F238E27FC236}">
                <a16:creationId xmlns:a16="http://schemas.microsoft.com/office/drawing/2014/main" id="{E143903B-F5B5-819E-7451-ACDF282B02AA}"/>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Grotte</a:t>
            </a:r>
          </a:p>
        </p:txBody>
      </p:sp>
      <p:sp>
        <p:nvSpPr>
          <p:cNvPr id="3" name="Rectangle 1">
            <a:extLst>
              <a:ext uri="{FF2B5EF4-FFF2-40B4-BE49-F238E27FC236}">
                <a16:creationId xmlns:a16="http://schemas.microsoft.com/office/drawing/2014/main" id="{C37BC2C6-0A5B-B1A9-9E93-8B3DB74456EA}"/>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C13B8AF3-8C93-54A1-ED47-D5A7CB21E4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ADC689DD-8E65-7C26-12BF-75C70BBBF6B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7C68661E-B6F4-84B7-7D6F-21D0C527814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FD603A0E-67E3-31F3-D4A5-05B52235423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EE8B4F12-DF38-2E4B-9699-64D64E0BF48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DFDBF58C-B77F-3E8C-8CFC-3780444C0D0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BD829835-6A45-DFF3-49AD-C1A9D59CC98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4DECA16E-56CF-48FA-3F4F-6BD00908382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FB31DC3B-75ED-BCAD-5348-C5D7256E72F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hlinkClick r:id="rId8" action="ppaction://hlinksldjump"/>
            <a:extLst>
              <a:ext uri="{FF2B5EF4-FFF2-40B4-BE49-F238E27FC236}">
                <a16:creationId xmlns:a16="http://schemas.microsoft.com/office/drawing/2014/main" id="{DB17C65D-5C54-39A8-3A5F-3177DC26EAF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Espace réservé du numéro de diapositive 1">
            <a:extLst>
              <a:ext uri="{FF2B5EF4-FFF2-40B4-BE49-F238E27FC236}">
                <a16:creationId xmlns:a16="http://schemas.microsoft.com/office/drawing/2014/main" id="{3DC42D07-F6B5-D16F-07EB-C51C518A80D6}"/>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100</a:t>
            </a:fld>
            <a:endParaRPr lang="fr-FR" altLang="fr-FR" sz="1800" b="1" dirty="0">
              <a:solidFill>
                <a:schemeClr val="bg1"/>
              </a:solidFill>
            </a:endParaRPr>
          </a:p>
        </p:txBody>
      </p:sp>
      <p:sp>
        <p:nvSpPr>
          <p:cNvPr id="17" name="Rectangle 16">
            <a:extLst>
              <a:ext uri="{FF2B5EF4-FFF2-40B4-BE49-F238E27FC236}">
                <a16:creationId xmlns:a16="http://schemas.microsoft.com/office/drawing/2014/main" id="{1DBE5C67-18C7-1BCC-A055-BD6B287657B2}"/>
              </a:ext>
            </a:extLst>
          </p:cNvPr>
          <p:cNvSpPr>
            <a:spLocks noChangeArrowheads="1"/>
          </p:cNvSpPr>
          <p:nvPr/>
        </p:nvSpPr>
        <p:spPr bwMode="auto">
          <a:xfrm rot="16200000">
            <a:off x="11308631" y="4840722"/>
            <a:ext cx="1400896" cy="276999"/>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b="1" dirty="0">
                <a:solidFill>
                  <a:schemeClr val="bg1"/>
                </a:solidFill>
                <a:latin typeface="+mj-lt"/>
              </a:rPr>
              <a:t>© nadkol19-Pixabay</a:t>
            </a:r>
          </a:p>
        </p:txBody>
      </p:sp>
    </p:spTree>
    <p:extLst>
      <p:ext uri="{BB962C8B-B14F-4D97-AF65-F5344CB8AC3E}">
        <p14:creationId xmlns:p14="http://schemas.microsoft.com/office/powerpoint/2010/main" val="412376035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F3A90A55-1F3F-7F84-9D3A-21DB39B6A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4301" y="-249811"/>
            <a:ext cx="10807699" cy="7202318"/>
          </a:xfrm>
          <a:prstGeom prst="rect">
            <a:avLst/>
          </a:prstGeom>
        </p:spPr>
      </p:pic>
      <p:sp>
        <p:nvSpPr>
          <p:cNvPr id="2" name="Rectangle 1">
            <a:extLst>
              <a:ext uri="{FF2B5EF4-FFF2-40B4-BE49-F238E27FC236}">
                <a16:creationId xmlns:a16="http://schemas.microsoft.com/office/drawing/2014/main" id="{344BDF37-4F79-059B-2790-DA548D49E178}"/>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Désert du Namibie</a:t>
            </a:r>
          </a:p>
        </p:txBody>
      </p:sp>
      <p:sp>
        <p:nvSpPr>
          <p:cNvPr id="3" name="Rectangle 1">
            <a:extLst>
              <a:ext uri="{FF2B5EF4-FFF2-40B4-BE49-F238E27FC236}">
                <a16:creationId xmlns:a16="http://schemas.microsoft.com/office/drawing/2014/main" id="{E41E4139-EB63-4DB1-71B4-A71BBA6F4AA5}"/>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F60E65CE-54F3-DDEE-2F89-AB65A75109F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109AE629-6B70-02C6-A308-B861B8F1A9B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EC211947-C0B2-BC45-8EC0-F6CC0357E709}"/>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CD44FFDA-E920-64AE-316C-FAE6B64E2D3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7C8DD14F-1A1E-664D-0C76-BD1BD3CF7EC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B5E680CF-478E-C462-66AA-A6F394E64619}"/>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E15EB88E-2569-EFC7-631D-7222B73E5E3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57500B36-B397-C910-2018-F594C0FCB1F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1DF2AF1E-2B0F-BFDF-13D3-75C182CEDBD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hlinkClick r:id="rId8" action="ppaction://hlinksldjump"/>
            <a:extLst>
              <a:ext uri="{FF2B5EF4-FFF2-40B4-BE49-F238E27FC236}">
                <a16:creationId xmlns:a16="http://schemas.microsoft.com/office/drawing/2014/main" id="{E4065955-3A94-09F2-2A3A-2C76C99FF13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Espace réservé du numéro de diapositive 1">
            <a:extLst>
              <a:ext uri="{FF2B5EF4-FFF2-40B4-BE49-F238E27FC236}">
                <a16:creationId xmlns:a16="http://schemas.microsoft.com/office/drawing/2014/main" id="{5BFA39DA-8F6F-CBF5-E34E-616C57603F51}"/>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101</a:t>
            </a:fld>
            <a:endParaRPr lang="fr-FR" altLang="fr-FR" sz="1800" b="1" dirty="0">
              <a:solidFill>
                <a:schemeClr val="bg1"/>
              </a:solidFill>
            </a:endParaRPr>
          </a:p>
        </p:txBody>
      </p:sp>
    </p:spTree>
    <p:extLst>
      <p:ext uri="{BB962C8B-B14F-4D97-AF65-F5344CB8AC3E}">
        <p14:creationId xmlns:p14="http://schemas.microsoft.com/office/powerpoint/2010/main" val="222839416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177BAD5C-976B-D75A-940F-D0B1454095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0013" y="505372"/>
            <a:ext cx="10732462" cy="7152180"/>
          </a:xfrm>
          <a:prstGeom prst="rect">
            <a:avLst/>
          </a:prstGeom>
        </p:spPr>
      </p:pic>
      <p:sp>
        <p:nvSpPr>
          <p:cNvPr id="2" name="Rectangle 1">
            <a:extLst>
              <a:ext uri="{FF2B5EF4-FFF2-40B4-BE49-F238E27FC236}">
                <a16:creationId xmlns:a16="http://schemas.microsoft.com/office/drawing/2014/main" id="{954D28A9-BB4D-2577-F9E7-77CDC929ED3B}"/>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Récif coralien</a:t>
            </a:r>
          </a:p>
        </p:txBody>
      </p:sp>
      <p:sp>
        <p:nvSpPr>
          <p:cNvPr id="3" name="Rectangle 1">
            <a:extLst>
              <a:ext uri="{FF2B5EF4-FFF2-40B4-BE49-F238E27FC236}">
                <a16:creationId xmlns:a16="http://schemas.microsoft.com/office/drawing/2014/main" id="{9F74F5DF-BA6D-AABF-CA2A-C09BE732343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1F4B03EB-FF0B-9E8E-6E61-47229899FCC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839D52F7-B953-F063-87D9-B5B7A7BF6A5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A740FC94-097D-3A03-09ED-3F52CF7CD698}"/>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74E89BC3-F615-DF5B-49D7-4E46657F4D6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593FD0FE-C51F-EA09-7F01-113F626C420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D218DD45-EC74-B74F-E25F-C91ED897B7B0}"/>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421F4A31-7B86-647B-E2BC-B696AA975D7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7199F00C-185D-5273-6341-197245BAA3E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59E11B29-E9A5-1F0B-DAD7-37E0E744755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hlinkClick r:id="rId8" action="ppaction://hlinksldjump"/>
            <a:extLst>
              <a:ext uri="{FF2B5EF4-FFF2-40B4-BE49-F238E27FC236}">
                <a16:creationId xmlns:a16="http://schemas.microsoft.com/office/drawing/2014/main" id="{DE99A70C-A9BB-4323-B095-9A6EC974587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Espace réservé du numéro de diapositive 1">
            <a:extLst>
              <a:ext uri="{FF2B5EF4-FFF2-40B4-BE49-F238E27FC236}">
                <a16:creationId xmlns:a16="http://schemas.microsoft.com/office/drawing/2014/main" id="{2F69722C-9CF7-E754-2210-35A640288249}"/>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102</a:t>
            </a:fld>
            <a:endParaRPr lang="fr-FR" altLang="fr-FR" sz="1800" b="1" dirty="0">
              <a:solidFill>
                <a:schemeClr val="bg1"/>
              </a:solidFill>
            </a:endParaRPr>
          </a:p>
        </p:txBody>
      </p:sp>
    </p:spTree>
    <p:extLst>
      <p:ext uri="{BB962C8B-B14F-4D97-AF65-F5344CB8AC3E}">
        <p14:creationId xmlns:p14="http://schemas.microsoft.com/office/powerpoint/2010/main" val="58033480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1D78A50C-4C85-6C53-BDC5-05C84ADC127D}"/>
              </a:ext>
            </a:extLst>
          </p:cNvPr>
          <p:cNvPicPr>
            <a:picLocks noChangeAspect="1"/>
          </p:cNvPicPr>
          <p:nvPr/>
        </p:nvPicPr>
        <p:blipFill rotWithShape="1">
          <a:blip r:embed="rId2">
            <a:extLst>
              <a:ext uri="{28A0092B-C50C-407E-A947-70E740481C1C}">
                <a14:useLocalDpi xmlns:a14="http://schemas.microsoft.com/office/drawing/2010/main" val="0"/>
              </a:ext>
            </a:extLst>
          </a:blip>
          <a:srcRect r="2211" b="10662"/>
          <a:stretch/>
        </p:blipFill>
        <p:spPr>
          <a:xfrm>
            <a:off x="1470651" y="330677"/>
            <a:ext cx="10721349" cy="6527323"/>
          </a:xfrm>
          <a:prstGeom prst="rect">
            <a:avLst/>
          </a:prstGeom>
        </p:spPr>
      </p:pic>
      <p:sp>
        <p:nvSpPr>
          <p:cNvPr id="14" name="Rectangle 13">
            <a:extLst>
              <a:ext uri="{FF2B5EF4-FFF2-40B4-BE49-F238E27FC236}">
                <a16:creationId xmlns:a16="http://schemas.microsoft.com/office/drawing/2014/main" id="{57D0EAAC-3DDD-8062-EA1D-491992C74CDF}"/>
              </a:ext>
            </a:extLst>
          </p:cNvPr>
          <p:cNvSpPr>
            <a:spLocks noChangeArrowheads="1"/>
          </p:cNvSpPr>
          <p:nvPr/>
        </p:nvSpPr>
        <p:spPr bwMode="auto">
          <a:xfrm rot="16200000">
            <a:off x="11303599" y="4840722"/>
            <a:ext cx="1410964" cy="276999"/>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b="1" dirty="0">
                <a:solidFill>
                  <a:schemeClr val="bg1"/>
                </a:solidFill>
                <a:latin typeface="+mj-lt"/>
              </a:rPr>
              <a:t>© </a:t>
            </a:r>
            <a:r>
              <a:rPr lang="fr-FR" altLang="fr-FR" sz="1200" b="1" dirty="0" err="1">
                <a:solidFill>
                  <a:schemeClr val="bg1"/>
                </a:solidFill>
                <a:latin typeface="+mj-lt"/>
              </a:rPr>
              <a:t>fietzfotos-Pixabay</a:t>
            </a:r>
            <a:endParaRPr lang="fr-FR" altLang="fr-FR" sz="1200" b="1" dirty="0">
              <a:solidFill>
                <a:schemeClr val="bg1"/>
              </a:solidFill>
              <a:latin typeface="+mj-lt"/>
            </a:endParaRPr>
          </a:p>
        </p:txBody>
      </p:sp>
      <p:sp>
        <p:nvSpPr>
          <p:cNvPr id="2" name="Rectangle 1">
            <a:extLst>
              <a:ext uri="{FF2B5EF4-FFF2-40B4-BE49-F238E27FC236}">
                <a16:creationId xmlns:a16="http://schemas.microsoft.com/office/drawing/2014/main" id="{B3FD9D6F-2B0B-86BC-7BE3-203BAE30B379}"/>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Forêt tempérée </a:t>
            </a:r>
          </a:p>
        </p:txBody>
      </p:sp>
      <p:sp>
        <p:nvSpPr>
          <p:cNvPr id="3" name="Rectangle 1">
            <a:extLst>
              <a:ext uri="{FF2B5EF4-FFF2-40B4-BE49-F238E27FC236}">
                <a16:creationId xmlns:a16="http://schemas.microsoft.com/office/drawing/2014/main" id="{8B8A1ABE-0876-940B-2951-ADF401335E6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2E51446C-7243-5447-F436-C354F6C60F1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F7A4CDA1-3626-2B81-580A-68C16A73613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CA265B7A-1867-D830-0D3A-4680C667E9D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E6D0BE23-8BF8-E8D7-F2C8-385B9F957B8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93919DB8-95EF-3784-60E4-386AD6023564}"/>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46D333DB-D658-B481-E2DA-7D65A035A74D}"/>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6894131B-9419-1BD0-CD3D-4A135E710BF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CE5EBEC7-E763-DD7B-AA79-1511E95B369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A1643CD2-BA7A-896F-140C-5CC78259B3E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hlinkClick r:id="rId8" action="ppaction://hlinksldjump"/>
            <a:extLst>
              <a:ext uri="{FF2B5EF4-FFF2-40B4-BE49-F238E27FC236}">
                <a16:creationId xmlns:a16="http://schemas.microsoft.com/office/drawing/2014/main" id="{3729656F-B43D-C1B9-E72C-2DB82474D1A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Espace réservé du numéro de diapositive 1">
            <a:extLst>
              <a:ext uri="{FF2B5EF4-FFF2-40B4-BE49-F238E27FC236}">
                <a16:creationId xmlns:a16="http://schemas.microsoft.com/office/drawing/2014/main" id="{75FD3AEA-1A2A-27FB-8500-1AD0B8EF1F2D}"/>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103</a:t>
            </a:fld>
            <a:endParaRPr lang="fr-FR" altLang="fr-FR" sz="1800" b="1" dirty="0">
              <a:solidFill>
                <a:schemeClr val="bg1"/>
              </a:solidFill>
            </a:endParaRPr>
          </a:p>
        </p:txBody>
      </p:sp>
    </p:spTree>
    <p:extLst>
      <p:ext uri="{BB962C8B-B14F-4D97-AF65-F5344CB8AC3E}">
        <p14:creationId xmlns:p14="http://schemas.microsoft.com/office/powerpoint/2010/main" val="203187289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315D676E-10B7-229F-9851-2345A0F25C62}"/>
              </a:ext>
            </a:extLst>
          </p:cNvPr>
          <p:cNvPicPr>
            <a:picLocks noChangeAspect="1"/>
          </p:cNvPicPr>
          <p:nvPr/>
        </p:nvPicPr>
        <p:blipFill rotWithShape="1">
          <a:blip r:embed="rId2">
            <a:extLst>
              <a:ext uri="{28A0092B-C50C-407E-A947-70E740481C1C}">
                <a14:useLocalDpi xmlns:a14="http://schemas.microsoft.com/office/drawing/2010/main" val="0"/>
              </a:ext>
            </a:extLst>
          </a:blip>
          <a:srcRect l="6697" t="21024"/>
          <a:stretch/>
        </p:blipFill>
        <p:spPr>
          <a:xfrm>
            <a:off x="-11113" y="-17463"/>
            <a:ext cx="12203113" cy="6875463"/>
          </a:xfrm>
          <a:prstGeom prst="rect">
            <a:avLst/>
          </a:prstGeom>
        </p:spPr>
      </p:pic>
      <p:sp>
        <p:nvSpPr>
          <p:cNvPr id="2" name="Rectangle 1">
            <a:extLst>
              <a:ext uri="{FF2B5EF4-FFF2-40B4-BE49-F238E27FC236}">
                <a16:creationId xmlns:a16="http://schemas.microsoft.com/office/drawing/2014/main" id="{C7F7A998-2B73-6EE1-38E4-458271F957E3}"/>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Marais</a:t>
            </a:r>
          </a:p>
        </p:txBody>
      </p:sp>
      <p:sp>
        <p:nvSpPr>
          <p:cNvPr id="3" name="Rectangle 1">
            <a:extLst>
              <a:ext uri="{FF2B5EF4-FFF2-40B4-BE49-F238E27FC236}">
                <a16:creationId xmlns:a16="http://schemas.microsoft.com/office/drawing/2014/main" id="{00F51874-F2C1-E403-6097-7A5548A91A3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41BE7912-532C-C6C4-8469-39FC5C46FF0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9C5D5D79-A019-85BC-DE5A-A9B0BB5B4D8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40095DFD-DA69-F967-914A-33867D7A828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BBE53D0D-8127-F416-E26F-633EA283D7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FD7A7DF1-96CD-2600-912F-04DF7122B68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208240EF-A5F7-2DC3-6192-FE68BF505B8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C3C3B319-42A2-4D17-E872-E4B03CACC96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9B3AD31E-C29C-C105-5494-8B9A7FDF564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8B3BC8CC-A5B7-D6EC-DF3C-07143ED6984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 1">
            <a:hlinkClick r:id="rId8" action="ppaction://hlinksldjump"/>
            <a:extLst>
              <a:ext uri="{FF2B5EF4-FFF2-40B4-BE49-F238E27FC236}">
                <a16:creationId xmlns:a16="http://schemas.microsoft.com/office/drawing/2014/main" id="{FD32B921-B11B-0D0C-D9FF-5CFE7810470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Espace réservé du numéro de diapositive 1">
            <a:extLst>
              <a:ext uri="{FF2B5EF4-FFF2-40B4-BE49-F238E27FC236}">
                <a16:creationId xmlns:a16="http://schemas.microsoft.com/office/drawing/2014/main" id="{9E0DC998-4CDE-6FFF-B553-D602A56BADBC}"/>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104</a:t>
            </a:fld>
            <a:endParaRPr lang="fr-FR" altLang="fr-FR" sz="1800" b="1" dirty="0">
              <a:solidFill>
                <a:schemeClr val="bg1"/>
              </a:solidFill>
            </a:endParaRPr>
          </a:p>
        </p:txBody>
      </p:sp>
    </p:spTree>
    <p:extLst>
      <p:ext uri="{BB962C8B-B14F-4D97-AF65-F5344CB8AC3E}">
        <p14:creationId xmlns:p14="http://schemas.microsoft.com/office/powerpoint/2010/main" val="299347331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04C618CD-1F03-6064-2A55-6A12C0816A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0013" y="942517"/>
            <a:ext cx="10709274" cy="7136727"/>
          </a:xfrm>
          <a:prstGeom prst="rect">
            <a:avLst/>
          </a:prstGeom>
        </p:spPr>
      </p:pic>
      <p:sp>
        <p:nvSpPr>
          <p:cNvPr id="2" name="Rectangle 1">
            <a:extLst>
              <a:ext uri="{FF2B5EF4-FFF2-40B4-BE49-F238E27FC236}">
                <a16:creationId xmlns:a16="http://schemas.microsoft.com/office/drawing/2014/main" id="{B2E79AC7-E29E-F630-A251-97F249510BAD}"/>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Le pavot blanc </a:t>
            </a:r>
          </a:p>
        </p:txBody>
      </p:sp>
      <p:sp>
        <p:nvSpPr>
          <p:cNvPr id="3" name="Rectangle 1">
            <a:extLst>
              <a:ext uri="{FF2B5EF4-FFF2-40B4-BE49-F238E27FC236}">
                <a16:creationId xmlns:a16="http://schemas.microsoft.com/office/drawing/2014/main" id="{DCA220C0-A758-123C-8EBA-A2098142A7A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77BED3B7-4FB5-998E-D5C7-270FBDEA6F0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C7D63839-CF78-5E0F-BB76-3090CEDC548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271553BF-5907-9D6C-33D0-E605F16EA32E}"/>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3F8C8F12-19F1-7DD2-3497-9F4AE13DD3F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5FB9189C-B123-984B-5E68-0C1B2DB759A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8A83B8D9-EFA6-77DD-3277-85BEA6E26320}"/>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5DF70A53-2B22-5333-EFE4-FCA38267148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7FF61A54-C1BB-16AB-CC4F-B05363C6056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3FBC2DD8-B162-8351-4924-23FC23B9623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hlinkClick r:id="rId8" action="ppaction://hlinksldjump"/>
            <a:extLst>
              <a:ext uri="{FF2B5EF4-FFF2-40B4-BE49-F238E27FC236}">
                <a16:creationId xmlns:a16="http://schemas.microsoft.com/office/drawing/2014/main" id="{A71822A4-3CA2-955E-5475-78CB5483582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Espace réservé du numéro de diapositive 1">
            <a:extLst>
              <a:ext uri="{FF2B5EF4-FFF2-40B4-BE49-F238E27FC236}">
                <a16:creationId xmlns:a16="http://schemas.microsoft.com/office/drawing/2014/main" id="{3D639889-FB2E-B8D2-85B4-AA5C72DBFCDD}"/>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105</a:t>
            </a:fld>
            <a:endParaRPr lang="fr-FR" altLang="fr-FR" sz="1800" b="1" dirty="0">
              <a:solidFill>
                <a:schemeClr val="bg1"/>
              </a:solidFill>
            </a:endParaRPr>
          </a:p>
        </p:txBody>
      </p:sp>
    </p:spTree>
    <p:extLst>
      <p:ext uri="{BB962C8B-B14F-4D97-AF65-F5344CB8AC3E}">
        <p14:creationId xmlns:p14="http://schemas.microsoft.com/office/powerpoint/2010/main" val="142960271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DB6DE0F9-B50E-A084-D9FA-10A59A4D35CE}"/>
              </a:ext>
            </a:extLst>
          </p:cNvPr>
          <p:cNvPicPr>
            <a:picLocks noChangeAspect="1"/>
          </p:cNvPicPr>
          <p:nvPr/>
        </p:nvPicPr>
        <p:blipFill rotWithShape="1">
          <a:blip r:embed="rId2">
            <a:extLst>
              <a:ext uri="{28A0092B-C50C-407E-A947-70E740481C1C}">
                <a14:useLocalDpi xmlns:a14="http://schemas.microsoft.com/office/drawing/2010/main" val="0"/>
              </a:ext>
            </a:extLst>
          </a:blip>
          <a:srcRect t="2718"/>
          <a:stretch/>
        </p:blipFill>
        <p:spPr>
          <a:xfrm>
            <a:off x="1387476" y="-17464"/>
            <a:ext cx="10668000" cy="7783513"/>
          </a:xfrm>
          <a:prstGeom prst="rect">
            <a:avLst/>
          </a:prstGeom>
        </p:spPr>
      </p:pic>
      <p:sp>
        <p:nvSpPr>
          <p:cNvPr id="2" name="Rectangle 1">
            <a:extLst>
              <a:ext uri="{FF2B5EF4-FFF2-40B4-BE49-F238E27FC236}">
                <a16:creationId xmlns:a16="http://schemas.microsoft.com/office/drawing/2014/main" id="{30A047F9-7F4F-EF6D-61A1-7A2DBE08C654}"/>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Le saule blanc </a:t>
            </a:r>
          </a:p>
        </p:txBody>
      </p:sp>
      <p:sp>
        <p:nvSpPr>
          <p:cNvPr id="3" name="Rectangle 1">
            <a:extLst>
              <a:ext uri="{FF2B5EF4-FFF2-40B4-BE49-F238E27FC236}">
                <a16:creationId xmlns:a16="http://schemas.microsoft.com/office/drawing/2014/main" id="{131CDDA6-AA15-6C41-A250-B169BBFC8634}"/>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A0F1C7D0-7B10-0155-AF86-093DE479C3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636FB229-0D7C-2C14-7F3B-2612D50D396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A270B857-CDCB-120F-B170-C56C36AC954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5BC8C9E4-1BF9-0F8C-A73E-B307F1F18EB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4FCEE80D-EDAC-CAAD-76B6-E15799C021BD}"/>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6E2EABDF-EE54-D50A-F13D-B8F2E8F650B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DB8140E3-AB84-48CA-4F6B-08DF8504A3D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4BC30588-9CDB-FBF1-B331-7D618529D85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2A1B241A-501D-B818-3E2A-7AB4C5F8FCB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hlinkClick r:id="rId8" action="ppaction://hlinksldjump"/>
            <a:extLst>
              <a:ext uri="{FF2B5EF4-FFF2-40B4-BE49-F238E27FC236}">
                <a16:creationId xmlns:a16="http://schemas.microsoft.com/office/drawing/2014/main" id="{1E5F3202-8C33-CE50-9998-194AB5120EB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Espace réservé du numéro de diapositive 1">
            <a:extLst>
              <a:ext uri="{FF2B5EF4-FFF2-40B4-BE49-F238E27FC236}">
                <a16:creationId xmlns:a16="http://schemas.microsoft.com/office/drawing/2014/main" id="{D872BB95-FDEA-8E37-834E-6AD70B061F75}"/>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106</a:t>
            </a:fld>
            <a:endParaRPr lang="fr-FR" altLang="fr-FR" sz="1800" b="1" dirty="0">
              <a:solidFill>
                <a:schemeClr val="bg1"/>
              </a:solidFill>
            </a:endParaRPr>
          </a:p>
        </p:txBody>
      </p:sp>
    </p:spTree>
    <p:extLst>
      <p:ext uri="{BB962C8B-B14F-4D97-AF65-F5344CB8AC3E}">
        <p14:creationId xmlns:p14="http://schemas.microsoft.com/office/powerpoint/2010/main" val="277861484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4392207B-5F29-7FD6-ED24-C4D4CD146C66}"/>
              </a:ext>
            </a:extLst>
          </p:cNvPr>
          <p:cNvPicPr>
            <a:picLocks noChangeAspect="1"/>
          </p:cNvPicPr>
          <p:nvPr/>
        </p:nvPicPr>
        <p:blipFill rotWithShape="1">
          <a:blip r:embed="rId2">
            <a:extLst>
              <a:ext uri="{28A0092B-C50C-407E-A947-70E740481C1C}">
                <a14:useLocalDpi xmlns:a14="http://schemas.microsoft.com/office/drawing/2010/main" val="0"/>
              </a:ext>
            </a:extLst>
          </a:blip>
          <a:srcRect r="813" b="17380"/>
          <a:stretch/>
        </p:blipFill>
        <p:spPr>
          <a:xfrm>
            <a:off x="1482725" y="913283"/>
            <a:ext cx="10709275" cy="5944717"/>
          </a:xfrm>
          <a:prstGeom prst="rect">
            <a:avLst/>
          </a:prstGeom>
        </p:spPr>
      </p:pic>
      <p:sp>
        <p:nvSpPr>
          <p:cNvPr id="2" name="Rectangle 1">
            <a:extLst>
              <a:ext uri="{FF2B5EF4-FFF2-40B4-BE49-F238E27FC236}">
                <a16:creationId xmlns:a16="http://schemas.microsoft.com/office/drawing/2014/main" id="{ED3428D8-6D47-42D9-0085-7AC1AF9265E3}"/>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L’</a:t>
            </a:r>
            <a:r>
              <a:rPr lang="fr-FR" sz="3600" b="1" i="0" dirty="0">
                <a:solidFill>
                  <a:schemeClr val="accent1">
                    <a:lumMod val="75000"/>
                  </a:schemeClr>
                </a:solidFill>
                <a:effectLst/>
              </a:rPr>
              <a:t>if du Pacifique</a:t>
            </a:r>
            <a:endParaRPr lang="fr-FR" sz="3500" b="1" dirty="0">
              <a:solidFill>
                <a:srgbClr val="2F5597"/>
              </a:solidFill>
              <a:cs typeface="Arial" charset="0"/>
            </a:endParaRPr>
          </a:p>
        </p:txBody>
      </p:sp>
      <p:sp>
        <p:nvSpPr>
          <p:cNvPr id="3" name="Rectangle 1">
            <a:extLst>
              <a:ext uri="{FF2B5EF4-FFF2-40B4-BE49-F238E27FC236}">
                <a16:creationId xmlns:a16="http://schemas.microsoft.com/office/drawing/2014/main" id="{407C9ED7-EAEB-90B6-0478-2CF0D807691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BDCFD7E4-758B-55A0-6F1B-92F48459C84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E2470198-F368-B668-7B78-CC9F9A94D55E}"/>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02CE065B-B5C5-853D-576E-B9BC3814A0F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6F5104D5-64D5-290D-FE47-0F00E7EC20E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92473E41-1189-5546-A351-B4938BB33BD3}"/>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D17C8FDA-617B-530A-22AD-6434D2109B5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A6001C18-88D6-A03A-1401-8E7005A32B8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3C5697D1-44DB-FF9E-8948-1F0579FD9B5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17ED1252-7223-3B2D-AAF8-776F7495AE6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hlinkClick r:id="rId8" action="ppaction://hlinksldjump"/>
            <a:extLst>
              <a:ext uri="{FF2B5EF4-FFF2-40B4-BE49-F238E27FC236}">
                <a16:creationId xmlns:a16="http://schemas.microsoft.com/office/drawing/2014/main" id="{6F13DE9E-2DC7-5FF8-727F-244F02D228F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Espace réservé du numéro de diapositive 1">
            <a:extLst>
              <a:ext uri="{FF2B5EF4-FFF2-40B4-BE49-F238E27FC236}">
                <a16:creationId xmlns:a16="http://schemas.microsoft.com/office/drawing/2014/main" id="{87AC0DD5-7ECF-2759-A5DA-3577D73DFE2E}"/>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107</a:t>
            </a:fld>
            <a:endParaRPr lang="fr-FR" altLang="fr-FR" sz="1800" b="1" dirty="0">
              <a:solidFill>
                <a:schemeClr val="bg1"/>
              </a:solidFill>
            </a:endParaRPr>
          </a:p>
        </p:txBody>
      </p:sp>
    </p:spTree>
    <p:extLst>
      <p:ext uri="{BB962C8B-B14F-4D97-AF65-F5344CB8AC3E}">
        <p14:creationId xmlns:p14="http://schemas.microsoft.com/office/powerpoint/2010/main" val="150252926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82AC190-2DA4-F453-2A8E-22ECE9A7CB9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4472C4">
                    <a:lumMod val="75000"/>
                  </a:srgbClr>
                </a:solidFill>
                <a:cs typeface="Arial" panose="020B0604020202020204" pitchFamily="34" charset="0"/>
              </a:rPr>
              <a:t>Comment fabriquer un hôtel à insectes ?</a:t>
            </a:r>
            <a:endParaRPr lang="fr-FR" sz="3500" b="1" dirty="0">
              <a:solidFill>
                <a:srgbClr val="4472C4">
                  <a:lumMod val="75000"/>
                </a:srgbClr>
              </a:solidFill>
              <a:cs typeface="Arial" panose="020B0604020202020204" pitchFamily="34" charset="0"/>
            </a:endParaRPr>
          </a:p>
        </p:txBody>
      </p:sp>
      <p:sp>
        <p:nvSpPr>
          <p:cNvPr id="3" name="Rectangle 1">
            <a:extLst>
              <a:ext uri="{FF2B5EF4-FFF2-40B4-BE49-F238E27FC236}">
                <a16:creationId xmlns:a16="http://schemas.microsoft.com/office/drawing/2014/main" id="{9F5D7EB0-BCDB-6E98-9810-A5999371D30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F634F87E-45B9-817F-89DF-EA55574774F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A3AF3756-17F6-F69E-03A1-B724B5AEBDF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3D4EBD3E-9924-CC91-D652-F8866754E27D}"/>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40BD9F52-3599-FDCC-A3A9-A939A3CE5F1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28A4A51C-3AC6-7BCB-FFC1-B8BEAE1E38E4}"/>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C7D66B5C-75DE-E630-9C42-1039E5B55101}"/>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5B49B73F-6B2C-D327-4F5E-9F82724FA01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AA934A23-72E9-D107-09D8-5A42BBBF122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EF21E742-375A-10AA-56AF-987006499FB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Espace réservé du numéro de diapositive 1">
            <a:extLst>
              <a:ext uri="{FF2B5EF4-FFF2-40B4-BE49-F238E27FC236}">
                <a16:creationId xmlns:a16="http://schemas.microsoft.com/office/drawing/2014/main" id="{8A956A3F-085C-D61A-69DC-75A17D8E6832}"/>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108</a:t>
            </a:fld>
            <a:endParaRPr lang="fr-FR" altLang="fr-FR" sz="1800" b="1" dirty="0">
              <a:solidFill>
                <a:schemeClr val="bg1"/>
              </a:solidFill>
            </a:endParaRPr>
          </a:p>
        </p:txBody>
      </p:sp>
      <p:sp>
        <p:nvSpPr>
          <p:cNvPr id="16" name="ZoneTexte 15">
            <a:extLst>
              <a:ext uri="{FF2B5EF4-FFF2-40B4-BE49-F238E27FC236}">
                <a16:creationId xmlns:a16="http://schemas.microsoft.com/office/drawing/2014/main" id="{B1345EEF-18DC-D5BA-C223-C0ED03FED9F2}"/>
              </a:ext>
            </a:extLst>
          </p:cNvPr>
          <p:cNvSpPr txBox="1"/>
          <p:nvPr/>
        </p:nvSpPr>
        <p:spPr>
          <a:xfrm>
            <a:off x="1671636" y="1326197"/>
            <a:ext cx="7675564" cy="738664"/>
          </a:xfrm>
          <a:prstGeom prst="rect">
            <a:avLst/>
          </a:prstGeom>
          <a:noFill/>
        </p:spPr>
        <p:txBody>
          <a:bodyPr wrap="square">
            <a:spAutoFit/>
          </a:bodyPr>
          <a:lstStyle/>
          <a:p>
            <a:r>
              <a:rPr lang="fr-FR" sz="1400" b="1" dirty="0"/>
              <a:t>Matériel : </a:t>
            </a:r>
            <a:r>
              <a:rPr lang="fr-FR" sz="1400" dirty="0"/>
              <a:t>6 boîtes en bois • 1 petit pot en terre qui rentre dans une boîte • colle à bois • grillage • cordelette • paille • Branches • carton • tiges de bambou • tiges de rosiers • feuilles sèches • écorces • pommes de pin • mousse • petit bois • clous • marteau</a:t>
            </a:r>
            <a:endParaRPr lang="fr-FR" dirty="0"/>
          </a:p>
        </p:txBody>
      </p:sp>
      <p:sp>
        <p:nvSpPr>
          <p:cNvPr id="18" name="ZoneTexte 17">
            <a:extLst>
              <a:ext uri="{FF2B5EF4-FFF2-40B4-BE49-F238E27FC236}">
                <a16:creationId xmlns:a16="http://schemas.microsoft.com/office/drawing/2014/main" id="{B446037B-9BFD-AAB9-C7E3-F8BDE6219C5D}"/>
              </a:ext>
            </a:extLst>
          </p:cNvPr>
          <p:cNvSpPr txBox="1"/>
          <p:nvPr/>
        </p:nvSpPr>
        <p:spPr>
          <a:xfrm>
            <a:off x="1671636" y="2107668"/>
            <a:ext cx="8173404" cy="307777"/>
          </a:xfrm>
          <a:prstGeom prst="rect">
            <a:avLst/>
          </a:prstGeom>
          <a:noFill/>
        </p:spPr>
        <p:txBody>
          <a:bodyPr wrap="square">
            <a:spAutoFit/>
          </a:bodyPr>
          <a:lstStyle/>
          <a:p>
            <a:r>
              <a:rPr lang="fr-FR" sz="1400" b="1" dirty="0"/>
              <a:t>Attention : </a:t>
            </a:r>
            <a:r>
              <a:rPr lang="fr-FR" sz="1400" dirty="0"/>
              <a:t>La participation d’un adulte est nécessaire pour des raisons de sécurité.</a:t>
            </a:r>
          </a:p>
        </p:txBody>
      </p:sp>
      <p:sp>
        <p:nvSpPr>
          <p:cNvPr id="20" name="ZoneTexte 19">
            <a:extLst>
              <a:ext uri="{FF2B5EF4-FFF2-40B4-BE49-F238E27FC236}">
                <a16:creationId xmlns:a16="http://schemas.microsoft.com/office/drawing/2014/main" id="{17B3CA22-47AC-937B-C828-9E3E22E16539}"/>
              </a:ext>
            </a:extLst>
          </p:cNvPr>
          <p:cNvSpPr txBox="1"/>
          <p:nvPr/>
        </p:nvSpPr>
        <p:spPr>
          <a:xfrm>
            <a:off x="1687635" y="4267982"/>
            <a:ext cx="2325589" cy="1508105"/>
          </a:xfrm>
          <a:prstGeom prst="rect">
            <a:avLst/>
          </a:prstGeom>
          <a:noFill/>
        </p:spPr>
        <p:txBody>
          <a:bodyPr wrap="square">
            <a:spAutoFit/>
          </a:bodyPr>
          <a:lstStyle/>
          <a:p>
            <a:pPr marL="342900" indent="-342900" algn="ctr">
              <a:buAutoNum type="arabicParenR"/>
            </a:pPr>
            <a:r>
              <a:rPr lang="fr-FR" sz="1600" b="1" dirty="0"/>
              <a:t>Assemblez toutes les boîtes ensemble </a:t>
            </a:r>
          </a:p>
          <a:p>
            <a:pPr algn="ctr"/>
            <a:r>
              <a:rPr lang="fr-FR" sz="1200" dirty="0"/>
              <a:t>et collez-les avec de la colle à bois. Laissez bien sécher. Choisissez vos «garnitures naturelles» en fonction des insectes que vous voulez attirer. </a:t>
            </a:r>
          </a:p>
        </p:txBody>
      </p:sp>
      <p:sp>
        <p:nvSpPr>
          <p:cNvPr id="22" name="ZoneTexte 21">
            <a:extLst>
              <a:ext uri="{FF2B5EF4-FFF2-40B4-BE49-F238E27FC236}">
                <a16:creationId xmlns:a16="http://schemas.microsoft.com/office/drawing/2014/main" id="{194152D9-62BC-6A69-EE7C-2CE1E3CA7197}"/>
              </a:ext>
            </a:extLst>
          </p:cNvPr>
          <p:cNvSpPr txBox="1"/>
          <p:nvPr/>
        </p:nvSpPr>
        <p:spPr>
          <a:xfrm>
            <a:off x="4213640" y="4267982"/>
            <a:ext cx="2377440" cy="1261884"/>
          </a:xfrm>
          <a:prstGeom prst="rect">
            <a:avLst/>
          </a:prstGeom>
          <a:noFill/>
        </p:spPr>
        <p:txBody>
          <a:bodyPr wrap="square">
            <a:spAutoFit/>
          </a:bodyPr>
          <a:lstStyle/>
          <a:p>
            <a:pPr algn="ctr"/>
            <a:r>
              <a:rPr lang="fr-FR" sz="1600" b="1" dirty="0"/>
              <a:t>2) Garnissez de paille                      </a:t>
            </a:r>
            <a:r>
              <a:rPr lang="fr-FR" sz="1200" dirty="0"/>
              <a:t>le pot en terre cuite et retournez le en le surélevant sur des petits bouts de bois. Il fera un très bon nid pour les pince-oreilles qui adorent manger les pucerons.</a:t>
            </a:r>
          </a:p>
        </p:txBody>
      </p:sp>
      <p:sp>
        <p:nvSpPr>
          <p:cNvPr id="24" name="ZoneTexte 23">
            <a:extLst>
              <a:ext uri="{FF2B5EF4-FFF2-40B4-BE49-F238E27FC236}">
                <a16:creationId xmlns:a16="http://schemas.microsoft.com/office/drawing/2014/main" id="{6E46F8AD-02C4-3E7E-57CB-F5DD72CD6ED5}"/>
              </a:ext>
            </a:extLst>
          </p:cNvPr>
          <p:cNvSpPr txBox="1"/>
          <p:nvPr/>
        </p:nvSpPr>
        <p:spPr>
          <a:xfrm>
            <a:off x="6791496" y="4267982"/>
            <a:ext cx="2710180" cy="1077218"/>
          </a:xfrm>
          <a:prstGeom prst="rect">
            <a:avLst/>
          </a:prstGeom>
          <a:noFill/>
        </p:spPr>
        <p:txBody>
          <a:bodyPr wrap="square">
            <a:spAutoFit/>
          </a:bodyPr>
          <a:lstStyle/>
          <a:p>
            <a:pPr algn="ctr"/>
            <a:r>
              <a:rPr lang="fr-FR" sz="1600" b="1" dirty="0"/>
              <a:t>3) Les tiges de bambou                        </a:t>
            </a:r>
            <a:r>
              <a:rPr lang="fr-FR" sz="1200" dirty="0"/>
              <a:t>sont pour les abeilles solitaires, il n’y a aucun risque d’essaims, car elles vivent seules. Elles resteront et polliniseront vos fleurs à la belle saison.</a:t>
            </a:r>
          </a:p>
        </p:txBody>
      </p:sp>
      <p:sp>
        <p:nvSpPr>
          <p:cNvPr id="21" name="ZoneTexte 20">
            <a:extLst>
              <a:ext uri="{FF2B5EF4-FFF2-40B4-BE49-F238E27FC236}">
                <a16:creationId xmlns:a16="http://schemas.microsoft.com/office/drawing/2014/main" id="{CC1C2D06-D0A4-D148-1E99-BAAF5BB86492}"/>
              </a:ext>
            </a:extLst>
          </p:cNvPr>
          <p:cNvSpPr txBox="1"/>
          <p:nvPr/>
        </p:nvSpPr>
        <p:spPr>
          <a:xfrm>
            <a:off x="9702092" y="4267982"/>
            <a:ext cx="2325589" cy="1815882"/>
          </a:xfrm>
          <a:prstGeom prst="rect">
            <a:avLst/>
          </a:prstGeom>
          <a:noFill/>
        </p:spPr>
        <p:txBody>
          <a:bodyPr wrap="square">
            <a:spAutoFit/>
          </a:bodyPr>
          <a:lstStyle/>
          <a:p>
            <a:pPr algn="ctr"/>
            <a:r>
              <a:rPr lang="fr-FR" sz="1600" b="1" dirty="0"/>
              <a:t>4) Les tiges de rosiers                 </a:t>
            </a:r>
            <a:r>
              <a:rPr lang="fr-FR" sz="1200" dirty="0"/>
              <a:t>sont pour les Osmies (pollinisateurs), les syrphes (prédateurs des pucerons) et les abeilles solitaires. Vous pouvez utiliser toutes les tiges creuses comme les framboisiers, le sureau ou les ronces et percer un rondin de bois.</a:t>
            </a:r>
          </a:p>
        </p:txBody>
      </p:sp>
      <p:pic>
        <p:nvPicPr>
          <p:cNvPr id="33" name="Image 32">
            <a:extLst>
              <a:ext uri="{FF2B5EF4-FFF2-40B4-BE49-F238E27FC236}">
                <a16:creationId xmlns:a16="http://schemas.microsoft.com/office/drawing/2014/main" id="{B5A83AB0-D654-0E52-18A6-24DA304BCC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72246" y="3059246"/>
            <a:ext cx="1406610" cy="1193488"/>
          </a:xfrm>
          <a:prstGeom prst="rect">
            <a:avLst/>
          </a:prstGeom>
        </p:spPr>
      </p:pic>
      <p:pic>
        <p:nvPicPr>
          <p:cNvPr id="35" name="Image 34">
            <a:extLst>
              <a:ext uri="{FF2B5EF4-FFF2-40B4-BE49-F238E27FC236}">
                <a16:creationId xmlns:a16="http://schemas.microsoft.com/office/drawing/2014/main" id="{29A4317E-1762-A3CA-B227-23EC1B2E60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648773" y="3271888"/>
            <a:ext cx="1364632" cy="1044988"/>
          </a:xfrm>
          <a:prstGeom prst="rect">
            <a:avLst/>
          </a:prstGeom>
        </p:spPr>
      </p:pic>
      <p:pic>
        <p:nvPicPr>
          <p:cNvPr id="37" name="Image 36">
            <a:extLst>
              <a:ext uri="{FF2B5EF4-FFF2-40B4-BE49-F238E27FC236}">
                <a16:creationId xmlns:a16="http://schemas.microsoft.com/office/drawing/2014/main" id="{4461C4A0-477B-7D28-D734-0914491015B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19858" y="3283717"/>
            <a:ext cx="885840" cy="1076711"/>
          </a:xfrm>
          <a:prstGeom prst="rect">
            <a:avLst/>
          </a:prstGeom>
        </p:spPr>
      </p:pic>
      <p:pic>
        <p:nvPicPr>
          <p:cNvPr id="39" name="Image 38">
            <a:extLst>
              <a:ext uri="{FF2B5EF4-FFF2-40B4-BE49-F238E27FC236}">
                <a16:creationId xmlns:a16="http://schemas.microsoft.com/office/drawing/2014/main" id="{E9823BE7-B602-0CD7-DE20-BCEFCBC79E6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436094" y="3214626"/>
            <a:ext cx="1130885" cy="1130885"/>
          </a:xfrm>
          <a:prstGeom prst="rect">
            <a:avLst/>
          </a:prstGeom>
        </p:spPr>
      </p:pic>
    </p:spTree>
    <p:extLst>
      <p:ext uri="{BB962C8B-B14F-4D97-AF65-F5344CB8AC3E}">
        <p14:creationId xmlns:p14="http://schemas.microsoft.com/office/powerpoint/2010/main" val="376783958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82AC190-2DA4-F453-2A8E-22ECE9A7CB9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4472C4">
                    <a:lumMod val="75000"/>
                  </a:srgbClr>
                </a:solidFill>
                <a:cs typeface="Arial" panose="020B0604020202020204" pitchFamily="34" charset="0"/>
              </a:rPr>
              <a:t>Comment fabriquer un hôtel à insectes ? (suite)</a:t>
            </a:r>
            <a:endParaRPr lang="fr-FR" sz="3500" b="1" dirty="0">
              <a:solidFill>
                <a:srgbClr val="4472C4">
                  <a:lumMod val="75000"/>
                </a:srgbClr>
              </a:solidFill>
              <a:cs typeface="Arial" panose="020B0604020202020204" pitchFamily="34" charset="0"/>
            </a:endParaRPr>
          </a:p>
        </p:txBody>
      </p:sp>
      <p:sp>
        <p:nvSpPr>
          <p:cNvPr id="3" name="Rectangle 1">
            <a:extLst>
              <a:ext uri="{FF2B5EF4-FFF2-40B4-BE49-F238E27FC236}">
                <a16:creationId xmlns:a16="http://schemas.microsoft.com/office/drawing/2014/main" id="{9F5D7EB0-BCDB-6E98-9810-A5999371D30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F634F87E-45B9-817F-89DF-EA55574774F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A3AF3756-17F6-F69E-03A1-B724B5AEBDF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3D4EBD3E-9924-CC91-D652-F8866754E27D}"/>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40BD9F52-3599-FDCC-A3A9-A939A3CE5F1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28A4A51C-3AC6-7BCB-FFC1-B8BEAE1E38E4}"/>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C7D66B5C-75DE-E630-9C42-1039E5B55101}"/>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5B49B73F-6B2C-D327-4F5E-9F82724FA01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AA934A23-72E9-D107-09D8-5A42BBBF122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EF21E742-375A-10AA-56AF-987006499FB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Espace réservé du numéro de diapositive 1">
            <a:extLst>
              <a:ext uri="{FF2B5EF4-FFF2-40B4-BE49-F238E27FC236}">
                <a16:creationId xmlns:a16="http://schemas.microsoft.com/office/drawing/2014/main" id="{8A956A3F-085C-D61A-69DC-75A17D8E6832}"/>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109</a:t>
            </a:fld>
            <a:endParaRPr lang="fr-FR" altLang="fr-FR" sz="1800" b="1" dirty="0">
              <a:solidFill>
                <a:schemeClr val="bg1"/>
              </a:solidFill>
            </a:endParaRPr>
          </a:p>
        </p:txBody>
      </p:sp>
      <p:sp>
        <p:nvSpPr>
          <p:cNvPr id="19" name="ZoneTexte 18">
            <a:extLst>
              <a:ext uri="{FF2B5EF4-FFF2-40B4-BE49-F238E27FC236}">
                <a16:creationId xmlns:a16="http://schemas.microsoft.com/office/drawing/2014/main" id="{A388E23D-D384-950B-0704-4F2D622BC0BC}"/>
              </a:ext>
            </a:extLst>
          </p:cNvPr>
          <p:cNvSpPr txBox="1"/>
          <p:nvPr/>
        </p:nvSpPr>
        <p:spPr>
          <a:xfrm>
            <a:off x="3903041" y="3285237"/>
            <a:ext cx="1553036" cy="1631216"/>
          </a:xfrm>
          <a:prstGeom prst="rect">
            <a:avLst/>
          </a:prstGeom>
          <a:noFill/>
        </p:spPr>
        <p:txBody>
          <a:bodyPr wrap="square">
            <a:spAutoFit/>
          </a:bodyPr>
          <a:lstStyle/>
          <a:p>
            <a:pPr algn="ctr"/>
            <a:r>
              <a:rPr lang="fr-FR" sz="1600" b="1" dirty="0"/>
              <a:t>6) La mousse                                     </a:t>
            </a:r>
            <a:r>
              <a:rPr lang="fr-FR" sz="1200" dirty="0"/>
              <a:t>est pour les staphylins, insectes appartenant à l’ordre des coléoptères, bien utiles au jardin et au potager, et les carabes.</a:t>
            </a:r>
            <a:endParaRPr lang="fr-FR" sz="1400" dirty="0"/>
          </a:p>
        </p:txBody>
      </p:sp>
      <p:sp>
        <p:nvSpPr>
          <p:cNvPr id="25" name="ZoneTexte 24">
            <a:extLst>
              <a:ext uri="{FF2B5EF4-FFF2-40B4-BE49-F238E27FC236}">
                <a16:creationId xmlns:a16="http://schemas.microsoft.com/office/drawing/2014/main" id="{840F6E5B-0DB6-28C6-3F50-E74D5B358935}"/>
              </a:ext>
            </a:extLst>
          </p:cNvPr>
          <p:cNvSpPr txBox="1"/>
          <p:nvPr/>
        </p:nvSpPr>
        <p:spPr>
          <a:xfrm>
            <a:off x="5636956" y="3341688"/>
            <a:ext cx="1970008" cy="2000548"/>
          </a:xfrm>
          <a:prstGeom prst="rect">
            <a:avLst/>
          </a:prstGeom>
          <a:noFill/>
        </p:spPr>
        <p:txBody>
          <a:bodyPr wrap="square">
            <a:spAutoFit/>
          </a:bodyPr>
          <a:lstStyle/>
          <a:p>
            <a:pPr algn="ctr"/>
            <a:r>
              <a:rPr lang="fr-FR" sz="1600" b="1" dirty="0"/>
              <a:t>7) Les feuilles sèches et le carton roulé, ainsi que les pommes de pin      </a:t>
            </a:r>
            <a:r>
              <a:rPr lang="fr-FR" sz="1200" dirty="0"/>
              <a:t>sont pour les coccinelles et pour les </a:t>
            </a:r>
            <a:r>
              <a:rPr lang="fr-FR" sz="1200" dirty="0" err="1"/>
              <a:t>chrysophes</a:t>
            </a:r>
            <a:r>
              <a:rPr lang="fr-FR" sz="1200" dirty="0"/>
              <a:t> (prédateurs de pucerons). Il faut que les feuilles soient bien sèches et assez serrées.</a:t>
            </a:r>
            <a:endParaRPr lang="fr-FR" sz="1400" dirty="0"/>
          </a:p>
        </p:txBody>
      </p:sp>
      <p:sp>
        <p:nvSpPr>
          <p:cNvPr id="29" name="ZoneTexte 28">
            <a:extLst>
              <a:ext uri="{FF2B5EF4-FFF2-40B4-BE49-F238E27FC236}">
                <a16:creationId xmlns:a16="http://schemas.microsoft.com/office/drawing/2014/main" id="{E6490814-6AC3-54BC-BE82-EAF6460BF671}"/>
              </a:ext>
            </a:extLst>
          </p:cNvPr>
          <p:cNvSpPr txBox="1"/>
          <p:nvPr/>
        </p:nvSpPr>
        <p:spPr>
          <a:xfrm>
            <a:off x="7787843" y="3370324"/>
            <a:ext cx="1868469" cy="1508105"/>
          </a:xfrm>
          <a:prstGeom prst="rect">
            <a:avLst/>
          </a:prstGeom>
          <a:noFill/>
        </p:spPr>
        <p:txBody>
          <a:bodyPr wrap="square">
            <a:spAutoFit/>
          </a:bodyPr>
          <a:lstStyle/>
          <a:p>
            <a:pPr algn="ctr"/>
            <a:r>
              <a:rPr lang="fr-FR" sz="1600" b="1" dirty="0"/>
              <a:t>8) recouvrez l’hôtel d’un grillage               </a:t>
            </a:r>
            <a:r>
              <a:rPr lang="fr-FR" sz="1200" dirty="0"/>
              <a:t>pour protéger les petites bêtes des prédateurs, mais aussi pour que leur nouvel habitat ne se détruise pas avec le temps. </a:t>
            </a:r>
            <a:endParaRPr lang="fr-FR" sz="1400" dirty="0"/>
          </a:p>
        </p:txBody>
      </p:sp>
      <p:pic>
        <p:nvPicPr>
          <p:cNvPr id="17" name="Image 16">
            <a:extLst>
              <a:ext uri="{FF2B5EF4-FFF2-40B4-BE49-F238E27FC236}">
                <a16:creationId xmlns:a16="http://schemas.microsoft.com/office/drawing/2014/main" id="{D5A27BE0-A14D-D0E3-2EDD-D9301583C5D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31002" y="1829912"/>
            <a:ext cx="1265030" cy="1493649"/>
          </a:xfrm>
          <a:prstGeom prst="rect">
            <a:avLst/>
          </a:prstGeom>
        </p:spPr>
      </p:pic>
      <p:pic>
        <p:nvPicPr>
          <p:cNvPr id="27" name="Image 26">
            <a:extLst>
              <a:ext uri="{FF2B5EF4-FFF2-40B4-BE49-F238E27FC236}">
                <a16:creationId xmlns:a16="http://schemas.microsoft.com/office/drawing/2014/main" id="{F1323FF3-AB1B-1D24-FC4F-717D1D6B69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8714" y="1889868"/>
            <a:ext cx="1089754" cy="1508891"/>
          </a:xfrm>
          <a:prstGeom prst="rect">
            <a:avLst/>
          </a:prstGeom>
        </p:spPr>
      </p:pic>
      <p:sp>
        <p:nvSpPr>
          <p:cNvPr id="30" name="ZoneTexte 29">
            <a:extLst>
              <a:ext uri="{FF2B5EF4-FFF2-40B4-BE49-F238E27FC236}">
                <a16:creationId xmlns:a16="http://schemas.microsoft.com/office/drawing/2014/main" id="{C48DD611-5638-8B25-4587-955D87E1DC3D}"/>
              </a:ext>
            </a:extLst>
          </p:cNvPr>
          <p:cNvSpPr txBox="1"/>
          <p:nvPr/>
        </p:nvSpPr>
        <p:spPr>
          <a:xfrm>
            <a:off x="1688998" y="3211666"/>
            <a:ext cx="2033164" cy="2000548"/>
          </a:xfrm>
          <a:prstGeom prst="rect">
            <a:avLst/>
          </a:prstGeom>
          <a:noFill/>
        </p:spPr>
        <p:txBody>
          <a:bodyPr wrap="square">
            <a:spAutoFit/>
          </a:bodyPr>
          <a:lstStyle/>
          <a:p>
            <a:pPr algn="ctr"/>
            <a:r>
              <a:rPr lang="fr-FR" sz="1600" b="1" dirty="0"/>
              <a:t>5) Les écorces                         </a:t>
            </a:r>
            <a:r>
              <a:rPr lang="fr-FR" sz="1200" dirty="0"/>
              <a:t>sont pour les carabes (prédateurs de pucerons et de larves, ils aiment chasser les limaces et les escargots). Vous pouvez créer des compartiments avec des bouts de cartons, planchettes, pour maintenir les garnitures.</a:t>
            </a:r>
          </a:p>
        </p:txBody>
      </p:sp>
      <p:pic>
        <p:nvPicPr>
          <p:cNvPr id="31" name="Image 30">
            <a:extLst>
              <a:ext uri="{FF2B5EF4-FFF2-40B4-BE49-F238E27FC236}">
                <a16:creationId xmlns:a16="http://schemas.microsoft.com/office/drawing/2014/main" id="{735B7ECF-7421-FFAB-9241-71761DE4D5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41636" y="2155440"/>
            <a:ext cx="922037" cy="1111713"/>
          </a:xfrm>
          <a:prstGeom prst="rect">
            <a:avLst/>
          </a:prstGeom>
        </p:spPr>
      </p:pic>
      <p:sp>
        <p:nvSpPr>
          <p:cNvPr id="33" name="ZoneTexte 32">
            <a:extLst>
              <a:ext uri="{FF2B5EF4-FFF2-40B4-BE49-F238E27FC236}">
                <a16:creationId xmlns:a16="http://schemas.microsoft.com/office/drawing/2014/main" id="{08A24050-C0A4-DC41-FF7F-5E97E1D5AEB6}"/>
              </a:ext>
            </a:extLst>
          </p:cNvPr>
          <p:cNvSpPr txBox="1"/>
          <p:nvPr/>
        </p:nvSpPr>
        <p:spPr>
          <a:xfrm>
            <a:off x="9837191" y="3341688"/>
            <a:ext cx="2255180" cy="2677656"/>
          </a:xfrm>
          <a:prstGeom prst="rect">
            <a:avLst/>
          </a:prstGeom>
          <a:noFill/>
        </p:spPr>
        <p:txBody>
          <a:bodyPr wrap="square">
            <a:spAutoFit/>
          </a:bodyPr>
          <a:lstStyle/>
          <a:p>
            <a:pPr algn="ctr"/>
            <a:r>
              <a:rPr lang="fr-FR" sz="1600" b="1" dirty="0"/>
              <a:t>9) Placez votre hôtel à insectes à 30cm du sol au minimum</a:t>
            </a:r>
            <a:r>
              <a:rPr lang="fr-FR" sz="1200" dirty="0"/>
              <a:t>                      pour attirer encore plus rapidement les petites bêtes. Laissez-le abrité en l’orientant plein sud ou sud-ouest dans l’idéal (notamment pour qu’il soit au soleil le matin). L’idéal ? sur un tronc d’arbre à l’abri du vent, contre un mur, à l’abri de la pluie et au-dessus d’un potager ou à proximité de fleurs.</a:t>
            </a:r>
            <a:endParaRPr lang="fr-FR" dirty="0"/>
          </a:p>
        </p:txBody>
      </p:sp>
      <p:pic>
        <p:nvPicPr>
          <p:cNvPr id="36" name="Image 35">
            <a:extLst>
              <a:ext uri="{FF2B5EF4-FFF2-40B4-BE49-F238E27FC236}">
                <a16:creationId xmlns:a16="http://schemas.microsoft.com/office/drawing/2014/main" id="{6CF41AB4-11CB-E248-80E0-372A0F038C6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123920" y="1295891"/>
            <a:ext cx="1364098" cy="2156647"/>
          </a:xfrm>
          <a:prstGeom prst="rect">
            <a:avLst/>
          </a:prstGeom>
        </p:spPr>
      </p:pic>
      <p:pic>
        <p:nvPicPr>
          <p:cNvPr id="38" name="Image 37">
            <a:extLst>
              <a:ext uri="{FF2B5EF4-FFF2-40B4-BE49-F238E27FC236}">
                <a16:creationId xmlns:a16="http://schemas.microsoft.com/office/drawing/2014/main" id="{E556E582-9C26-2DEA-E2FC-938762B3E80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71449" y="1249733"/>
            <a:ext cx="1249788" cy="2149026"/>
          </a:xfrm>
          <a:prstGeom prst="rect">
            <a:avLst/>
          </a:prstGeom>
        </p:spPr>
      </p:pic>
      <p:pic>
        <p:nvPicPr>
          <p:cNvPr id="13" name="Image 1">
            <a:hlinkClick r:id="rId12" action="ppaction://hlinksldjump"/>
            <a:extLst>
              <a:ext uri="{FF2B5EF4-FFF2-40B4-BE49-F238E27FC236}">
                <a16:creationId xmlns:a16="http://schemas.microsoft.com/office/drawing/2014/main" id="{C9B41176-FB2C-C78E-F71F-E1A6E4F7B55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752887" y="6181269"/>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421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1A89A70-6DC0-BDCF-944A-823A4A987D9C}"/>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4472C4">
                    <a:lumMod val="75000"/>
                  </a:srgbClr>
                </a:solidFill>
                <a:cs typeface="Arial" panose="020B0604020202020204" pitchFamily="34" charset="0"/>
              </a:rPr>
              <a:t>Quelle est la différence entre nature et biodiversité ?</a:t>
            </a:r>
            <a:endParaRPr lang="fr-FR" sz="3500" b="1" dirty="0">
              <a:solidFill>
                <a:srgbClr val="4472C4">
                  <a:lumMod val="75000"/>
                </a:srgbClr>
              </a:solidFill>
              <a:cs typeface="Arial" panose="020B0604020202020204" pitchFamily="34" charset="0"/>
            </a:endParaRPr>
          </a:p>
        </p:txBody>
      </p:sp>
      <p:sp>
        <p:nvSpPr>
          <p:cNvPr id="3" name="Rectangle 1">
            <a:extLst>
              <a:ext uri="{FF2B5EF4-FFF2-40B4-BE49-F238E27FC236}">
                <a16:creationId xmlns:a16="http://schemas.microsoft.com/office/drawing/2014/main" id="{BCF598C4-226D-E324-803B-3E8AE7CF63B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5" name="ZtxtP-Info">
            <a:extLst>
              <a:ext uri="{FF2B5EF4-FFF2-40B4-BE49-F238E27FC236}">
                <a16:creationId xmlns:a16="http://schemas.microsoft.com/office/drawing/2014/main" id="{67D789FC-1FC3-B8F6-FC1C-EE01F9B0BEC2}"/>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0404F13D-0356-9F21-08EE-687D8CB652BF}"/>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C2170A5E-BB23-13A3-9977-69D5BB9BF81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86B89FDD-8701-B6F6-5207-D13D51866E2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3514B1F5-A68A-FF6B-BD01-6FB9743DBE4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E1D3FBDC-BFB6-36BC-2747-29936D21052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7C87BC42-C645-D9B3-677F-60B9AEB6A62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 12">
            <a:extLst>
              <a:ext uri="{FF2B5EF4-FFF2-40B4-BE49-F238E27FC236}">
                <a16:creationId xmlns:a16="http://schemas.microsoft.com/office/drawing/2014/main" id="{B5B81FD7-48A1-B8D6-D561-30CF770535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1637" y="2137569"/>
            <a:ext cx="2427387" cy="3698875"/>
          </a:xfrm>
          <a:prstGeom prst="rect">
            <a:avLst/>
          </a:prstGeom>
        </p:spPr>
      </p:pic>
      <p:sp>
        <p:nvSpPr>
          <p:cNvPr id="14" name="Rectangle 13">
            <a:extLst>
              <a:ext uri="{FF2B5EF4-FFF2-40B4-BE49-F238E27FC236}">
                <a16:creationId xmlns:a16="http://schemas.microsoft.com/office/drawing/2014/main" id="{78FBE06A-F3E4-82DA-3F34-82D0B49CC97E}"/>
              </a:ext>
            </a:extLst>
          </p:cNvPr>
          <p:cNvSpPr/>
          <p:nvPr/>
        </p:nvSpPr>
        <p:spPr>
          <a:xfrm>
            <a:off x="4248975" y="1549127"/>
            <a:ext cx="7943025" cy="2862322"/>
          </a:xfrm>
          <a:prstGeom prst="rect">
            <a:avLst/>
          </a:prstGeom>
        </p:spPr>
        <p:txBody>
          <a:bodyPr wrap="square">
            <a:spAutoFit/>
          </a:bodyPr>
          <a:lstStyle/>
          <a:p>
            <a:pPr>
              <a:spcBef>
                <a:spcPts val="1200"/>
              </a:spcBef>
              <a:spcAft>
                <a:spcPts val="1200"/>
              </a:spcAft>
            </a:pPr>
            <a:r>
              <a:rPr lang="fr-FR" sz="2000" dirty="0">
                <a:solidFill>
                  <a:schemeClr val="accent1">
                    <a:lumMod val="75000"/>
                  </a:schemeClr>
                </a:solidFill>
              </a:rPr>
              <a:t>La nature commence quand la Terre se forme, il y a 4,6 milliards d’années. Cette Terre en formation est alors composée de roches, de sédiments. Il y a des tremblements de terre, du volcanisme. L’océan se forme, il y a des vagues, du vent… Tout cela, c’est de la nature. </a:t>
            </a:r>
          </a:p>
          <a:p>
            <a:pPr>
              <a:spcBef>
                <a:spcPts val="1200"/>
              </a:spcBef>
              <a:spcAft>
                <a:spcPts val="1200"/>
              </a:spcAft>
            </a:pPr>
            <a:r>
              <a:rPr lang="fr-FR" sz="2000" dirty="0">
                <a:solidFill>
                  <a:schemeClr val="accent1">
                    <a:lumMod val="75000"/>
                  </a:schemeClr>
                </a:solidFill>
              </a:rPr>
              <a:t>La biodiversité ne commence que 700 millions d’années plus tard, lorsqu’une première cellule vivante issue de la chimie se clone et se divise en deux cellules filles, puis en quatre cellules, huit cellules… C’est à ce moment que commence la biodiversité. </a:t>
            </a:r>
          </a:p>
        </p:txBody>
      </p:sp>
      <p:sp>
        <p:nvSpPr>
          <p:cNvPr id="16" name="Ellipse Texte +">
            <a:extLst>
              <a:ext uri="{FF2B5EF4-FFF2-40B4-BE49-F238E27FC236}">
                <a16:creationId xmlns:a16="http://schemas.microsoft.com/office/drawing/2014/main" id="{1C29532C-574F-2874-BACC-63483F03C926}"/>
              </a:ext>
            </a:extLst>
          </p:cNvPr>
          <p:cNvSpPr/>
          <p:nvPr/>
        </p:nvSpPr>
        <p:spPr bwMode="auto">
          <a:xfrm>
            <a:off x="6869643" y="4510881"/>
            <a:ext cx="3945995" cy="159822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sz="1700" dirty="0">
                <a:solidFill>
                  <a:schemeClr val="bg1">
                    <a:lumMod val="95000"/>
                  </a:schemeClr>
                </a:solidFill>
                <a:latin typeface="Calibri" panose="020F0502020204030204" pitchFamily="34" charset="0"/>
              </a:rPr>
              <a:t>La plus simple définition que l’on puisse trouver de la biodiversité est donc la suivante : c’est la partie vivante de la nature.</a:t>
            </a:r>
          </a:p>
        </p:txBody>
      </p:sp>
      <p:sp>
        <p:nvSpPr>
          <p:cNvPr id="12" name="Rectangle 11">
            <a:extLst>
              <a:ext uri="{FF2B5EF4-FFF2-40B4-BE49-F238E27FC236}">
                <a16:creationId xmlns:a16="http://schemas.microsoft.com/office/drawing/2014/main" id="{181183A4-C115-A00A-1050-D60001A24854}"/>
              </a:ext>
            </a:extLst>
          </p:cNvPr>
          <p:cNvSpPr/>
          <p:nvPr/>
        </p:nvSpPr>
        <p:spPr>
          <a:xfrm>
            <a:off x="4248975" y="6393224"/>
            <a:ext cx="7569202" cy="276999"/>
          </a:xfrm>
          <a:prstGeom prst="rect">
            <a:avLst/>
          </a:prstGeom>
        </p:spPr>
        <p:txBody>
          <a:bodyPr wrap="square">
            <a:spAutoFit/>
          </a:bodyPr>
          <a:lstStyle/>
          <a:p>
            <a:pPr>
              <a:spcBef>
                <a:spcPts val="1200"/>
              </a:spcBef>
              <a:spcAft>
                <a:spcPts val="1200"/>
              </a:spcAft>
            </a:pPr>
            <a:r>
              <a:rPr lang="fr-FR" altLang="fr-FR" sz="1200" dirty="0">
                <a:solidFill>
                  <a:schemeClr val="tx1">
                    <a:lumMod val="50000"/>
                    <a:lumOff val="50000"/>
                  </a:schemeClr>
                </a:solidFill>
              </a:rPr>
              <a:t>Source : </a:t>
            </a:r>
            <a:r>
              <a:rPr lang="fr-FR" sz="1200" dirty="0">
                <a:solidFill>
                  <a:schemeClr val="accent3">
                    <a:lumMod val="75000"/>
                  </a:schemeClr>
                </a:solidFill>
              </a:rPr>
              <a:t>millenaire3.com</a:t>
            </a:r>
            <a:endParaRPr lang="fr-FR" altLang="fr-FR" sz="1200" dirty="0">
              <a:solidFill>
                <a:schemeClr val="accent3">
                  <a:lumMod val="75000"/>
                </a:schemeClr>
              </a:solidFill>
            </a:endParaRPr>
          </a:p>
        </p:txBody>
      </p:sp>
      <p:sp>
        <p:nvSpPr>
          <p:cNvPr id="17" name="Espace réservé du numéro de diapositive 1">
            <a:extLst>
              <a:ext uri="{FF2B5EF4-FFF2-40B4-BE49-F238E27FC236}">
                <a16:creationId xmlns:a16="http://schemas.microsoft.com/office/drawing/2014/main" id="{FF1B38C0-6827-A5D2-0737-7FF78B42B18B}"/>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11</a:t>
            </a:fld>
            <a:endParaRPr lang="fr-FR" altLang="fr-FR" sz="1800" b="1" dirty="0">
              <a:solidFill>
                <a:schemeClr val="bg1"/>
              </a:solidFill>
            </a:endParaRPr>
          </a:p>
        </p:txBody>
      </p:sp>
      <p:pic>
        <p:nvPicPr>
          <p:cNvPr id="4" name="PictoVideo">
            <a:extLst>
              <a:ext uri="{FF2B5EF4-FFF2-40B4-BE49-F238E27FC236}">
                <a16:creationId xmlns:a16="http://schemas.microsoft.com/office/drawing/2014/main" id="{C35AF0BB-E266-DE21-631D-33E437D95F2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hlinkClick r:id="rId8" action="ppaction://hlinksldjump"/>
            <a:extLst>
              <a:ext uri="{FF2B5EF4-FFF2-40B4-BE49-F238E27FC236}">
                <a16:creationId xmlns:a16="http://schemas.microsoft.com/office/drawing/2014/main" id="{B3607261-9798-3239-7586-4DDE7914F25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8227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12" grpId="0"/>
    </p:bldLst>
  </p:timing>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34A449E-8F1E-F3E2-3911-AB36B1C5A14C}"/>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Quelles différences y a-t-il entre une endémie, une épidémie et une pandémie ?</a:t>
            </a:r>
          </a:p>
        </p:txBody>
      </p:sp>
      <p:sp>
        <p:nvSpPr>
          <p:cNvPr id="3" name="Rectangle 1">
            <a:extLst>
              <a:ext uri="{FF2B5EF4-FFF2-40B4-BE49-F238E27FC236}">
                <a16:creationId xmlns:a16="http://schemas.microsoft.com/office/drawing/2014/main" id="{E39D5300-C2C3-409C-2201-BE0FF38DFE0F}"/>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59CF5CD0-CD38-83E0-3014-C817E9B3923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A24519D0-4E66-6862-0A39-5C0D93CBDD1E}"/>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4D26D190-0AAA-D32E-4C45-C69D46C413D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26F982F1-0793-9FD3-D95A-7AD04B706C2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F75548A5-E04C-25F5-C049-F196F7B63D8A}"/>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FECF72F6-1163-EC86-4118-2E8DEA1A406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E3018652-CB61-C75C-8B14-5CFFDC5C16B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F63BCD23-0FBB-3FD2-3EDF-9DAE9FD5181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EE098C53-EB8B-D4C1-56FE-365AB78D497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
            <a:extLst>
              <a:ext uri="{FF2B5EF4-FFF2-40B4-BE49-F238E27FC236}">
                <a16:creationId xmlns:a16="http://schemas.microsoft.com/office/drawing/2014/main" id="{90836ABA-12A7-9F88-AEF7-12581A2F0837}"/>
              </a:ext>
            </a:extLst>
          </p:cNvPr>
          <p:cNvSpPr>
            <a:spLocks noChangeArrowheads="1"/>
          </p:cNvSpPr>
          <p:nvPr/>
        </p:nvSpPr>
        <p:spPr bwMode="auto">
          <a:xfrm>
            <a:off x="6262911" y="1986459"/>
            <a:ext cx="5496273" cy="4001095"/>
          </a:xfrm>
          <a:prstGeom prst="rect">
            <a:avLst/>
          </a:prstGeom>
          <a:noFill/>
          <a:ln>
            <a:noFill/>
          </a:ln>
          <a:effec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chemeClr val="accent1">
                    <a:lumMod val="75000"/>
                  </a:schemeClr>
                </a:solidFill>
                <a:effectLst/>
                <a:cs typeface="Arial" panose="020B0604020202020204" pitchFamily="34" charset="0"/>
              </a:rPr>
              <a:t>Les relations entre </a:t>
            </a:r>
            <a:r>
              <a:rPr kumimoji="0" lang="fr-FR" altLang="fr-FR" sz="2000" b="0" i="0" u="none" strike="noStrike" cap="none" normalizeH="0" baseline="0" dirty="0">
                <a:ln>
                  <a:noFill/>
                </a:ln>
                <a:solidFill>
                  <a:srgbClr val="2F5597"/>
                </a:solidFill>
                <a:effectLst/>
                <a:cs typeface="Arial" panose="020B0604020202020204" pitchFamily="34" charset="0"/>
              </a:rPr>
              <a:t>une</a:t>
            </a:r>
            <a:r>
              <a:rPr kumimoji="0" lang="fr-FR" altLang="fr-FR" sz="2000" b="0" i="0" u="none" strike="noStrike" cap="none" normalizeH="0" baseline="0" dirty="0">
                <a:ln>
                  <a:noFill/>
                </a:ln>
                <a:solidFill>
                  <a:schemeClr val="accent1">
                    <a:lumMod val="75000"/>
                  </a:schemeClr>
                </a:solidFill>
                <a:effectLst/>
                <a:cs typeface="Arial" panose="020B0604020202020204" pitchFamily="34" charset="0"/>
              </a:rPr>
              <a:t> </a:t>
            </a:r>
            <a:r>
              <a:rPr lang="fr-FR" altLang="fr-FR" sz="2000" dirty="0">
                <a:solidFill>
                  <a:schemeClr val="accent1">
                    <a:lumMod val="75000"/>
                  </a:schemeClr>
                </a:solidFill>
                <a:cs typeface="Arial" panose="020B0604020202020204" pitchFamily="34" charset="0"/>
              </a:rPr>
              <a:t>maladie (</a:t>
            </a:r>
            <a:r>
              <a:rPr kumimoji="0" lang="fr-FR" altLang="fr-FR" sz="2000" b="0" i="0" u="none" strike="noStrike" cap="none" normalizeH="0" baseline="0" dirty="0">
                <a:ln>
                  <a:noFill/>
                </a:ln>
                <a:solidFill>
                  <a:schemeClr val="accent1">
                    <a:lumMod val="75000"/>
                  </a:schemeClr>
                </a:solidFill>
                <a:effectLst/>
                <a:cs typeface="Arial" panose="020B0604020202020204" pitchFamily="34" charset="0"/>
              </a:rPr>
              <a:t>agent pathogène) et la population qu’elle infecte peuvent se définir par </a:t>
            </a:r>
            <a:r>
              <a:rPr kumimoji="0" lang="fr-FR" altLang="fr-FR" sz="2000" b="1" i="0" u="none" strike="noStrike" cap="none" normalizeH="0" baseline="0" dirty="0">
                <a:ln>
                  <a:noFill/>
                </a:ln>
                <a:solidFill>
                  <a:schemeClr val="accent1">
                    <a:lumMod val="75000"/>
                  </a:schemeClr>
                </a:solidFill>
                <a:effectLst/>
                <a:cs typeface="Arial" panose="020B0604020202020204" pitchFamily="34" charset="0"/>
              </a:rPr>
              <a:t>la durée et l’étendue géographique de l’infection</a:t>
            </a:r>
            <a:r>
              <a:rPr kumimoji="0" lang="fr-FR" altLang="fr-FR" sz="2000" b="0" i="0" u="none" strike="noStrike" cap="none" normalizeH="0" baseline="0" dirty="0">
                <a:ln>
                  <a:noFill/>
                </a:ln>
                <a:solidFill>
                  <a:schemeClr val="accent1">
                    <a:lumMod val="75000"/>
                  </a:schemeClr>
                </a:solidFill>
                <a:effectLst/>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000" b="0" i="0" u="none" strike="noStrike" cap="none" normalizeH="0" baseline="0" dirty="0">
              <a:ln>
                <a:noFill/>
              </a:ln>
              <a:solidFill>
                <a:schemeClr val="accent1">
                  <a:lumMod val="75000"/>
                </a:schemeClr>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0" i="0" u="none" strike="noStrike" cap="none" normalizeH="0" baseline="0" dirty="0">
                <a:ln>
                  <a:noFill/>
                </a:ln>
                <a:solidFill>
                  <a:schemeClr val="accent1">
                    <a:lumMod val="75000"/>
                  </a:schemeClr>
                </a:solidFill>
                <a:effectLst/>
                <a:cs typeface="Arial" panose="020B0604020202020204" pitchFamily="34" charset="0"/>
              </a:rPr>
              <a:t>une infection qui reste localisée géographiquement mais qui est présente de façon permanente est appelée </a:t>
            </a:r>
            <a:r>
              <a:rPr kumimoji="0" lang="fr-FR" altLang="fr-FR" sz="2000" b="1" i="0" u="none" strike="noStrike" cap="none" normalizeH="0" baseline="0" dirty="0">
                <a:ln>
                  <a:noFill/>
                </a:ln>
                <a:solidFill>
                  <a:schemeClr val="accent1">
                    <a:lumMod val="75000"/>
                  </a:schemeClr>
                </a:solidFill>
                <a:effectLst/>
                <a:cs typeface="Arial" panose="020B0604020202020204" pitchFamily="34" charset="0"/>
              </a:rPr>
              <a:t>endémie</a:t>
            </a:r>
            <a:r>
              <a:rPr kumimoji="0" lang="fr-FR" altLang="fr-FR" sz="2000" b="0" i="0" u="none" strike="noStrike" cap="none" normalizeH="0" baseline="0" dirty="0">
                <a:ln>
                  <a:noFill/>
                </a:ln>
                <a:solidFill>
                  <a:schemeClr val="accent1">
                    <a:lumMod val="75000"/>
                  </a:schemeClr>
                </a:solidFill>
                <a:effectLst/>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0" i="0" u="none" strike="noStrike" cap="none" normalizeH="0" baseline="0" dirty="0">
                <a:ln>
                  <a:noFill/>
                </a:ln>
                <a:solidFill>
                  <a:schemeClr val="accent1">
                    <a:lumMod val="75000"/>
                  </a:schemeClr>
                </a:solidFill>
                <a:effectLst/>
                <a:cs typeface="Arial" panose="020B0604020202020204" pitchFamily="34" charset="0"/>
              </a:rPr>
              <a:t>une infection qui reste localisée géographiquement et sur une courte période de temps est définie comme une </a:t>
            </a:r>
            <a:r>
              <a:rPr kumimoji="0" lang="fr-FR" altLang="fr-FR" sz="2000" b="1" i="0" u="none" strike="noStrike" cap="none" normalizeH="0" baseline="0" dirty="0">
                <a:ln>
                  <a:noFill/>
                </a:ln>
                <a:solidFill>
                  <a:schemeClr val="accent1">
                    <a:lumMod val="75000"/>
                  </a:schemeClr>
                </a:solidFill>
                <a:effectLst/>
                <a:cs typeface="Arial" panose="020B0604020202020204" pitchFamily="34" charset="0"/>
              </a:rPr>
              <a:t>épidémie</a:t>
            </a:r>
            <a:r>
              <a:rPr kumimoji="0" lang="fr-FR" altLang="fr-FR" sz="2000" b="0" i="0" u="none" strike="noStrike" cap="none" normalizeH="0" baseline="0" dirty="0">
                <a:ln>
                  <a:noFill/>
                </a:ln>
                <a:solidFill>
                  <a:schemeClr val="accent1">
                    <a:lumMod val="75000"/>
                  </a:schemeClr>
                </a:solidFill>
                <a:effectLst/>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0" i="0" u="none" strike="noStrike" cap="none" normalizeH="0" baseline="0" dirty="0">
                <a:ln>
                  <a:noFill/>
                </a:ln>
                <a:solidFill>
                  <a:schemeClr val="accent1">
                    <a:lumMod val="75000"/>
                  </a:schemeClr>
                </a:solidFill>
                <a:effectLst/>
                <a:cs typeface="Arial" panose="020B0604020202020204" pitchFamily="34" charset="0"/>
              </a:rPr>
              <a:t>une infection qui part d’une zone localisée puis s’étend au monde entier est définie comme une</a:t>
            </a:r>
            <a:r>
              <a:rPr kumimoji="0" lang="fr-FR" altLang="fr-FR" sz="2000" b="1" i="0" u="none" strike="noStrike" cap="none" normalizeH="0" baseline="0" dirty="0">
                <a:ln>
                  <a:noFill/>
                </a:ln>
                <a:solidFill>
                  <a:schemeClr val="accent1">
                    <a:lumMod val="75000"/>
                  </a:schemeClr>
                </a:solidFill>
                <a:effectLst/>
                <a:cs typeface="Arial" panose="020B0604020202020204" pitchFamily="34" charset="0"/>
              </a:rPr>
              <a:t> pandémie</a:t>
            </a:r>
            <a:r>
              <a:rPr kumimoji="0" lang="fr-FR" altLang="fr-FR" sz="2000" b="0" i="0" u="none" strike="noStrike" cap="none" normalizeH="0" baseline="0" dirty="0">
                <a:ln>
                  <a:noFill/>
                </a:ln>
                <a:solidFill>
                  <a:schemeClr val="accent1">
                    <a:lumMod val="75000"/>
                  </a:schemeClr>
                </a:solidFill>
                <a:effectLst/>
                <a:cs typeface="Arial" panose="020B0604020202020204" pitchFamily="34" charset="0"/>
              </a:rPr>
              <a:t>. </a:t>
            </a:r>
            <a:endParaRPr kumimoji="0" lang="fr-FR" altLang="fr-FR" sz="2000" b="0" i="0" u="none" strike="noStrike" cap="none" normalizeH="0" baseline="0" dirty="0">
              <a:ln>
                <a:noFill/>
              </a:ln>
              <a:solidFill>
                <a:schemeClr val="accent1">
                  <a:lumMod val="75000"/>
                </a:schemeClr>
              </a:solidFill>
              <a:effectLst/>
            </a:endParaRPr>
          </a:p>
        </p:txBody>
      </p:sp>
      <p:pic>
        <p:nvPicPr>
          <p:cNvPr id="14" name="Image 13">
            <a:extLst>
              <a:ext uri="{FF2B5EF4-FFF2-40B4-BE49-F238E27FC236}">
                <a16:creationId xmlns:a16="http://schemas.microsoft.com/office/drawing/2014/main" id="{03AFAEF7-BA2E-4558-4B98-3513BEABB0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01816" y="2007545"/>
            <a:ext cx="3063728" cy="4668536"/>
          </a:xfrm>
          <a:prstGeom prst="rect">
            <a:avLst/>
          </a:prstGeom>
        </p:spPr>
      </p:pic>
      <p:sp>
        <p:nvSpPr>
          <p:cNvPr id="15" name="ZoneTexte 14">
            <a:extLst>
              <a:ext uri="{FF2B5EF4-FFF2-40B4-BE49-F238E27FC236}">
                <a16:creationId xmlns:a16="http://schemas.microsoft.com/office/drawing/2014/main" id="{7AE73C56-04D7-849D-5732-E9B1F3B5D9B2}"/>
              </a:ext>
            </a:extLst>
          </p:cNvPr>
          <p:cNvSpPr txBox="1"/>
          <p:nvPr/>
        </p:nvSpPr>
        <p:spPr>
          <a:xfrm>
            <a:off x="1663554" y="6502264"/>
            <a:ext cx="7519621" cy="276999"/>
          </a:xfrm>
          <a:prstGeom prst="rect">
            <a:avLst/>
          </a:prstGeom>
          <a:noFill/>
        </p:spPr>
        <p:txBody>
          <a:bodyPr wrap="square">
            <a:spAutoFit/>
          </a:bodyPr>
          <a:lstStyle/>
          <a:p>
            <a:r>
              <a:rPr lang="fr-FR" sz="1200" dirty="0">
                <a:solidFill>
                  <a:schemeClr val="bg1">
                    <a:lumMod val="50000"/>
                  </a:schemeClr>
                </a:solidFill>
              </a:rPr>
              <a:t>(Source : ameli.fr)</a:t>
            </a:r>
          </a:p>
        </p:txBody>
      </p:sp>
      <p:sp>
        <p:nvSpPr>
          <p:cNvPr id="16" name="Espace réservé du numéro de diapositive 1">
            <a:extLst>
              <a:ext uri="{FF2B5EF4-FFF2-40B4-BE49-F238E27FC236}">
                <a16:creationId xmlns:a16="http://schemas.microsoft.com/office/drawing/2014/main" id="{842BBB28-5A91-F8ED-EC43-4256C4E6253D}"/>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110</a:t>
            </a:fld>
            <a:endParaRPr lang="fr-FR" altLang="fr-FR" sz="1800" b="1" dirty="0">
              <a:solidFill>
                <a:schemeClr val="bg1"/>
              </a:solidFill>
            </a:endParaRPr>
          </a:p>
        </p:txBody>
      </p:sp>
      <p:pic>
        <p:nvPicPr>
          <p:cNvPr id="17" name="Image 1">
            <a:hlinkClick r:id="rId8" action="ppaction://hlinksldjump"/>
            <a:extLst>
              <a:ext uri="{FF2B5EF4-FFF2-40B4-BE49-F238E27FC236}">
                <a16:creationId xmlns:a16="http://schemas.microsoft.com/office/drawing/2014/main" id="{E2AD559E-6810-84E5-B41E-F12EABF1814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96021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AF9065F-484A-50C1-CAC6-0EAC68C5DD38}"/>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Qu’est-ce que les corridors biologiques ?</a:t>
            </a:r>
          </a:p>
        </p:txBody>
      </p:sp>
      <p:sp>
        <p:nvSpPr>
          <p:cNvPr id="3" name="Rectangle 1">
            <a:extLst>
              <a:ext uri="{FF2B5EF4-FFF2-40B4-BE49-F238E27FC236}">
                <a16:creationId xmlns:a16="http://schemas.microsoft.com/office/drawing/2014/main" id="{D5A5BE4B-78D6-51CE-8FC2-7FCBC469CA45}"/>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BDDB3F71-2F4B-DC19-4899-557D2D9B50D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A9BB6FFD-8256-57F2-5E2A-D2BC02BFE03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7AB97A10-0958-662F-F721-6A17B702AF6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AA7F63FC-7F32-1DB2-4C26-BDF37AD0F86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972F8713-9846-8F11-ED4F-9931CAD52DF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4F627D33-7A78-EF82-29AF-FAB63A0D7673}"/>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22AED5CB-1360-9691-B34F-0EE49C35E56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D078E1CC-45C4-275F-C12A-ED79EC557B1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38787484-39FD-9D8F-6C3F-253553A259D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 13">
            <a:extLst>
              <a:ext uri="{FF2B5EF4-FFF2-40B4-BE49-F238E27FC236}">
                <a16:creationId xmlns:a16="http://schemas.microsoft.com/office/drawing/2014/main" id="{1B8F6DE8-A226-819F-8441-570962DE8E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4140" y="1752664"/>
            <a:ext cx="5652964" cy="4161047"/>
          </a:xfrm>
          <a:prstGeom prst="rect">
            <a:avLst/>
          </a:prstGeom>
        </p:spPr>
      </p:pic>
      <p:sp>
        <p:nvSpPr>
          <p:cNvPr id="16" name="ZoneTexte 15">
            <a:extLst>
              <a:ext uri="{FF2B5EF4-FFF2-40B4-BE49-F238E27FC236}">
                <a16:creationId xmlns:a16="http://schemas.microsoft.com/office/drawing/2014/main" id="{B10CA309-89F4-34D3-D4FA-3DD1AEA9ACAC}"/>
              </a:ext>
            </a:extLst>
          </p:cNvPr>
          <p:cNvSpPr txBox="1"/>
          <p:nvPr/>
        </p:nvSpPr>
        <p:spPr>
          <a:xfrm>
            <a:off x="7334881" y="2804250"/>
            <a:ext cx="4408932" cy="1938992"/>
          </a:xfrm>
          <a:prstGeom prst="rect">
            <a:avLst/>
          </a:prstGeom>
          <a:noFill/>
        </p:spPr>
        <p:txBody>
          <a:bodyPr wrap="square">
            <a:spAutoFit/>
          </a:bodyPr>
          <a:lstStyle/>
          <a:p>
            <a:r>
              <a:rPr lang="fr-FR" sz="2000" b="0" i="0" dirty="0">
                <a:solidFill>
                  <a:schemeClr val="accent1">
                    <a:lumMod val="75000"/>
                  </a:schemeClr>
                </a:solidFill>
                <a:effectLst/>
              </a:rPr>
              <a:t>Les corridors biologiques (ou écologiques) </a:t>
            </a:r>
            <a:r>
              <a:rPr lang="fr-FR" sz="2000" b="1" i="0" dirty="0">
                <a:solidFill>
                  <a:schemeClr val="accent1">
                    <a:lumMod val="75000"/>
                  </a:schemeClr>
                </a:solidFill>
                <a:effectLst/>
              </a:rPr>
              <a:t>assurent des connexions entre des réservoirs de biodiversité</a:t>
            </a:r>
            <a:r>
              <a:rPr lang="fr-FR" sz="2000" i="0" dirty="0">
                <a:solidFill>
                  <a:schemeClr val="accent1">
                    <a:lumMod val="75000"/>
                  </a:schemeClr>
                </a:solidFill>
                <a:effectLst/>
              </a:rPr>
              <a:t>,</a:t>
            </a:r>
            <a:r>
              <a:rPr lang="fr-FR" sz="2000" b="0" i="0" dirty="0">
                <a:solidFill>
                  <a:schemeClr val="accent1">
                    <a:lumMod val="75000"/>
                  </a:schemeClr>
                </a:solidFill>
                <a:effectLst/>
              </a:rPr>
              <a:t> offrant aux espèces des conditions favorables à leurs déplacements et à l’accomplissement de leur cycle de vie.</a:t>
            </a:r>
            <a:endParaRPr lang="fr-FR" sz="2000" dirty="0">
              <a:solidFill>
                <a:schemeClr val="accent1">
                  <a:lumMod val="75000"/>
                </a:schemeClr>
              </a:solidFill>
            </a:endParaRPr>
          </a:p>
        </p:txBody>
      </p:sp>
      <p:sp>
        <p:nvSpPr>
          <p:cNvPr id="18" name="ZoneTexte 17">
            <a:extLst>
              <a:ext uri="{FF2B5EF4-FFF2-40B4-BE49-F238E27FC236}">
                <a16:creationId xmlns:a16="http://schemas.microsoft.com/office/drawing/2014/main" id="{78A65520-F675-4740-4CDB-EED2D3C6D652}"/>
              </a:ext>
            </a:extLst>
          </p:cNvPr>
          <p:cNvSpPr txBox="1"/>
          <p:nvPr/>
        </p:nvSpPr>
        <p:spPr>
          <a:xfrm>
            <a:off x="1757934" y="6429985"/>
            <a:ext cx="6222492" cy="307777"/>
          </a:xfrm>
          <a:prstGeom prst="rect">
            <a:avLst/>
          </a:prstGeom>
          <a:noFill/>
        </p:spPr>
        <p:txBody>
          <a:bodyPr wrap="square">
            <a:spAutoFit/>
          </a:bodyPr>
          <a:lstStyle/>
          <a:p>
            <a:r>
              <a:rPr lang="fr-FR" sz="1400" dirty="0">
                <a:solidFill>
                  <a:schemeClr val="bg1">
                    <a:lumMod val="50000"/>
                  </a:schemeClr>
                </a:solidFill>
              </a:rPr>
              <a:t>(Source : www.trameverteetbleue.fr)</a:t>
            </a:r>
          </a:p>
        </p:txBody>
      </p:sp>
      <p:sp>
        <p:nvSpPr>
          <p:cNvPr id="19" name="Espace réservé du numéro de diapositive 1">
            <a:extLst>
              <a:ext uri="{FF2B5EF4-FFF2-40B4-BE49-F238E27FC236}">
                <a16:creationId xmlns:a16="http://schemas.microsoft.com/office/drawing/2014/main" id="{8CDF5478-3FD4-B00A-0199-454A23854E48}"/>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111</a:t>
            </a:fld>
            <a:endParaRPr lang="fr-FR" altLang="fr-FR" sz="1800" b="1" dirty="0">
              <a:solidFill>
                <a:schemeClr val="bg1"/>
              </a:solidFill>
            </a:endParaRPr>
          </a:p>
        </p:txBody>
      </p:sp>
      <p:pic>
        <p:nvPicPr>
          <p:cNvPr id="20" name="Image 1">
            <a:hlinkClick r:id="rId8" action="ppaction://hlinksldjump"/>
            <a:extLst>
              <a:ext uri="{FF2B5EF4-FFF2-40B4-BE49-F238E27FC236}">
                <a16:creationId xmlns:a16="http://schemas.microsoft.com/office/drawing/2014/main" id="{0DBBB2B9-96E4-9E71-89F1-6BA52CC4804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423931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1">
            <a:extLst>
              <a:ext uri="{FF2B5EF4-FFF2-40B4-BE49-F238E27FC236}">
                <a16:creationId xmlns:a16="http://schemas.microsoft.com/office/drawing/2014/main" id="{F5226A05-6E10-736D-1BA4-1A0092D94CFF}"/>
              </a:ext>
            </a:extLst>
          </p:cNvPr>
          <p:cNvSpPr/>
          <p:nvPr/>
        </p:nvSpPr>
        <p:spPr>
          <a:xfrm rot="16200000">
            <a:off x="5330031" y="-3968"/>
            <a:ext cx="1531937" cy="12192000"/>
          </a:xfrm>
          <a:custGeom>
            <a:avLst/>
            <a:gdLst>
              <a:gd name="connsiteX0" fmla="*/ 0 w 1491369"/>
              <a:gd name="connsiteY0" fmla="*/ 0 h 6858000"/>
              <a:gd name="connsiteX1" fmla="*/ 1491369 w 1491369"/>
              <a:gd name="connsiteY1" fmla="*/ 0 h 6858000"/>
              <a:gd name="connsiteX2" fmla="*/ 1491369 w 1491369"/>
              <a:gd name="connsiteY2" fmla="*/ 6858000 h 6858000"/>
              <a:gd name="connsiteX3" fmla="*/ 0 w 1491369"/>
              <a:gd name="connsiteY3" fmla="*/ 6858000 h 6858000"/>
              <a:gd name="connsiteX4" fmla="*/ 0 w 1491369"/>
              <a:gd name="connsiteY4" fmla="*/ 0 h 6858000"/>
              <a:gd name="connsiteX0" fmla="*/ 0 w 1491369"/>
              <a:gd name="connsiteY0" fmla="*/ 0 h 6858000"/>
              <a:gd name="connsiteX1" fmla="*/ 923479 w 1491369"/>
              <a:gd name="connsiteY1" fmla="*/ 9625 h 6858000"/>
              <a:gd name="connsiteX2" fmla="*/ 1491369 w 1491369"/>
              <a:gd name="connsiteY2" fmla="*/ 6858000 h 6858000"/>
              <a:gd name="connsiteX3" fmla="*/ 0 w 1491369"/>
              <a:gd name="connsiteY3" fmla="*/ 6858000 h 6858000"/>
              <a:gd name="connsiteX4" fmla="*/ 0 w 1491369"/>
              <a:gd name="connsiteY4" fmla="*/ 0 h 6858000"/>
              <a:gd name="connsiteX0" fmla="*/ 0 w 1491369"/>
              <a:gd name="connsiteY0" fmla="*/ 0 h 6858000"/>
              <a:gd name="connsiteX1" fmla="*/ 336338 w 1491369"/>
              <a:gd name="connsiteY1" fmla="*/ 202130 h 6858000"/>
              <a:gd name="connsiteX2" fmla="*/ 1491369 w 1491369"/>
              <a:gd name="connsiteY2" fmla="*/ 6858000 h 6858000"/>
              <a:gd name="connsiteX3" fmla="*/ 0 w 1491369"/>
              <a:gd name="connsiteY3" fmla="*/ 6858000 h 6858000"/>
              <a:gd name="connsiteX4" fmla="*/ 0 w 1491369"/>
              <a:gd name="connsiteY4" fmla="*/ 0 h 6858000"/>
              <a:gd name="connsiteX0" fmla="*/ 0 w 1491369"/>
              <a:gd name="connsiteY0" fmla="*/ 28877 h 6886877"/>
              <a:gd name="connsiteX1" fmla="*/ 923479 w 1491369"/>
              <a:gd name="connsiteY1" fmla="*/ 0 h 6886877"/>
              <a:gd name="connsiteX2" fmla="*/ 1491369 w 1491369"/>
              <a:gd name="connsiteY2" fmla="*/ 6886877 h 6886877"/>
              <a:gd name="connsiteX3" fmla="*/ 0 w 1491369"/>
              <a:gd name="connsiteY3" fmla="*/ 6886877 h 6886877"/>
              <a:gd name="connsiteX4" fmla="*/ 0 w 1491369"/>
              <a:gd name="connsiteY4" fmla="*/ 28877 h 6886877"/>
              <a:gd name="connsiteX0" fmla="*/ 0 w 1510619"/>
              <a:gd name="connsiteY0" fmla="*/ 1 h 6886877"/>
              <a:gd name="connsiteX1" fmla="*/ 942729 w 1510619"/>
              <a:gd name="connsiteY1" fmla="*/ 0 h 6886877"/>
              <a:gd name="connsiteX2" fmla="*/ 1510619 w 1510619"/>
              <a:gd name="connsiteY2" fmla="*/ 6886877 h 6886877"/>
              <a:gd name="connsiteX3" fmla="*/ 19250 w 1510619"/>
              <a:gd name="connsiteY3" fmla="*/ 6886877 h 6886877"/>
              <a:gd name="connsiteX4" fmla="*/ 0 w 1510619"/>
              <a:gd name="connsiteY4" fmla="*/ 1 h 6886877"/>
              <a:gd name="connsiteX0" fmla="*/ 0 w 1616497"/>
              <a:gd name="connsiteY0" fmla="*/ 1 h 6915753"/>
              <a:gd name="connsiteX1" fmla="*/ 942729 w 1616497"/>
              <a:gd name="connsiteY1" fmla="*/ 0 h 6915753"/>
              <a:gd name="connsiteX2" fmla="*/ 1616497 w 1616497"/>
              <a:gd name="connsiteY2" fmla="*/ 6915753 h 6915753"/>
              <a:gd name="connsiteX3" fmla="*/ 19250 w 1616497"/>
              <a:gd name="connsiteY3" fmla="*/ 6886877 h 6915753"/>
              <a:gd name="connsiteX4" fmla="*/ 0 w 1616497"/>
              <a:gd name="connsiteY4" fmla="*/ 1 h 6915753"/>
              <a:gd name="connsiteX0" fmla="*/ 0 w 1616497"/>
              <a:gd name="connsiteY0" fmla="*/ 1 h 6915753"/>
              <a:gd name="connsiteX1" fmla="*/ 942729 w 1616497"/>
              <a:gd name="connsiteY1" fmla="*/ 0 h 6915753"/>
              <a:gd name="connsiteX2" fmla="*/ 1616497 w 1616497"/>
              <a:gd name="connsiteY2" fmla="*/ 6915753 h 6915753"/>
              <a:gd name="connsiteX3" fmla="*/ 452387 w 1616497"/>
              <a:gd name="connsiteY3" fmla="*/ 6809875 h 6915753"/>
              <a:gd name="connsiteX4" fmla="*/ 0 w 1616497"/>
              <a:gd name="connsiteY4" fmla="*/ 1 h 6915753"/>
              <a:gd name="connsiteX0" fmla="*/ 1852 w 1618349"/>
              <a:gd name="connsiteY0" fmla="*/ 1 h 6915753"/>
              <a:gd name="connsiteX1" fmla="*/ 944581 w 1618349"/>
              <a:gd name="connsiteY1" fmla="*/ 0 h 6915753"/>
              <a:gd name="connsiteX2" fmla="*/ 1618349 w 1618349"/>
              <a:gd name="connsiteY2" fmla="*/ 6915753 h 6915753"/>
              <a:gd name="connsiteX3" fmla="*/ 1852 w 1618349"/>
              <a:gd name="connsiteY3" fmla="*/ 6906128 h 6915753"/>
              <a:gd name="connsiteX4" fmla="*/ 1852 w 1618349"/>
              <a:gd name="connsiteY4" fmla="*/ 1 h 6915753"/>
              <a:gd name="connsiteX0" fmla="*/ 1852 w 1697788"/>
              <a:gd name="connsiteY0" fmla="*/ 1 h 6915753"/>
              <a:gd name="connsiteX1" fmla="*/ 1697788 w 1697788"/>
              <a:gd name="connsiteY1" fmla="*/ 0 h 6915753"/>
              <a:gd name="connsiteX2" fmla="*/ 1618349 w 1697788"/>
              <a:gd name="connsiteY2" fmla="*/ 6915753 h 6915753"/>
              <a:gd name="connsiteX3" fmla="*/ 1852 w 1697788"/>
              <a:gd name="connsiteY3" fmla="*/ 6906128 h 6915753"/>
              <a:gd name="connsiteX4" fmla="*/ 1852 w 1697788"/>
              <a:gd name="connsiteY4" fmla="*/ 1 h 6915753"/>
              <a:gd name="connsiteX0" fmla="*/ 1852 w 1697788"/>
              <a:gd name="connsiteY0" fmla="*/ 1 h 6915753"/>
              <a:gd name="connsiteX1" fmla="*/ 1697788 w 1697788"/>
              <a:gd name="connsiteY1" fmla="*/ 0 h 6915753"/>
              <a:gd name="connsiteX2" fmla="*/ 1096126 w 1697788"/>
              <a:gd name="connsiteY2" fmla="*/ 6915753 h 6915753"/>
              <a:gd name="connsiteX3" fmla="*/ 1852 w 1697788"/>
              <a:gd name="connsiteY3" fmla="*/ 6906128 h 6915753"/>
              <a:gd name="connsiteX4" fmla="*/ 1852 w 1697788"/>
              <a:gd name="connsiteY4" fmla="*/ 1 h 6915753"/>
              <a:gd name="connsiteX0" fmla="*/ 1852 w 1396505"/>
              <a:gd name="connsiteY0" fmla="*/ 0 h 6915752"/>
              <a:gd name="connsiteX1" fmla="*/ 1396505 w 1396505"/>
              <a:gd name="connsiteY1" fmla="*/ 10046 h 6915752"/>
              <a:gd name="connsiteX2" fmla="*/ 1096126 w 1396505"/>
              <a:gd name="connsiteY2" fmla="*/ 6915752 h 6915752"/>
              <a:gd name="connsiteX3" fmla="*/ 1852 w 1396505"/>
              <a:gd name="connsiteY3" fmla="*/ 6906127 h 6915752"/>
              <a:gd name="connsiteX4" fmla="*/ 1852 w 1396505"/>
              <a:gd name="connsiteY4" fmla="*/ 0 h 6915752"/>
              <a:gd name="connsiteX0" fmla="*/ 1852 w 1496932"/>
              <a:gd name="connsiteY0" fmla="*/ 0 h 6915752"/>
              <a:gd name="connsiteX1" fmla="*/ 1496932 w 1496932"/>
              <a:gd name="connsiteY1" fmla="*/ 10046 h 6915752"/>
              <a:gd name="connsiteX2" fmla="*/ 1096126 w 1496932"/>
              <a:gd name="connsiteY2" fmla="*/ 6915752 h 6915752"/>
              <a:gd name="connsiteX3" fmla="*/ 1852 w 1496932"/>
              <a:gd name="connsiteY3" fmla="*/ 6906127 h 6915752"/>
              <a:gd name="connsiteX4" fmla="*/ 1852 w 1496932"/>
              <a:gd name="connsiteY4" fmla="*/ 0 h 6915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6932" h="6915752">
                <a:moveTo>
                  <a:pt x="1852" y="0"/>
                </a:moveTo>
                <a:lnTo>
                  <a:pt x="1496932" y="10046"/>
                </a:lnTo>
                <a:lnTo>
                  <a:pt x="1096126" y="6915752"/>
                </a:lnTo>
                <a:lnTo>
                  <a:pt x="1852" y="6906127"/>
                </a:lnTo>
                <a:cubicBezTo>
                  <a:pt x="-4565" y="4610502"/>
                  <a:pt x="8269" y="2295625"/>
                  <a:pt x="1852" y="0"/>
                </a:cubicBezTo>
                <a:close/>
              </a:path>
            </a:pathLst>
          </a:custGeom>
          <a:solidFill>
            <a:schemeClr val="bg1"/>
          </a:solidFill>
          <a:ln>
            <a:noFill/>
          </a:ln>
          <a:effectLst>
            <a:outerShdw blurRad="431800" dist="38100" dir="2700000" algn="tl" rotWithShape="0">
              <a:prstClr val="black"/>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fr-FR" dirty="0">
                <a:solidFill>
                  <a:prstClr val="white"/>
                </a:solidFill>
              </a:rPr>
              <a:t>Av</a:t>
            </a:r>
          </a:p>
        </p:txBody>
      </p:sp>
      <p:sp>
        <p:nvSpPr>
          <p:cNvPr id="21" name="Rectangle 2">
            <a:extLst>
              <a:ext uri="{FF2B5EF4-FFF2-40B4-BE49-F238E27FC236}">
                <a16:creationId xmlns:a16="http://schemas.microsoft.com/office/drawing/2014/main" id="{596C1D84-FA1B-1432-F898-092741261BBF}"/>
              </a:ext>
            </a:extLst>
          </p:cNvPr>
          <p:cNvSpPr/>
          <p:nvPr/>
        </p:nvSpPr>
        <p:spPr>
          <a:xfrm>
            <a:off x="-76200" y="-3175"/>
            <a:ext cx="12268200" cy="1282700"/>
          </a:xfrm>
          <a:custGeom>
            <a:avLst/>
            <a:gdLst>
              <a:gd name="connsiteX0" fmla="*/ 0 w 11321256"/>
              <a:gd name="connsiteY0" fmla="*/ 0 h 798897"/>
              <a:gd name="connsiteX1" fmla="*/ 11321256 w 11321256"/>
              <a:gd name="connsiteY1" fmla="*/ 0 h 798897"/>
              <a:gd name="connsiteX2" fmla="*/ 11321256 w 11321256"/>
              <a:gd name="connsiteY2" fmla="*/ 798897 h 798897"/>
              <a:gd name="connsiteX3" fmla="*/ 0 w 11321256"/>
              <a:gd name="connsiteY3" fmla="*/ 798897 h 798897"/>
              <a:gd name="connsiteX4" fmla="*/ 0 w 11321256"/>
              <a:gd name="connsiteY4" fmla="*/ 0 h 798897"/>
              <a:gd name="connsiteX0" fmla="*/ 0 w 11321256"/>
              <a:gd name="connsiteY0" fmla="*/ 0 h 798897"/>
              <a:gd name="connsiteX1" fmla="*/ 11321256 w 11321256"/>
              <a:gd name="connsiteY1" fmla="*/ 0 h 798897"/>
              <a:gd name="connsiteX2" fmla="*/ 11299484 w 11321256"/>
              <a:gd name="connsiteY2" fmla="*/ 461440 h 798897"/>
              <a:gd name="connsiteX3" fmla="*/ 0 w 11321256"/>
              <a:gd name="connsiteY3" fmla="*/ 798897 h 798897"/>
              <a:gd name="connsiteX4" fmla="*/ 0 w 11321256"/>
              <a:gd name="connsiteY4" fmla="*/ 0 h 798897"/>
              <a:gd name="connsiteX0" fmla="*/ 0 w 11321256"/>
              <a:gd name="connsiteY0" fmla="*/ 0 h 1190783"/>
              <a:gd name="connsiteX1" fmla="*/ 11321256 w 11321256"/>
              <a:gd name="connsiteY1" fmla="*/ 0 h 1190783"/>
              <a:gd name="connsiteX2" fmla="*/ 11299484 w 11321256"/>
              <a:gd name="connsiteY2" fmla="*/ 461440 h 1190783"/>
              <a:gd name="connsiteX3" fmla="*/ 0 w 11321256"/>
              <a:gd name="connsiteY3" fmla="*/ 1190783 h 1190783"/>
              <a:gd name="connsiteX4" fmla="*/ 0 w 11321256"/>
              <a:gd name="connsiteY4" fmla="*/ 0 h 1190783"/>
              <a:gd name="connsiteX0" fmla="*/ 0 w 11321256"/>
              <a:gd name="connsiteY0" fmla="*/ 0 h 1190783"/>
              <a:gd name="connsiteX1" fmla="*/ 11321256 w 11321256"/>
              <a:gd name="connsiteY1" fmla="*/ 0 h 1190783"/>
              <a:gd name="connsiteX2" fmla="*/ 11310370 w 11321256"/>
              <a:gd name="connsiteY2" fmla="*/ 896869 h 1190783"/>
              <a:gd name="connsiteX3" fmla="*/ 0 w 11321256"/>
              <a:gd name="connsiteY3" fmla="*/ 1190783 h 1190783"/>
              <a:gd name="connsiteX4" fmla="*/ 0 w 11321256"/>
              <a:gd name="connsiteY4" fmla="*/ 0 h 1190783"/>
              <a:gd name="connsiteX0" fmla="*/ 0 w 11321256"/>
              <a:gd name="connsiteY0" fmla="*/ 0 h 1343183"/>
              <a:gd name="connsiteX1" fmla="*/ 11321256 w 11321256"/>
              <a:gd name="connsiteY1" fmla="*/ 0 h 1343183"/>
              <a:gd name="connsiteX2" fmla="*/ 11310370 w 11321256"/>
              <a:gd name="connsiteY2" fmla="*/ 896869 h 1343183"/>
              <a:gd name="connsiteX3" fmla="*/ 65314 w 11321256"/>
              <a:gd name="connsiteY3" fmla="*/ 1343183 h 1343183"/>
              <a:gd name="connsiteX4" fmla="*/ 0 w 11321256"/>
              <a:gd name="connsiteY4" fmla="*/ 0 h 134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256" h="1343183">
                <a:moveTo>
                  <a:pt x="0" y="0"/>
                </a:moveTo>
                <a:lnTo>
                  <a:pt x="11321256" y="0"/>
                </a:lnTo>
                <a:lnTo>
                  <a:pt x="11310370" y="896869"/>
                </a:lnTo>
                <a:lnTo>
                  <a:pt x="65314" y="1343183"/>
                </a:lnTo>
                <a:lnTo>
                  <a:pt x="0" y="0"/>
                </a:lnTo>
                <a:close/>
              </a:path>
            </a:pathLst>
          </a:cu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 name="Rectangle 3">
            <a:extLst>
              <a:ext uri="{FF2B5EF4-FFF2-40B4-BE49-F238E27FC236}">
                <a16:creationId xmlns:a16="http://schemas.microsoft.com/office/drawing/2014/main" id="{1671C219-16DD-CA76-1EEB-645D7AF2B50D}"/>
              </a:ext>
            </a:extLst>
          </p:cNvPr>
          <p:cNvSpPr/>
          <p:nvPr/>
        </p:nvSpPr>
        <p:spPr>
          <a:xfrm>
            <a:off x="-163513" y="-96838"/>
            <a:ext cx="12620626" cy="70802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latin typeface="Corbel" panose="020B0503020204020204" pitchFamily="34" charset="0"/>
            </a:endParaRPr>
          </a:p>
        </p:txBody>
      </p:sp>
      <p:sp>
        <p:nvSpPr>
          <p:cNvPr id="5" name="ZoneTexte 4">
            <a:extLst>
              <a:ext uri="{FF2B5EF4-FFF2-40B4-BE49-F238E27FC236}">
                <a16:creationId xmlns:a16="http://schemas.microsoft.com/office/drawing/2014/main" id="{68702D61-6496-6871-1062-E59B0D1E140B}"/>
              </a:ext>
            </a:extLst>
          </p:cNvPr>
          <p:cNvSpPr txBox="1">
            <a:spLocks noChangeArrowheads="1"/>
          </p:cNvSpPr>
          <p:nvPr/>
        </p:nvSpPr>
        <p:spPr bwMode="auto">
          <a:xfrm>
            <a:off x="6573838" y="1162050"/>
            <a:ext cx="5210175" cy="3308598"/>
          </a:xfrm>
          <a:prstGeom prst="rect">
            <a:avLst/>
          </a:prstGeom>
          <a:noFill/>
          <a:ln>
            <a:noFill/>
          </a:ln>
        </p:spPr>
        <p:txBody>
          <a:bodyPr>
            <a:spAutoFit/>
          </a:bodyPr>
          <a:lstStyle>
            <a:lvl1pPr marL="88900" indent="-88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auto" hangingPunct="1">
              <a:spcBef>
                <a:spcPts val="600"/>
              </a:spcBef>
              <a:spcAft>
                <a:spcPts val="0"/>
              </a:spcAft>
              <a:defRPr/>
            </a:pPr>
            <a:r>
              <a:rPr lang="fr-FR" altLang="fr-FR" sz="1600" b="1" kern="0" dirty="0">
                <a:solidFill>
                  <a:schemeClr val="accent5">
                    <a:lumMod val="50000"/>
                  </a:schemeClr>
                </a:solidFill>
                <a:latin typeface="+mn-lt"/>
              </a:rPr>
              <a:t>Comité pédagogique et scientifique :</a:t>
            </a:r>
          </a:p>
          <a:p>
            <a:pPr marL="171450" indent="-171450" eaLnBrk="1" fontAlgn="auto" hangingPunct="1">
              <a:spcBef>
                <a:spcPts val="600"/>
              </a:spcBef>
              <a:spcAft>
                <a:spcPts val="0"/>
              </a:spcAft>
              <a:buFont typeface="Arial" panose="020B0604020202020204" pitchFamily="34" charset="0"/>
              <a:buChar char="•"/>
              <a:defRPr/>
            </a:pPr>
            <a:r>
              <a:rPr lang="fr-FR" sz="1200" b="1" dirty="0">
                <a:solidFill>
                  <a:schemeClr val="accent5">
                    <a:lumMod val="50000"/>
                  </a:schemeClr>
                </a:solidFill>
                <a:effectLst/>
                <a:latin typeface="Calibri" panose="020F0502020204030204" pitchFamily="34" charset="0"/>
                <a:ea typeface="Calibri" panose="020F0502020204030204" pitchFamily="34" charset="0"/>
                <a:cs typeface="Times New Roman" panose="02020603050405020304" pitchFamily="18" charset="0"/>
              </a:rPr>
              <a:t>Ecole Friedland de Marseille </a:t>
            </a:r>
            <a:r>
              <a:rPr lang="fr-FR" altLang="fr-FR" sz="1200" b="1" kern="0" dirty="0">
                <a:solidFill>
                  <a:schemeClr val="accent5">
                    <a:lumMod val="50000"/>
                  </a:schemeClr>
                </a:solidFill>
                <a:latin typeface="+mn-lt"/>
              </a:rPr>
              <a:t>: </a:t>
            </a:r>
            <a:r>
              <a:rPr lang="fr-FR" altLang="fr-FR" sz="1200" kern="0" dirty="0">
                <a:solidFill>
                  <a:schemeClr val="accent5">
                    <a:lumMod val="50000"/>
                  </a:schemeClr>
                </a:solidFill>
                <a:latin typeface="+mn-lt"/>
              </a:rPr>
              <a:t>Mme. MAGNON et sa classe de CM2, Mme. MICHEL et sa classe de CM1/CM2</a:t>
            </a: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a:solidFill>
                  <a:schemeClr val="accent5">
                    <a:lumMod val="50000"/>
                  </a:schemeClr>
                </a:solidFill>
                <a:latin typeface="+mn-lt"/>
              </a:rPr>
              <a:t>Ecole Gilles Vigneault de Marseille : </a:t>
            </a:r>
            <a:r>
              <a:rPr lang="fr-FR" altLang="fr-FR" sz="1200" kern="0" dirty="0">
                <a:solidFill>
                  <a:schemeClr val="accent5">
                    <a:lumMod val="50000"/>
                  </a:schemeClr>
                </a:solidFill>
                <a:latin typeface="+mn-lt"/>
              </a:rPr>
              <a:t>Mme </a:t>
            </a:r>
            <a:r>
              <a:rPr lang="fr-FR" sz="1200" dirty="0">
                <a:solidFill>
                  <a:schemeClr val="accent5">
                    <a:lumMod val="50000"/>
                  </a:schemeClr>
                </a:solidFill>
                <a:effectLst/>
                <a:latin typeface="Calibri" panose="020F0502020204030204" pitchFamily="34" charset="0"/>
                <a:ea typeface="Calibri" panose="020F0502020204030204" pitchFamily="34" charset="0"/>
              </a:rPr>
              <a:t>ARZOUMANIAN</a:t>
            </a:r>
            <a:r>
              <a:rPr lang="fr-FR" altLang="fr-FR" sz="1200" kern="0" dirty="0">
                <a:solidFill>
                  <a:schemeClr val="accent5">
                    <a:lumMod val="50000"/>
                  </a:schemeClr>
                </a:solidFill>
                <a:latin typeface="+mn-lt"/>
              </a:rPr>
              <a:t> et sa classe de CE2, Mme INAREJOS et sa classe de CM2</a:t>
            </a:r>
          </a:p>
          <a:p>
            <a:pPr marL="171450" indent="-171450">
              <a:spcBef>
                <a:spcPts val="600"/>
              </a:spcBef>
              <a:buFont typeface="Arial" panose="020B0604020202020204" pitchFamily="34" charset="0"/>
              <a:buChar char="•"/>
              <a:defRPr/>
            </a:pPr>
            <a:r>
              <a:rPr lang="fr-FR" altLang="fr-FR" sz="1200" b="1" kern="0" dirty="0">
                <a:solidFill>
                  <a:schemeClr val="accent5">
                    <a:lumMod val="50000"/>
                  </a:schemeClr>
                </a:solidFill>
                <a:latin typeface="+mn-lt"/>
              </a:rPr>
              <a:t>Ecole de la Rouvière de Marseille : </a:t>
            </a:r>
            <a:r>
              <a:rPr lang="fr-FR" altLang="fr-FR" sz="1200" kern="0" dirty="0">
                <a:solidFill>
                  <a:schemeClr val="accent5">
                    <a:lumMod val="50000"/>
                  </a:schemeClr>
                </a:solidFill>
                <a:latin typeface="+mn-lt"/>
              </a:rPr>
              <a:t>Mme </a:t>
            </a:r>
            <a:r>
              <a:rPr lang="fr-FR" sz="1200" dirty="0">
                <a:solidFill>
                  <a:schemeClr val="accent5">
                    <a:lumMod val="50000"/>
                  </a:schemeClr>
                </a:solidFill>
                <a:effectLst/>
                <a:latin typeface="Calibri" panose="020F0502020204030204" pitchFamily="34" charset="0"/>
                <a:ea typeface="Calibri" panose="020F0502020204030204" pitchFamily="34" charset="0"/>
              </a:rPr>
              <a:t>CUNY</a:t>
            </a:r>
            <a:r>
              <a:rPr lang="fr-FR" altLang="fr-FR" sz="1200" kern="0" dirty="0">
                <a:solidFill>
                  <a:schemeClr val="accent5">
                    <a:lumMod val="50000"/>
                  </a:schemeClr>
                </a:solidFill>
                <a:latin typeface="+mn-lt"/>
              </a:rPr>
              <a:t> et sa classe de CM1/CM2</a:t>
            </a:r>
          </a:p>
          <a:p>
            <a:pPr marL="171450" indent="-171450">
              <a:spcBef>
                <a:spcPts val="600"/>
              </a:spcBef>
              <a:buFont typeface="Arial" panose="020B0604020202020204" pitchFamily="34" charset="0"/>
              <a:buChar char="•"/>
              <a:defRPr/>
            </a:pPr>
            <a:r>
              <a:rPr lang="fr-FR" altLang="fr-FR" sz="1200" b="1" kern="0" dirty="0">
                <a:solidFill>
                  <a:schemeClr val="accent5">
                    <a:lumMod val="50000"/>
                  </a:schemeClr>
                </a:solidFill>
                <a:latin typeface="+mn-lt"/>
              </a:rPr>
              <a:t>Associations L’Air et Moi Auvergne Rhône-Alpes  et Santé Environnement Rhône-Alpes : </a:t>
            </a:r>
            <a:r>
              <a:rPr lang="fr-FR" altLang="fr-FR" sz="1200" kern="0" dirty="0">
                <a:solidFill>
                  <a:schemeClr val="accent5">
                    <a:lumMod val="50000"/>
                  </a:schemeClr>
                </a:solidFill>
                <a:latin typeface="+mn-lt"/>
              </a:rPr>
              <a:t>Jacqueline COLLARD, professeur de Physique-Chimie honoraire</a:t>
            </a: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err="1">
                <a:solidFill>
                  <a:schemeClr val="accent5">
                    <a:lumMod val="50000"/>
                  </a:schemeClr>
                </a:solidFill>
                <a:latin typeface="+mn-lt"/>
              </a:rPr>
              <a:t>AtmoSud</a:t>
            </a:r>
            <a:r>
              <a:rPr lang="fr-FR" altLang="fr-FR" sz="1200" b="1" kern="0" dirty="0">
                <a:solidFill>
                  <a:schemeClr val="accent5">
                    <a:lumMod val="50000"/>
                  </a:schemeClr>
                </a:solidFill>
                <a:latin typeface="+mn-lt"/>
              </a:rPr>
              <a:t> : </a:t>
            </a:r>
            <a:r>
              <a:rPr lang="fr-FR" altLang="fr-FR" sz="1200" kern="0" dirty="0">
                <a:solidFill>
                  <a:schemeClr val="accent5">
                    <a:lumMod val="50000"/>
                  </a:schemeClr>
                </a:solidFill>
                <a:latin typeface="+mn-lt"/>
              </a:rPr>
              <a:t>M. Sylvain MERCIER, Chargé d'action territoriale Var-Vaucluse et thématique Energie/Climat, M. Damien BOUCHARD, Ingénieur émissions et énergie, M. Yann CHANNAC-MONTGREDIEN, Chargé de mission indicateurs, cartographie, </a:t>
            </a:r>
            <a:r>
              <a:rPr lang="fr-FR" altLang="fr-FR" sz="1200" kern="0" dirty="0" err="1">
                <a:solidFill>
                  <a:schemeClr val="accent5">
                    <a:lumMod val="50000"/>
                  </a:schemeClr>
                </a:solidFill>
                <a:latin typeface="+mn-lt"/>
              </a:rPr>
              <a:t>opendata</a:t>
            </a:r>
            <a:r>
              <a:rPr lang="fr-FR" altLang="fr-FR" sz="1200" kern="0" dirty="0">
                <a:solidFill>
                  <a:schemeClr val="accent5">
                    <a:lumMod val="50000"/>
                  </a:schemeClr>
                </a:solidFill>
                <a:latin typeface="+mn-lt"/>
              </a:rPr>
              <a:t>, </a:t>
            </a:r>
            <a:r>
              <a:rPr lang="fr-FR" altLang="fr-FR" sz="1200" kern="0" dirty="0" err="1">
                <a:solidFill>
                  <a:schemeClr val="accent5">
                    <a:lumMod val="50000"/>
                  </a:schemeClr>
                </a:solidFill>
                <a:latin typeface="+mn-lt"/>
              </a:rPr>
              <a:t>AtmoSud</a:t>
            </a:r>
            <a:endParaRPr lang="fr-FR" altLang="fr-FR" sz="1200" kern="0" dirty="0">
              <a:solidFill>
                <a:schemeClr val="accent5">
                  <a:lumMod val="50000"/>
                </a:schemeClr>
              </a:solidFill>
              <a:latin typeface="+mn-lt"/>
            </a:endParaRPr>
          </a:p>
          <a:p>
            <a:pPr marL="171450" indent="-171450" eaLnBrk="1" fontAlgn="auto" hangingPunct="1">
              <a:spcBef>
                <a:spcPts val="600"/>
              </a:spcBef>
              <a:spcAft>
                <a:spcPts val="0"/>
              </a:spcAft>
              <a:buFont typeface="Arial" panose="020B0604020202020204" pitchFamily="34" charset="0"/>
              <a:buChar char="•"/>
              <a:defRPr/>
            </a:pPr>
            <a:r>
              <a:rPr lang="fr-FR" altLang="fr-FR" sz="1200" b="1" kern="0" dirty="0">
                <a:solidFill>
                  <a:schemeClr val="accent5">
                    <a:lumMod val="50000"/>
                  </a:schemeClr>
                </a:solidFill>
                <a:latin typeface="+mn-lt"/>
              </a:rPr>
              <a:t>Université d’Aix-Marseille : </a:t>
            </a:r>
            <a:r>
              <a:rPr lang="fr-FR" altLang="fr-FR" sz="1200" kern="0" dirty="0">
                <a:solidFill>
                  <a:schemeClr val="accent5">
                    <a:lumMod val="50000"/>
                  </a:schemeClr>
                </a:solidFill>
                <a:latin typeface="+mn-lt"/>
              </a:rPr>
              <a:t>M. Denis CHARPIN, Professeur de pneumologie et d’allergologie, Mme Frédérique GRIMALDI, professeur de toxicologie</a:t>
            </a:r>
          </a:p>
        </p:txBody>
      </p:sp>
      <p:sp>
        <p:nvSpPr>
          <p:cNvPr id="27" name="Ztxt-VERSION-PPT">
            <a:extLst>
              <a:ext uri="{FF2B5EF4-FFF2-40B4-BE49-F238E27FC236}">
                <a16:creationId xmlns:a16="http://schemas.microsoft.com/office/drawing/2014/main" id="{43F8032B-AF6A-C046-6845-44B7C4C93E45}"/>
              </a:ext>
            </a:extLst>
          </p:cNvPr>
          <p:cNvSpPr txBox="1">
            <a:spLocks noChangeArrowheads="1"/>
          </p:cNvSpPr>
          <p:nvPr/>
        </p:nvSpPr>
        <p:spPr bwMode="auto">
          <a:xfrm rot="16200000">
            <a:off x="11230769" y="1629569"/>
            <a:ext cx="1577975" cy="277813"/>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eaLnBrk="1" fontAlgn="auto" hangingPunct="1">
              <a:spcBef>
                <a:spcPts val="0"/>
              </a:spcBef>
              <a:spcAft>
                <a:spcPts val="0"/>
              </a:spcAft>
              <a:defRPr/>
            </a:pPr>
            <a:r>
              <a:rPr lang="fr-FR" altLang="fr-FR" sz="1200" i="1" kern="0" dirty="0">
                <a:solidFill>
                  <a:prstClr val="white">
                    <a:lumMod val="50000"/>
                  </a:prstClr>
                </a:solidFill>
                <a:latin typeface="Corbel" panose="020B0503020204020204" pitchFamily="34" charset="0"/>
              </a:rPr>
              <a:t>Version 31/12/2025</a:t>
            </a:r>
          </a:p>
        </p:txBody>
      </p:sp>
      <p:grpSp>
        <p:nvGrpSpPr>
          <p:cNvPr id="66567" name="Groupe 1">
            <a:extLst>
              <a:ext uri="{FF2B5EF4-FFF2-40B4-BE49-F238E27FC236}">
                <a16:creationId xmlns:a16="http://schemas.microsoft.com/office/drawing/2014/main" id="{0915ECD9-4B05-8C0D-B927-01EC3BEA12C0}"/>
              </a:ext>
            </a:extLst>
          </p:cNvPr>
          <p:cNvGrpSpPr>
            <a:grpSpLocks/>
          </p:cNvGrpSpPr>
          <p:nvPr/>
        </p:nvGrpSpPr>
        <p:grpSpPr bwMode="auto">
          <a:xfrm rot="-312634">
            <a:off x="9197975" y="322263"/>
            <a:ext cx="2557463" cy="890587"/>
            <a:chOff x="8272755" y="581786"/>
            <a:chExt cx="2557463" cy="891383"/>
          </a:xfrm>
        </p:grpSpPr>
        <p:sp>
          <p:nvSpPr>
            <p:cNvPr id="32" name="Ellipse 3">
              <a:extLst>
                <a:ext uri="{FF2B5EF4-FFF2-40B4-BE49-F238E27FC236}">
                  <a16:creationId xmlns:a16="http://schemas.microsoft.com/office/drawing/2014/main" id="{5FCBF761-B924-632B-1BD3-60E57D48AD84}"/>
                </a:ext>
              </a:extLst>
            </p:cNvPr>
            <p:cNvSpPr/>
            <p:nvPr/>
          </p:nvSpPr>
          <p:spPr>
            <a:xfrm rot="626978">
              <a:off x="8356674" y="545367"/>
              <a:ext cx="2220912" cy="89138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a:p>
          </p:txBody>
        </p:sp>
        <p:sp>
          <p:nvSpPr>
            <p:cNvPr id="6" name="ZoneTexte 6">
              <a:extLst>
                <a:ext uri="{FF2B5EF4-FFF2-40B4-BE49-F238E27FC236}">
                  <a16:creationId xmlns:a16="http://schemas.microsoft.com/office/drawing/2014/main" id="{8C1E603C-9A46-049B-101B-C5A5FD8ECC8F}"/>
                </a:ext>
              </a:extLst>
            </p:cNvPr>
            <p:cNvSpPr txBox="1">
              <a:spLocks noChangeArrowheads="1"/>
            </p:cNvSpPr>
            <p:nvPr/>
          </p:nvSpPr>
          <p:spPr bwMode="auto">
            <a:xfrm rot="626978">
              <a:off x="8238839" y="691464"/>
              <a:ext cx="2557463" cy="64669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b="1" kern="0" dirty="0">
                  <a:solidFill>
                    <a:schemeClr val="bg1"/>
                  </a:solidFill>
                  <a:latin typeface="+mn-lt"/>
                </a:rPr>
                <a:t>Merci à tous pour </a:t>
              </a:r>
            </a:p>
            <a:p>
              <a:pPr algn="ctr" eaLnBrk="1" fontAlgn="auto" hangingPunct="1">
                <a:spcBef>
                  <a:spcPts val="0"/>
                </a:spcBef>
                <a:spcAft>
                  <a:spcPts val="0"/>
                </a:spcAft>
                <a:defRPr/>
              </a:pPr>
              <a:r>
                <a:rPr lang="fr-FR" altLang="fr-FR" b="1" kern="0" dirty="0">
                  <a:solidFill>
                    <a:schemeClr val="bg1"/>
                  </a:solidFill>
                  <a:latin typeface="+mn-lt"/>
                </a:rPr>
                <a:t>votre attention ! </a:t>
              </a:r>
            </a:p>
          </p:txBody>
        </p:sp>
      </p:grpSp>
      <p:sp>
        <p:nvSpPr>
          <p:cNvPr id="28" name="Rectangle 2">
            <a:extLst>
              <a:ext uri="{FF2B5EF4-FFF2-40B4-BE49-F238E27FC236}">
                <a16:creationId xmlns:a16="http://schemas.microsoft.com/office/drawing/2014/main" id="{A9FDBB43-47AE-ED88-A0C9-1DFC24B998CA}"/>
              </a:ext>
            </a:extLst>
          </p:cNvPr>
          <p:cNvSpPr txBox="1">
            <a:spLocks noChangeArrowheads="1"/>
          </p:cNvSpPr>
          <p:nvPr/>
        </p:nvSpPr>
        <p:spPr bwMode="auto">
          <a:xfrm>
            <a:off x="-447675" y="109538"/>
            <a:ext cx="12639675" cy="769937"/>
          </a:xfrm>
          <a:prstGeom prst="rect">
            <a:avLst/>
          </a:prstGeom>
          <a:noFill/>
          <a:ln w="9525">
            <a:noFill/>
            <a:miter lim="800000"/>
            <a:headEnd/>
            <a:tailEnd/>
          </a:ln>
        </p:spPr>
        <p:txBody>
          <a:bodyPr anchor="ctr"/>
          <a:lstStyle/>
          <a:p>
            <a:pPr algn="ctr">
              <a:defRPr/>
            </a:pPr>
            <a:r>
              <a:rPr lang="fr-FR" sz="3000" b="1" dirty="0">
                <a:solidFill>
                  <a:srgbClr val="2F5597"/>
                </a:solidFill>
                <a:latin typeface="+mn-lt"/>
                <a:cs typeface="Arial" charset="0"/>
              </a:rPr>
              <a:t>L’air et la biodiversité</a:t>
            </a:r>
          </a:p>
        </p:txBody>
      </p:sp>
      <p:sp>
        <p:nvSpPr>
          <p:cNvPr id="19" name="Rectangle 2">
            <a:extLst>
              <a:ext uri="{FF2B5EF4-FFF2-40B4-BE49-F238E27FC236}">
                <a16:creationId xmlns:a16="http://schemas.microsoft.com/office/drawing/2014/main" id="{239B84AF-4717-73B7-6824-1DB46319B7C8}"/>
              </a:ext>
            </a:extLst>
          </p:cNvPr>
          <p:cNvSpPr/>
          <p:nvPr/>
        </p:nvSpPr>
        <p:spPr>
          <a:xfrm rot="20999163">
            <a:off x="1159938" y="618688"/>
            <a:ext cx="2706737" cy="646986"/>
          </a:xfrm>
          <a:prstGeom prst="roundRect">
            <a:avLst/>
          </a:prstGeom>
          <a:solidFill>
            <a:srgbClr val="42C4E3"/>
          </a:solidFill>
          <a:effectLst>
            <a:outerShdw blurRad="50800" dist="38100" dir="8100000" algn="tr" rotWithShape="0">
              <a:prstClr val="black">
                <a:alpha val="40000"/>
              </a:prstClr>
            </a:outerShdw>
          </a:effectLst>
        </p:spPr>
        <p:txBody>
          <a:bodyPr wrap="square">
            <a:spAutoFit/>
          </a:bodyPr>
          <a:lstStyle/>
          <a:p>
            <a:pPr>
              <a:defRPr/>
            </a:pPr>
            <a:r>
              <a:rPr lang="fr-FR" sz="3200" b="1" dirty="0">
                <a:cs typeface="Arial" panose="020B0604020202020204" pitchFamily="34" charset="0"/>
              </a:rPr>
              <a:t>    MODULE </a:t>
            </a:r>
            <a:r>
              <a:rPr lang="fr-FR" sz="3600" b="1" baseline="30000" dirty="0">
                <a:solidFill>
                  <a:schemeClr val="bg1"/>
                </a:solidFill>
                <a:cs typeface="Arial" panose="020B0604020202020204" pitchFamily="34" charset="0"/>
              </a:rPr>
              <a:t>9 </a:t>
            </a:r>
            <a:endParaRPr lang="fr-FR" sz="3600" baseline="30000" dirty="0">
              <a:solidFill>
                <a:schemeClr val="bg1"/>
              </a:solidFill>
            </a:endParaRPr>
          </a:p>
        </p:txBody>
      </p:sp>
      <p:sp>
        <p:nvSpPr>
          <p:cNvPr id="26" name="Rectangle à coins arrondis 25">
            <a:extLst>
              <a:ext uri="{FF2B5EF4-FFF2-40B4-BE49-F238E27FC236}">
                <a16:creationId xmlns:a16="http://schemas.microsoft.com/office/drawing/2014/main" id="{534C60E6-6179-6448-2D8B-13FBA546EEF6}"/>
              </a:ext>
            </a:extLst>
          </p:cNvPr>
          <p:cNvSpPr/>
          <p:nvPr/>
        </p:nvSpPr>
        <p:spPr>
          <a:xfrm>
            <a:off x="501650" y="4473019"/>
            <a:ext cx="3222625" cy="731838"/>
          </a:xfrm>
          <a:prstGeom prst="roundRect">
            <a:avLst/>
          </a:prstGeom>
          <a:solidFill>
            <a:srgbClr val="42C4E3"/>
          </a:solidFill>
        </p:spPr>
        <p:txBody>
          <a:bodyPr>
            <a:spAutoFit/>
          </a:bodyPr>
          <a:lstStyle/>
          <a:p>
            <a:pPr algn="ctr" fontAlgn="auto">
              <a:spcBef>
                <a:spcPts val="600"/>
              </a:spcBef>
              <a:spcAft>
                <a:spcPts val="0"/>
              </a:spcAft>
              <a:defRPr/>
            </a:pPr>
            <a:r>
              <a:rPr lang="fr-FR" altLang="fr-FR" sz="1600" kern="0" dirty="0">
                <a:solidFill>
                  <a:schemeClr val="accent5">
                    <a:lumMod val="50000"/>
                  </a:schemeClr>
                </a:solidFill>
                <a:cs typeface="Calibri" panose="020F0502020204030204" pitchFamily="34" charset="0"/>
              </a:rPr>
              <a:t>Contactez-nous : </a:t>
            </a:r>
          </a:p>
          <a:p>
            <a:pPr algn="ctr" fontAlgn="auto">
              <a:spcBef>
                <a:spcPts val="600"/>
              </a:spcBef>
              <a:spcAft>
                <a:spcPts val="0"/>
              </a:spcAft>
              <a:defRPr/>
            </a:pPr>
            <a:r>
              <a:rPr lang="fr-FR" altLang="fr-FR" sz="1600" b="1" dirty="0">
                <a:solidFill>
                  <a:schemeClr val="accent5">
                    <a:lumMod val="50000"/>
                  </a:schemeClr>
                </a:solidFill>
                <a:cs typeface="Calibri" panose="020F0502020204030204" pitchFamily="34" charset="0"/>
              </a:rPr>
              <a:t>contact@airandme.org</a:t>
            </a:r>
            <a:endParaRPr lang="fr-FR" altLang="fr-FR" sz="1600" b="1" kern="0" dirty="0">
              <a:solidFill>
                <a:schemeClr val="accent5">
                  <a:lumMod val="50000"/>
                </a:schemeClr>
              </a:solidFill>
              <a:cs typeface="Calibri" panose="020F0502020204030204" pitchFamily="34" charset="0"/>
            </a:endParaRPr>
          </a:p>
        </p:txBody>
      </p:sp>
      <p:sp>
        <p:nvSpPr>
          <p:cNvPr id="29" name="ZoneTexte 4">
            <a:extLst>
              <a:ext uri="{FF2B5EF4-FFF2-40B4-BE49-F238E27FC236}">
                <a16:creationId xmlns:a16="http://schemas.microsoft.com/office/drawing/2014/main" id="{2CFBB53D-DAD8-3550-25E6-345F8CE33B7B}"/>
              </a:ext>
            </a:extLst>
          </p:cNvPr>
          <p:cNvSpPr txBox="1">
            <a:spLocks noChangeArrowheads="1"/>
          </p:cNvSpPr>
          <p:nvPr/>
        </p:nvSpPr>
        <p:spPr bwMode="auto">
          <a:xfrm>
            <a:off x="479425" y="1522413"/>
            <a:ext cx="6061075" cy="2831544"/>
          </a:xfrm>
          <a:prstGeom prst="rect">
            <a:avLst/>
          </a:prstGeom>
          <a:noFill/>
          <a:ln>
            <a:noFill/>
          </a:ln>
        </p:spPr>
        <p:txBody>
          <a:bodyPr>
            <a:spAutoFit/>
          </a:bodyPr>
          <a:lstStyle>
            <a:lvl1pPr marL="88900" indent="-889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auto">
              <a:spcBef>
                <a:spcPts val="600"/>
              </a:spcBef>
              <a:spcAft>
                <a:spcPts val="0"/>
              </a:spcAft>
              <a:defRPr/>
            </a:pPr>
            <a:r>
              <a:rPr lang="fr-FR" altLang="fr-FR" sz="1300" b="1" kern="0" dirty="0">
                <a:solidFill>
                  <a:schemeClr val="accent5">
                    <a:lumMod val="50000"/>
                  </a:schemeClr>
                </a:solidFill>
                <a:latin typeface="Calibri"/>
              </a:rPr>
              <a:t>Objectif de ce support : </a:t>
            </a:r>
            <a:r>
              <a:rPr lang="fr-FR" altLang="fr-FR" sz="1300" dirty="0">
                <a:solidFill>
                  <a:schemeClr val="accent5">
                    <a:lumMod val="50000"/>
                  </a:schemeClr>
                </a:solidFill>
                <a:latin typeface="Calibri"/>
              </a:rPr>
              <a:t>rendre les élèves acteurs de la protection de l’air et de la biodiversité </a:t>
            </a:r>
          </a:p>
          <a:p>
            <a:pPr fontAlgn="auto">
              <a:spcBef>
                <a:spcPts val="600"/>
              </a:spcBef>
              <a:spcAft>
                <a:spcPts val="0"/>
              </a:spcAft>
              <a:defRPr/>
            </a:pPr>
            <a:r>
              <a:rPr lang="fr-FR" altLang="fr-FR" sz="1300" b="1" kern="0" dirty="0">
                <a:solidFill>
                  <a:schemeClr val="accent5">
                    <a:lumMod val="50000"/>
                  </a:schemeClr>
                </a:solidFill>
                <a:latin typeface="Calibri"/>
              </a:rPr>
              <a:t>Propriété intellectuelle : </a:t>
            </a:r>
            <a:r>
              <a:rPr lang="fr-FR" altLang="fr-FR" sz="1300" kern="0" dirty="0" err="1">
                <a:solidFill>
                  <a:schemeClr val="accent5">
                    <a:lumMod val="50000"/>
                  </a:schemeClr>
                </a:solidFill>
                <a:latin typeface="Calibri"/>
              </a:rPr>
              <a:t>AtmoSud</a:t>
            </a:r>
            <a:r>
              <a:rPr lang="fr-FR" altLang="fr-FR" sz="1300" kern="0" dirty="0">
                <a:solidFill>
                  <a:schemeClr val="accent5">
                    <a:lumMod val="50000"/>
                  </a:schemeClr>
                </a:solidFill>
                <a:latin typeface="Calibri"/>
              </a:rPr>
              <a:t>, Maison de l’Ecologie de Provence, Fédération L’Air et Moi, Victor Hugo ESPINOSA </a:t>
            </a:r>
          </a:p>
          <a:p>
            <a:pPr fontAlgn="auto">
              <a:spcBef>
                <a:spcPts val="600"/>
              </a:spcBef>
              <a:spcAft>
                <a:spcPts val="0"/>
              </a:spcAft>
              <a:defRPr/>
            </a:pPr>
            <a:r>
              <a:rPr lang="fr-FR" altLang="fr-FR" sz="1300" b="1" kern="0" dirty="0">
                <a:solidFill>
                  <a:schemeClr val="accent5">
                    <a:lumMod val="50000"/>
                  </a:schemeClr>
                </a:solidFill>
                <a:latin typeface="Calibri"/>
              </a:rPr>
              <a:t>Coordination et réalisation : </a:t>
            </a:r>
            <a:r>
              <a:rPr lang="fr-FR" altLang="fr-FR" sz="1300" kern="0" dirty="0">
                <a:solidFill>
                  <a:schemeClr val="accent5">
                    <a:lumMod val="50000"/>
                  </a:schemeClr>
                </a:solidFill>
                <a:latin typeface="Calibri"/>
              </a:rPr>
              <a:t>Victor Hugo ESPINOSA, Marie Anne LE MEUR, Marion LAMOUILLE</a:t>
            </a:r>
          </a:p>
          <a:p>
            <a:pPr fontAlgn="auto">
              <a:spcBef>
                <a:spcPts val="600"/>
              </a:spcBef>
              <a:spcAft>
                <a:spcPts val="0"/>
              </a:spcAft>
              <a:defRPr/>
            </a:pPr>
            <a:r>
              <a:rPr lang="fr-FR" altLang="fr-FR" sz="1300" b="1" kern="0" dirty="0">
                <a:solidFill>
                  <a:schemeClr val="accent5">
                    <a:lumMod val="50000"/>
                  </a:schemeClr>
                </a:solidFill>
                <a:latin typeface="Calibri"/>
              </a:rPr>
              <a:t>Partenaires :</a:t>
            </a:r>
            <a:r>
              <a:rPr lang="fr-FR" altLang="fr-FR" sz="1300" kern="0" dirty="0">
                <a:solidFill>
                  <a:schemeClr val="accent5">
                    <a:lumMod val="50000"/>
                  </a:schemeClr>
                </a:solidFill>
                <a:latin typeface="Calibri"/>
              </a:rPr>
              <a:t> Académies d’Aix-Marseille et de Nice</a:t>
            </a:r>
          </a:p>
          <a:p>
            <a:pPr fontAlgn="auto">
              <a:spcBef>
                <a:spcPts val="600"/>
              </a:spcBef>
              <a:spcAft>
                <a:spcPts val="0"/>
              </a:spcAft>
              <a:defRPr/>
            </a:pPr>
            <a:r>
              <a:rPr lang="fr-FR" altLang="fr-FR" sz="1300" b="1" kern="0" dirty="0">
                <a:solidFill>
                  <a:schemeClr val="accent5">
                    <a:lumMod val="50000"/>
                  </a:schemeClr>
                </a:solidFill>
                <a:latin typeface="Calibri"/>
              </a:rPr>
              <a:t>Soutien du projet : </a:t>
            </a:r>
            <a:r>
              <a:rPr lang="fr-FR" altLang="fr-FR" sz="1300" kern="0" dirty="0">
                <a:solidFill>
                  <a:schemeClr val="accent5">
                    <a:lumMod val="50000"/>
                  </a:schemeClr>
                </a:solidFill>
                <a:latin typeface="Calibri"/>
              </a:rPr>
              <a:t>Région Sud Provence-Alpes-Côte d’Azur</a:t>
            </a:r>
          </a:p>
          <a:p>
            <a:pPr fontAlgn="auto">
              <a:spcBef>
                <a:spcPts val="600"/>
              </a:spcBef>
              <a:spcAft>
                <a:spcPts val="0"/>
              </a:spcAft>
              <a:defRPr/>
            </a:pPr>
            <a:r>
              <a:rPr lang="fr-FR" altLang="fr-FR" sz="1300" b="1" kern="0" dirty="0">
                <a:solidFill>
                  <a:schemeClr val="accent5">
                    <a:lumMod val="50000"/>
                  </a:schemeClr>
                </a:solidFill>
                <a:latin typeface="Calibri"/>
              </a:rPr>
              <a:t>Illustrations/mise en page : </a:t>
            </a:r>
            <a:r>
              <a:rPr lang="fr-FR" altLang="fr-FR" sz="1300" kern="0" dirty="0">
                <a:solidFill>
                  <a:schemeClr val="accent5">
                    <a:lumMod val="50000"/>
                  </a:schemeClr>
                </a:solidFill>
                <a:latin typeface="Calibri"/>
              </a:rPr>
              <a:t>Emilie FRANCESCONI, </a:t>
            </a:r>
            <a:r>
              <a:rPr lang="fr-FR" altLang="fr-FR" sz="1300" kern="0" dirty="0" err="1">
                <a:solidFill>
                  <a:schemeClr val="accent5">
                    <a:lumMod val="50000"/>
                  </a:schemeClr>
                </a:solidFill>
                <a:latin typeface="Calibri"/>
              </a:rPr>
              <a:t>Awatef</a:t>
            </a:r>
            <a:r>
              <a:rPr lang="fr-FR" altLang="fr-FR" sz="1300" kern="0" dirty="0">
                <a:solidFill>
                  <a:schemeClr val="accent5">
                    <a:lumMod val="50000"/>
                  </a:schemeClr>
                </a:solidFill>
                <a:latin typeface="Calibri"/>
              </a:rPr>
              <a:t> MOSBEH</a:t>
            </a:r>
          </a:p>
          <a:p>
            <a:pPr fontAlgn="auto">
              <a:spcBef>
                <a:spcPts val="600"/>
              </a:spcBef>
              <a:spcAft>
                <a:spcPts val="0"/>
              </a:spcAft>
              <a:defRPr/>
            </a:pPr>
            <a:r>
              <a:rPr lang="fr-FR" altLang="fr-FR" sz="1300" b="1" kern="0" dirty="0">
                <a:solidFill>
                  <a:schemeClr val="accent5">
                    <a:lumMod val="50000"/>
                  </a:schemeClr>
                </a:solidFill>
                <a:latin typeface="Calibri"/>
              </a:rPr>
              <a:t>Diffusion : </a:t>
            </a:r>
            <a:r>
              <a:rPr lang="fr-FR" altLang="fr-FR" sz="1300" dirty="0">
                <a:solidFill>
                  <a:schemeClr val="accent5">
                    <a:lumMod val="50000"/>
                  </a:schemeClr>
                </a:solidFill>
                <a:latin typeface="Calibri"/>
              </a:rPr>
              <a:t>téléchargement sans frais sur www.lairetmoi.org</a:t>
            </a:r>
            <a:endParaRPr lang="fr-FR" altLang="fr-FR" sz="1300" kern="0" dirty="0">
              <a:solidFill>
                <a:schemeClr val="accent5">
                  <a:lumMod val="50000"/>
                </a:schemeClr>
              </a:solidFill>
              <a:latin typeface="Calibri"/>
            </a:endParaRPr>
          </a:p>
          <a:p>
            <a:pPr fontAlgn="auto">
              <a:spcBef>
                <a:spcPts val="600"/>
              </a:spcBef>
              <a:spcAft>
                <a:spcPts val="0"/>
              </a:spcAft>
              <a:defRPr/>
            </a:pPr>
            <a:r>
              <a:rPr lang="fr-FR" altLang="fr-FR" sz="1300" b="1" kern="0" dirty="0">
                <a:solidFill>
                  <a:schemeClr val="accent5">
                    <a:lumMod val="50000"/>
                  </a:schemeClr>
                </a:solidFill>
                <a:latin typeface="Calibri"/>
              </a:rPr>
              <a:t>Contenu : </a:t>
            </a:r>
            <a:r>
              <a:rPr lang="fr-FR" altLang="fr-FR" sz="1300" dirty="0">
                <a:solidFill>
                  <a:schemeClr val="accent5">
                    <a:lumMod val="50000"/>
                  </a:schemeClr>
                </a:solidFill>
                <a:latin typeface="Calibri"/>
              </a:rPr>
              <a:t>10 modules</a:t>
            </a:r>
            <a:endParaRPr lang="fr-FR" altLang="fr-FR" sz="1200" kern="0" dirty="0">
              <a:solidFill>
                <a:srgbClr val="002060"/>
              </a:solidFill>
              <a:latin typeface="Candara" panose="020E0502030303020204" pitchFamily="34" charset="0"/>
            </a:endParaRPr>
          </a:p>
        </p:txBody>
      </p:sp>
      <p:pic>
        <p:nvPicPr>
          <p:cNvPr id="66572" name="Picture 24">
            <a:extLst>
              <a:ext uri="{FF2B5EF4-FFF2-40B4-BE49-F238E27FC236}">
                <a16:creationId xmlns:a16="http://schemas.microsoft.com/office/drawing/2014/main" id="{CB208696-D7AE-43FC-BEC3-FF2FD174B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80488" y="5991225"/>
            <a:ext cx="1630362" cy="68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573" name="Picture 2">
            <a:extLst>
              <a:ext uri="{FF2B5EF4-FFF2-40B4-BE49-F238E27FC236}">
                <a16:creationId xmlns:a16="http://schemas.microsoft.com/office/drawing/2014/main" id="{3396A709-50E1-41C6-0DD5-154B43FD6C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2775" y="6054725"/>
            <a:ext cx="1154113"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574" name="Image 19">
            <a:extLst>
              <a:ext uri="{FF2B5EF4-FFF2-40B4-BE49-F238E27FC236}">
                <a16:creationId xmlns:a16="http://schemas.microsoft.com/office/drawing/2014/main" id="{69E3B1BA-DD20-EF38-3223-2D563EAABBE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720388" y="5991225"/>
            <a:ext cx="1325562" cy="5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5" name="Image 18">
            <a:hlinkClick r:id="rId6" action="ppaction://hlinksldjump"/>
            <a:extLst>
              <a:ext uri="{FF2B5EF4-FFF2-40B4-BE49-F238E27FC236}">
                <a16:creationId xmlns:a16="http://schemas.microsoft.com/office/drawing/2014/main" id="{A9476B52-62EF-7913-529B-740A6FF2031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9538" y="54991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6" name="Image 18">
            <a:hlinkClick r:id="rId8" action="ppaction://hlinksldjump"/>
            <a:extLst>
              <a:ext uri="{FF2B5EF4-FFF2-40B4-BE49-F238E27FC236}">
                <a16:creationId xmlns:a16="http://schemas.microsoft.com/office/drawing/2014/main" id="{7B471729-F106-FBCE-D3BE-5A60940565D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14300" y="61087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Ztxt-Sommaire">
            <a:extLst>
              <a:ext uri="{FF2B5EF4-FFF2-40B4-BE49-F238E27FC236}">
                <a16:creationId xmlns:a16="http://schemas.microsoft.com/office/drawing/2014/main" id="{2CD5B892-982F-BC38-EC7D-B4DCFB43FF03}"/>
              </a:ext>
            </a:extLst>
          </p:cNvPr>
          <p:cNvSpPr txBox="1">
            <a:spLocks noChangeArrowheads="1"/>
          </p:cNvSpPr>
          <p:nvPr/>
        </p:nvSpPr>
        <p:spPr bwMode="auto">
          <a:xfrm>
            <a:off x="501650" y="5570538"/>
            <a:ext cx="1065213" cy="307975"/>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eaLnBrk="1" fontAlgn="auto" hangingPunct="1">
              <a:spcBef>
                <a:spcPts val="0"/>
              </a:spcBef>
              <a:spcAft>
                <a:spcPts val="0"/>
              </a:spcAft>
              <a:defRPr/>
            </a:pPr>
            <a:r>
              <a:rPr lang="fr-FR" altLang="fr-FR" sz="1400" b="1" kern="0" dirty="0">
                <a:solidFill>
                  <a:prstClr val="black"/>
                </a:solidFill>
                <a:latin typeface="+mn-lt"/>
              </a:rPr>
              <a:t>Sommaire</a:t>
            </a:r>
          </a:p>
        </p:txBody>
      </p:sp>
      <p:sp>
        <p:nvSpPr>
          <p:cNvPr id="25" name="Ztxt-Début">
            <a:extLst>
              <a:ext uri="{FF2B5EF4-FFF2-40B4-BE49-F238E27FC236}">
                <a16:creationId xmlns:a16="http://schemas.microsoft.com/office/drawing/2014/main" id="{D5183CCC-ACA1-8600-F325-3C645C8C5C4D}"/>
              </a:ext>
            </a:extLst>
          </p:cNvPr>
          <p:cNvSpPr txBox="1">
            <a:spLocks noChangeArrowheads="1"/>
          </p:cNvSpPr>
          <p:nvPr/>
        </p:nvSpPr>
        <p:spPr bwMode="auto">
          <a:xfrm>
            <a:off x="449263" y="6200775"/>
            <a:ext cx="884237" cy="307975"/>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eaLnBrk="1" fontAlgn="auto" hangingPunct="1">
              <a:spcBef>
                <a:spcPts val="0"/>
              </a:spcBef>
              <a:spcAft>
                <a:spcPts val="0"/>
              </a:spcAft>
              <a:defRPr/>
            </a:pPr>
            <a:r>
              <a:rPr lang="fr-FR" altLang="fr-FR" sz="1400" b="1" kern="0" dirty="0">
                <a:solidFill>
                  <a:prstClr val="black"/>
                </a:solidFill>
                <a:latin typeface="+mn-lt"/>
              </a:rPr>
              <a:t>Début</a:t>
            </a:r>
          </a:p>
        </p:txBody>
      </p:sp>
      <p:pic>
        <p:nvPicPr>
          <p:cNvPr id="66579" name="Image 29">
            <a:hlinkClick r:id="rId10"/>
            <a:extLst>
              <a:ext uri="{FF2B5EF4-FFF2-40B4-BE49-F238E27FC236}">
                <a16:creationId xmlns:a16="http://schemas.microsoft.com/office/drawing/2014/main" id="{CAA586D8-4E00-4ED6-427D-1C60BB4085AB}"/>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943100" y="5937250"/>
            <a:ext cx="1762125"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0" name="Image 1">
            <a:hlinkClick r:id="rId12"/>
            <a:extLst>
              <a:ext uri="{FF2B5EF4-FFF2-40B4-BE49-F238E27FC236}">
                <a16:creationId xmlns:a16="http://schemas.microsoft.com/office/drawing/2014/main" id="{556CA850-A531-4DAD-1547-69C426FF51B2}"/>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813175" y="5991225"/>
            <a:ext cx="12922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1" name="Picture 41" descr="LogoAtmo-france08_petit">
            <a:extLst>
              <a:ext uri="{FF2B5EF4-FFF2-40B4-BE49-F238E27FC236}">
                <a16:creationId xmlns:a16="http://schemas.microsoft.com/office/drawing/2014/main" id="{065A38CF-58F8-847C-BD06-C5A6E6CC367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89925" y="5999163"/>
            <a:ext cx="7112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82" name="Image 3">
            <a:hlinkClick r:id="rId15"/>
            <a:extLst>
              <a:ext uri="{FF2B5EF4-FFF2-40B4-BE49-F238E27FC236}">
                <a16:creationId xmlns:a16="http://schemas.microsoft.com/office/drawing/2014/main" id="{E9FA1CA7-94C9-9865-255D-322F5ED852B2}"/>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332413" y="5991225"/>
            <a:ext cx="1500187"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oneTexte 8">
            <a:extLst>
              <a:ext uri="{FF2B5EF4-FFF2-40B4-BE49-F238E27FC236}">
                <a16:creationId xmlns:a16="http://schemas.microsoft.com/office/drawing/2014/main" id="{635471CC-FB84-2D77-0EDD-8FF6F6561C97}"/>
              </a:ext>
            </a:extLst>
          </p:cNvPr>
          <p:cNvSpPr txBox="1"/>
          <p:nvPr/>
        </p:nvSpPr>
        <p:spPr>
          <a:xfrm>
            <a:off x="6707188" y="5783263"/>
            <a:ext cx="1509712" cy="292100"/>
          </a:xfrm>
          <a:prstGeom prst="rect">
            <a:avLst/>
          </a:prstGeom>
          <a:noFill/>
        </p:spPr>
        <p:txBody>
          <a:bodyPr wrap="none">
            <a:spAutoFit/>
          </a:bodyPr>
          <a:lstStyle/>
          <a:p>
            <a:pPr>
              <a:defRPr/>
            </a:pPr>
            <a:r>
              <a:rPr lang="fr-FR" sz="1300" kern="0" dirty="0">
                <a:solidFill>
                  <a:schemeClr val="accent5">
                    <a:lumMod val="50000"/>
                  </a:schemeClr>
                </a:solidFill>
                <a:latin typeface="Calibri"/>
                <a:cs typeface="Arial" panose="020B0604020202020204" pitchFamily="34" charset="0"/>
              </a:rPr>
              <a:t>Avec le soutien de :</a:t>
            </a:r>
          </a:p>
        </p:txBody>
      </p:sp>
      <p:sp>
        <p:nvSpPr>
          <p:cNvPr id="10" name="ZoneTexte 9">
            <a:extLst>
              <a:ext uri="{FF2B5EF4-FFF2-40B4-BE49-F238E27FC236}">
                <a16:creationId xmlns:a16="http://schemas.microsoft.com/office/drawing/2014/main" id="{9AB708BC-92AC-DF44-529E-21DDD71DF83D}"/>
              </a:ext>
            </a:extLst>
          </p:cNvPr>
          <p:cNvSpPr txBox="1"/>
          <p:nvPr/>
        </p:nvSpPr>
        <p:spPr>
          <a:xfrm>
            <a:off x="8216900" y="5765800"/>
            <a:ext cx="1590675" cy="292100"/>
          </a:xfrm>
          <a:prstGeom prst="rect">
            <a:avLst/>
          </a:prstGeom>
          <a:noFill/>
        </p:spPr>
        <p:txBody>
          <a:bodyPr wrap="none">
            <a:spAutoFit/>
          </a:bodyPr>
          <a:lstStyle/>
          <a:p>
            <a:pPr>
              <a:defRPr/>
            </a:pPr>
            <a:r>
              <a:rPr lang="fr-FR" sz="1300" kern="0" dirty="0">
                <a:solidFill>
                  <a:schemeClr val="accent5">
                    <a:lumMod val="50000"/>
                  </a:schemeClr>
                </a:solidFill>
                <a:latin typeface="Calibri"/>
                <a:cs typeface="Arial" panose="020B0604020202020204" pitchFamily="34" charset="0"/>
              </a:rPr>
              <a:t>En partenariat avec :</a:t>
            </a:r>
          </a:p>
        </p:txBody>
      </p:sp>
      <p:pic>
        <p:nvPicPr>
          <p:cNvPr id="2" name="Logo AEM">
            <a:extLst>
              <a:ext uri="{FF2B5EF4-FFF2-40B4-BE49-F238E27FC236}">
                <a16:creationId xmlns:a16="http://schemas.microsoft.com/office/drawing/2014/main" id="{97B66921-20C3-23FE-5390-8E97AC55C05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4644" y="198967"/>
            <a:ext cx="1528315" cy="696912"/>
          </a:xfrm>
          <a:prstGeom prst="rect">
            <a:avLst/>
          </a:prstGeom>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FA4C1420-091D-6E6E-DD25-A69501BAAE35}"/>
              </a:ext>
            </a:extLst>
          </p:cNvPr>
          <p:cNvSpPr/>
          <p:nvPr/>
        </p:nvSpPr>
        <p:spPr>
          <a:xfrm>
            <a:off x="-128588" y="-12700"/>
            <a:ext cx="12320588" cy="2017713"/>
          </a:xfrm>
          <a:custGeom>
            <a:avLst/>
            <a:gdLst>
              <a:gd name="connsiteX0" fmla="*/ 0 w 11321256"/>
              <a:gd name="connsiteY0" fmla="*/ 0 h 798897"/>
              <a:gd name="connsiteX1" fmla="*/ 11321256 w 11321256"/>
              <a:gd name="connsiteY1" fmla="*/ 0 h 798897"/>
              <a:gd name="connsiteX2" fmla="*/ 11321256 w 11321256"/>
              <a:gd name="connsiteY2" fmla="*/ 798897 h 798897"/>
              <a:gd name="connsiteX3" fmla="*/ 0 w 11321256"/>
              <a:gd name="connsiteY3" fmla="*/ 798897 h 798897"/>
              <a:gd name="connsiteX4" fmla="*/ 0 w 11321256"/>
              <a:gd name="connsiteY4" fmla="*/ 0 h 798897"/>
              <a:gd name="connsiteX0" fmla="*/ 0 w 11321256"/>
              <a:gd name="connsiteY0" fmla="*/ 0 h 798897"/>
              <a:gd name="connsiteX1" fmla="*/ 11321256 w 11321256"/>
              <a:gd name="connsiteY1" fmla="*/ 0 h 798897"/>
              <a:gd name="connsiteX2" fmla="*/ 11299484 w 11321256"/>
              <a:gd name="connsiteY2" fmla="*/ 461440 h 798897"/>
              <a:gd name="connsiteX3" fmla="*/ 0 w 11321256"/>
              <a:gd name="connsiteY3" fmla="*/ 798897 h 798897"/>
              <a:gd name="connsiteX4" fmla="*/ 0 w 11321256"/>
              <a:gd name="connsiteY4" fmla="*/ 0 h 798897"/>
              <a:gd name="connsiteX0" fmla="*/ 0 w 11321256"/>
              <a:gd name="connsiteY0" fmla="*/ 0 h 1190783"/>
              <a:gd name="connsiteX1" fmla="*/ 11321256 w 11321256"/>
              <a:gd name="connsiteY1" fmla="*/ 0 h 1190783"/>
              <a:gd name="connsiteX2" fmla="*/ 11299484 w 11321256"/>
              <a:gd name="connsiteY2" fmla="*/ 461440 h 1190783"/>
              <a:gd name="connsiteX3" fmla="*/ 0 w 11321256"/>
              <a:gd name="connsiteY3" fmla="*/ 1190783 h 1190783"/>
              <a:gd name="connsiteX4" fmla="*/ 0 w 11321256"/>
              <a:gd name="connsiteY4" fmla="*/ 0 h 1190783"/>
              <a:gd name="connsiteX0" fmla="*/ 0 w 11321256"/>
              <a:gd name="connsiteY0" fmla="*/ 0 h 1190783"/>
              <a:gd name="connsiteX1" fmla="*/ 11321256 w 11321256"/>
              <a:gd name="connsiteY1" fmla="*/ 0 h 1190783"/>
              <a:gd name="connsiteX2" fmla="*/ 11310370 w 11321256"/>
              <a:gd name="connsiteY2" fmla="*/ 896869 h 1190783"/>
              <a:gd name="connsiteX3" fmla="*/ 0 w 11321256"/>
              <a:gd name="connsiteY3" fmla="*/ 1190783 h 1190783"/>
              <a:gd name="connsiteX4" fmla="*/ 0 w 11321256"/>
              <a:gd name="connsiteY4" fmla="*/ 0 h 1190783"/>
              <a:gd name="connsiteX0" fmla="*/ 0 w 11321256"/>
              <a:gd name="connsiteY0" fmla="*/ 0 h 1343183"/>
              <a:gd name="connsiteX1" fmla="*/ 11321256 w 11321256"/>
              <a:gd name="connsiteY1" fmla="*/ 0 h 1343183"/>
              <a:gd name="connsiteX2" fmla="*/ 11310370 w 11321256"/>
              <a:gd name="connsiteY2" fmla="*/ 896869 h 1343183"/>
              <a:gd name="connsiteX3" fmla="*/ 65314 w 11321256"/>
              <a:gd name="connsiteY3" fmla="*/ 1343183 h 1343183"/>
              <a:gd name="connsiteX4" fmla="*/ 0 w 11321256"/>
              <a:gd name="connsiteY4" fmla="*/ 0 h 134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256" h="1343183">
                <a:moveTo>
                  <a:pt x="0" y="0"/>
                </a:moveTo>
                <a:lnTo>
                  <a:pt x="11321256" y="0"/>
                </a:lnTo>
                <a:lnTo>
                  <a:pt x="11310370" y="896869"/>
                </a:lnTo>
                <a:lnTo>
                  <a:pt x="65314" y="1343183"/>
                </a:lnTo>
                <a:lnTo>
                  <a:pt x="0" y="0"/>
                </a:lnTo>
                <a:close/>
              </a:path>
            </a:pathLst>
          </a:cu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rgbClr val="2F5597"/>
              </a:solidFill>
            </a:endParaRPr>
          </a:p>
        </p:txBody>
      </p:sp>
      <p:sp>
        <p:nvSpPr>
          <p:cNvPr id="29708" name="Rectangle 3">
            <a:extLst>
              <a:ext uri="{FF2B5EF4-FFF2-40B4-BE49-F238E27FC236}">
                <a16:creationId xmlns:a16="http://schemas.microsoft.com/office/drawing/2014/main" id="{F2244844-B44A-0BC3-7A42-6452B269795E}"/>
              </a:ext>
            </a:extLst>
          </p:cNvPr>
          <p:cNvSpPr>
            <a:spLocks noChangeArrowheads="1"/>
          </p:cNvSpPr>
          <p:nvPr/>
        </p:nvSpPr>
        <p:spPr bwMode="auto">
          <a:xfrm>
            <a:off x="433388" y="112713"/>
            <a:ext cx="12192000" cy="1016000"/>
          </a:xfrm>
          <a:prstGeom prst="rect">
            <a:avLst/>
          </a:prstGeom>
          <a:noFill/>
          <a:ln>
            <a:noFill/>
          </a:ln>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a:lnSpc>
                <a:spcPct val="100000"/>
              </a:lnSpc>
              <a:spcBef>
                <a:spcPct val="0"/>
              </a:spcBef>
              <a:buFontTx/>
              <a:buNone/>
              <a:defRPr/>
            </a:pPr>
            <a:r>
              <a:rPr lang="fr-FR" altLang="fr-FR" sz="3000" b="1" dirty="0">
                <a:solidFill>
                  <a:srgbClr val="2F5597"/>
                </a:solidFill>
                <a:latin typeface="+mn-lt"/>
                <a:cs typeface="Arial" charset="0"/>
              </a:rPr>
              <a:t>Découvrez les autres modules </a:t>
            </a:r>
          </a:p>
          <a:p>
            <a:pPr algn="ctr">
              <a:lnSpc>
                <a:spcPct val="100000"/>
              </a:lnSpc>
              <a:spcBef>
                <a:spcPct val="0"/>
              </a:spcBef>
              <a:buFontTx/>
              <a:buNone/>
              <a:defRPr/>
            </a:pPr>
            <a:r>
              <a:rPr lang="fr-FR" altLang="fr-FR" sz="3000" b="1" dirty="0">
                <a:solidFill>
                  <a:srgbClr val="2F5597"/>
                </a:solidFill>
                <a:latin typeface="+mn-lt"/>
                <a:cs typeface="Arial" charset="0"/>
              </a:rPr>
              <a:t>pédagogiques L’Air et Moi Ecole</a:t>
            </a:r>
          </a:p>
        </p:txBody>
      </p:sp>
      <p:sp>
        <p:nvSpPr>
          <p:cNvPr id="2" name="Rectangle 1">
            <a:extLst>
              <a:ext uri="{FF2B5EF4-FFF2-40B4-BE49-F238E27FC236}">
                <a16:creationId xmlns:a16="http://schemas.microsoft.com/office/drawing/2014/main" id="{1B91E6E4-9D22-73C9-5FAC-7FEEA6FF78E2}"/>
              </a:ext>
            </a:extLst>
          </p:cNvPr>
          <p:cNvSpPr/>
          <p:nvPr/>
        </p:nvSpPr>
        <p:spPr>
          <a:xfrm>
            <a:off x="7522372" y="1732606"/>
            <a:ext cx="4681788" cy="5139869"/>
          </a:xfrm>
          <a:prstGeom prst="rect">
            <a:avLst/>
          </a:prstGeom>
        </p:spPr>
        <p:txBody>
          <a:bodyPr wrap="square">
            <a:spAutoFit/>
          </a:bodyPr>
          <a:lstStyle/>
          <a:p>
            <a:pPr>
              <a:defRPr/>
            </a:pPr>
            <a:r>
              <a:rPr lang="fr-FR" sz="2000" b="1" kern="0" dirty="0">
                <a:solidFill>
                  <a:srgbClr val="002060"/>
                </a:solidFill>
                <a:ea typeface="Arial" pitchFamily="-100" charset="0"/>
                <a:cs typeface="Arial" pitchFamily="-100" charset="0"/>
              </a:rPr>
              <a:t>L’essentiel sur la pollution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cs typeface="Arial" pitchFamily="-100" charset="0"/>
              </a:rPr>
              <a:t>L’importance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Les causes de la pollution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Les conséquences de la pollution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La surveillance de la qualité de l’air</a:t>
            </a:r>
            <a:r>
              <a:rPr lang="fr-FR" sz="2000" i="1" kern="0" dirty="0">
                <a:solidFill>
                  <a:srgbClr val="002060"/>
                </a:solidFill>
                <a:latin typeface="+mn-lt"/>
                <a:ea typeface="Arial" pitchFamily="-100" charset="0"/>
                <a:cs typeface="Arial" pitchFamily="-100" charset="0"/>
              </a:rPr>
              <a:t> </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Les solutions</a:t>
            </a:r>
          </a:p>
          <a:p>
            <a:pPr>
              <a:defRPr/>
            </a:pPr>
            <a:endParaRPr lang="fr-FR" sz="1000" kern="0" dirty="0">
              <a:solidFill>
                <a:srgbClr val="002060"/>
              </a:solidFill>
              <a:cs typeface="Arial" pitchFamily="-100" charset="0"/>
            </a:endParaRPr>
          </a:p>
          <a:p>
            <a:pPr>
              <a:defRPr/>
            </a:pPr>
            <a:r>
              <a:rPr lang="fr-FR" sz="2000" b="1" kern="0" dirty="0">
                <a:solidFill>
                  <a:srgbClr val="002060"/>
                </a:solidFill>
                <a:ea typeface="Arial" pitchFamily="-100" charset="0"/>
                <a:cs typeface="Arial" pitchFamily="-100" charset="0"/>
              </a:rPr>
              <a:t>La pollution de l’air intérieur</a:t>
            </a:r>
          </a:p>
          <a:p>
            <a:pPr>
              <a:defRPr/>
            </a:pPr>
            <a:endParaRPr lang="fr-FR" sz="1000" kern="0" dirty="0">
              <a:solidFill>
                <a:srgbClr val="002060"/>
              </a:solidFill>
              <a:cs typeface="Arial" pitchFamily="-100" charset="0"/>
            </a:endParaRPr>
          </a:p>
          <a:p>
            <a:pPr>
              <a:defRPr/>
            </a:pPr>
            <a:r>
              <a:rPr lang="fr-FR" sz="2000" b="1" kern="0" dirty="0">
                <a:solidFill>
                  <a:srgbClr val="002060"/>
                </a:solidFill>
                <a:ea typeface="Arial" pitchFamily="-100" charset="0"/>
                <a:cs typeface="Arial" pitchFamily="-100" charset="0"/>
              </a:rPr>
              <a:t>L’air et l’énergie</a:t>
            </a:r>
          </a:p>
          <a:p>
            <a:pPr>
              <a:defRPr/>
            </a:pPr>
            <a:endParaRPr lang="fr-FR" sz="1000" kern="0" dirty="0">
              <a:solidFill>
                <a:srgbClr val="002060"/>
              </a:solidFill>
              <a:cs typeface="Arial" pitchFamily="-100" charset="0"/>
            </a:endParaRPr>
          </a:p>
          <a:p>
            <a:pPr>
              <a:defRPr/>
            </a:pPr>
            <a:r>
              <a:rPr lang="fr-FR" sz="2000" b="1" kern="0" dirty="0">
                <a:solidFill>
                  <a:srgbClr val="002060"/>
                </a:solidFill>
                <a:cs typeface="Arial" pitchFamily="-100" charset="0"/>
              </a:rPr>
              <a:t>L’air de ma classe</a:t>
            </a:r>
          </a:p>
          <a:p>
            <a:pPr>
              <a:defRPr/>
            </a:pPr>
            <a:endParaRPr lang="fr-FR" sz="1000" kern="0" dirty="0">
              <a:solidFill>
                <a:srgbClr val="002060"/>
              </a:solidFill>
              <a:cs typeface="Arial" pitchFamily="-100" charset="0"/>
            </a:endParaRPr>
          </a:p>
          <a:p>
            <a:pPr>
              <a:defRPr/>
            </a:pPr>
            <a:r>
              <a:rPr lang="fr-FR" sz="2000" b="1" kern="0" dirty="0">
                <a:solidFill>
                  <a:srgbClr val="00B0F0"/>
                </a:solidFill>
                <a:cs typeface="Arial" pitchFamily="-100" charset="0"/>
              </a:rPr>
              <a:t>L’air et la biodiversité</a:t>
            </a:r>
          </a:p>
          <a:p>
            <a:pPr>
              <a:defRPr/>
            </a:pPr>
            <a:endParaRPr lang="fr-FR" sz="1000" kern="0" dirty="0">
              <a:solidFill>
                <a:srgbClr val="002060"/>
              </a:solidFill>
              <a:cs typeface="Arial" pitchFamily="-100" charset="0"/>
            </a:endParaRPr>
          </a:p>
          <a:p>
            <a:pPr>
              <a:defRPr/>
            </a:pPr>
            <a:r>
              <a:rPr lang="fr-FR" sz="2000" b="1" kern="0" dirty="0">
                <a:solidFill>
                  <a:srgbClr val="002060"/>
                </a:solidFill>
                <a:cs typeface="Arial" pitchFamily="-100" charset="0"/>
              </a:rPr>
              <a:t>L’air et le climat</a:t>
            </a:r>
          </a:p>
        </p:txBody>
      </p:sp>
      <p:sp>
        <p:nvSpPr>
          <p:cNvPr id="68614" name="Espace réservé du numéro de diapositive 1">
            <a:extLst>
              <a:ext uri="{FF2B5EF4-FFF2-40B4-BE49-F238E27FC236}">
                <a16:creationId xmlns:a16="http://schemas.microsoft.com/office/drawing/2014/main" id="{045212FF-5BDF-46E3-F469-9ED80387E377}"/>
              </a:ext>
            </a:extLst>
          </p:cNvPr>
          <p:cNvSpPr txBox="1">
            <a:spLocks/>
          </p:cNvSpPr>
          <p:nvPr/>
        </p:nvSpPr>
        <p:spPr bwMode="auto">
          <a:xfrm>
            <a:off x="6834184" y="2220988"/>
            <a:ext cx="69872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dirty="0">
                <a:solidFill>
                  <a:schemeClr val="bg1"/>
                </a:solidFill>
              </a:rPr>
              <a:t>M</a:t>
            </a:r>
            <a:r>
              <a:rPr lang="fr-FR" altLang="fr-FR" sz="2400" b="1" baseline="30000" dirty="0">
                <a:solidFill>
                  <a:schemeClr val="bg1"/>
                </a:solidFill>
              </a:rPr>
              <a:t>1</a:t>
            </a:r>
            <a:r>
              <a:rPr lang="fr-FR" altLang="fr-FR" sz="1800" b="1" dirty="0">
                <a:solidFill>
                  <a:srgbClr val="CFEDEF"/>
                </a:solidFill>
              </a:rPr>
              <a:t> </a:t>
            </a:r>
            <a:endParaRPr lang="fr-FR" altLang="fr-FR" sz="1800" b="1" dirty="0"/>
          </a:p>
        </p:txBody>
      </p:sp>
      <p:sp>
        <p:nvSpPr>
          <p:cNvPr id="68615" name="Espace réservé du numéro de diapositive 1">
            <a:extLst>
              <a:ext uri="{FF2B5EF4-FFF2-40B4-BE49-F238E27FC236}">
                <a16:creationId xmlns:a16="http://schemas.microsoft.com/office/drawing/2014/main" id="{417DC7D7-7386-3E40-3D15-132DF67AEB2A}"/>
              </a:ext>
            </a:extLst>
          </p:cNvPr>
          <p:cNvSpPr txBox="1">
            <a:spLocks/>
          </p:cNvSpPr>
          <p:nvPr/>
        </p:nvSpPr>
        <p:spPr bwMode="auto">
          <a:xfrm>
            <a:off x="6834183" y="2677184"/>
            <a:ext cx="698721" cy="365125"/>
          </a:xfrm>
          <a:prstGeom prst="rect">
            <a:avLst/>
          </a:prstGeom>
          <a:solidFill>
            <a:srgbClr val="AF83B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a:solidFill>
                  <a:schemeClr val="bg1"/>
                </a:solidFill>
              </a:rPr>
              <a:t>M</a:t>
            </a:r>
            <a:r>
              <a:rPr lang="fr-FR" altLang="fr-FR" sz="2400" b="1" baseline="30000">
                <a:solidFill>
                  <a:schemeClr val="bg1"/>
                </a:solidFill>
              </a:rPr>
              <a:t>2</a:t>
            </a:r>
            <a:r>
              <a:rPr lang="fr-FR" altLang="fr-FR" sz="1800" b="1">
                <a:solidFill>
                  <a:srgbClr val="CFEDEF"/>
                </a:solidFill>
              </a:rPr>
              <a:t> </a:t>
            </a:r>
            <a:endParaRPr lang="fr-FR" altLang="fr-FR" sz="1800" b="1"/>
          </a:p>
        </p:txBody>
      </p:sp>
      <p:sp>
        <p:nvSpPr>
          <p:cNvPr id="68616" name="Espace réservé du numéro de diapositive 1">
            <a:extLst>
              <a:ext uri="{FF2B5EF4-FFF2-40B4-BE49-F238E27FC236}">
                <a16:creationId xmlns:a16="http://schemas.microsoft.com/office/drawing/2014/main" id="{279DC516-07D0-88ED-0E09-8AB02193B539}"/>
              </a:ext>
            </a:extLst>
          </p:cNvPr>
          <p:cNvSpPr txBox="1">
            <a:spLocks/>
          </p:cNvSpPr>
          <p:nvPr/>
        </p:nvSpPr>
        <p:spPr bwMode="auto">
          <a:xfrm>
            <a:off x="6843708" y="3133380"/>
            <a:ext cx="689197" cy="365125"/>
          </a:xfrm>
          <a:prstGeom prst="rect">
            <a:avLst/>
          </a:prstGeom>
          <a:solidFill>
            <a:srgbClr val="FF2E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a:solidFill>
                  <a:schemeClr val="bg1"/>
                </a:solidFill>
              </a:rPr>
              <a:t>M</a:t>
            </a:r>
            <a:r>
              <a:rPr lang="fr-FR" altLang="fr-FR" sz="2400" b="1" baseline="30000">
                <a:solidFill>
                  <a:schemeClr val="bg1"/>
                </a:solidFill>
              </a:rPr>
              <a:t>3</a:t>
            </a:r>
            <a:r>
              <a:rPr lang="fr-FR" altLang="fr-FR" sz="1800" b="1">
                <a:solidFill>
                  <a:srgbClr val="CFEDEF"/>
                </a:solidFill>
              </a:rPr>
              <a:t> </a:t>
            </a:r>
            <a:endParaRPr lang="fr-FR" altLang="fr-FR" sz="1800" b="1"/>
          </a:p>
        </p:txBody>
      </p:sp>
      <p:sp>
        <p:nvSpPr>
          <p:cNvPr id="68617" name="Espace réservé du numéro de diapositive 1">
            <a:extLst>
              <a:ext uri="{FF2B5EF4-FFF2-40B4-BE49-F238E27FC236}">
                <a16:creationId xmlns:a16="http://schemas.microsoft.com/office/drawing/2014/main" id="{72C327A4-76F2-07AF-109E-D74DB1D8381D}"/>
              </a:ext>
            </a:extLst>
          </p:cNvPr>
          <p:cNvSpPr txBox="1">
            <a:spLocks/>
          </p:cNvSpPr>
          <p:nvPr/>
        </p:nvSpPr>
        <p:spPr bwMode="auto">
          <a:xfrm>
            <a:off x="6834183" y="3589576"/>
            <a:ext cx="698723" cy="3651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a:solidFill>
                  <a:schemeClr val="bg1"/>
                </a:solidFill>
              </a:rPr>
              <a:t>M</a:t>
            </a:r>
            <a:r>
              <a:rPr lang="fr-FR" altLang="fr-FR" sz="2400" b="1" baseline="30000">
                <a:solidFill>
                  <a:schemeClr val="bg1"/>
                </a:solidFill>
              </a:rPr>
              <a:t>4</a:t>
            </a:r>
            <a:r>
              <a:rPr lang="fr-FR" altLang="fr-FR" sz="1800" b="1">
                <a:solidFill>
                  <a:srgbClr val="CFEDEF"/>
                </a:solidFill>
              </a:rPr>
              <a:t> </a:t>
            </a:r>
            <a:endParaRPr lang="fr-FR" altLang="fr-FR" sz="1800" b="1"/>
          </a:p>
        </p:txBody>
      </p:sp>
      <p:sp>
        <p:nvSpPr>
          <p:cNvPr id="16" name="Espace réservé du numéro de diapositive 1">
            <a:extLst>
              <a:ext uri="{FF2B5EF4-FFF2-40B4-BE49-F238E27FC236}">
                <a16:creationId xmlns:a16="http://schemas.microsoft.com/office/drawing/2014/main" id="{12BB0FE1-C99B-8267-D6B4-122F852605B7}"/>
              </a:ext>
            </a:extLst>
          </p:cNvPr>
          <p:cNvSpPr txBox="1">
            <a:spLocks/>
          </p:cNvSpPr>
          <p:nvPr/>
        </p:nvSpPr>
        <p:spPr bwMode="auto">
          <a:xfrm>
            <a:off x="6834184" y="4045772"/>
            <a:ext cx="698724" cy="365125"/>
          </a:xfrm>
          <a:prstGeom prst="rect">
            <a:avLst/>
          </a:prstGeom>
          <a:solidFill>
            <a:schemeClr val="accent6"/>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5</a:t>
            </a:r>
            <a:r>
              <a:rPr lang="fr-FR" altLang="fr-FR" sz="1800" b="1" dirty="0">
                <a:solidFill>
                  <a:srgbClr val="CFEDEF"/>
                </a:solidFill>
              </a:rPr>
              <a:t> </a:t>
            </a:r>
            <a:endParaRPr lang="fr-FR" altLang="fr-FR" sz="1800" b="1" dirty="0"/>
          </a:p>
        </p:txBody>
      </p:sp>
      <p:sp>
        <p:nvSpPr>
          <p:cNvPr id="13" name="Espace réservé du numéro de diapositive 1">
            <a:extLst>
              <a:ext uri="{FF2B5EF4-FFF2-40B4-BE49-F238E27FC236}">
                <a16:creationId xmlns:a16="http://schemas.microsoft.com/office/drawing/2014/main" id="{DEAC870B-258A-723F-EAB0-80A8F27FAD1A}"/>
              </a:ext>
            </a:extLst>
          </p:cNvPr>
          <p:cNvSpPr txBox="1">
            <a:spLocks/>
          </p:cNvSpPr>
          <p:nvPr/>
        </p:nvSpPr>
        <p:spPr bwMode="auto">
          <a:xfrm>
            <a:off x="6851646" y="4501968"/>
            <a:ext cx="681262" cy="365125"/>
          </a:xfrm>
          <a:prstGeom prst="rect">
            <a:avLst/>
          </a:prstGeom>
          <a:solidFill>
            <a:schemeClr val="bg2">
              <a:lumMod val="50000"/>
            </a:schemeClr>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6</a:t>
            </a:r>
            <a:r>
              <a:rPr lang="fr-FR" altLang="fr-FR" sz="1800" b="1" dirty="0">
                <a:solidFill>
                  <a:srgbClr val="CFEDEF"/>
                </a:solidFill>
              </a:rPr>
              <a:t> </a:t>
            </a:r>
            <a:endParaRPr lang="fr-FR" altLang="fr-FR" sz="1800" b="1" dirty="0"/>
          </a:p>
        </p:txBody>
      </p:sp>
      <p:sp>
        <p:nvSpPr>
          <p:cNvPr id="14" name="Espace réservé du numéro de diapositive 1">
            <a:extLst>
              <a:ext uri="{FF2B5EF4-FFF2-40B4-BE49-F238E27FC236}">
                <a16:creationId xmlns:a16="http://schemas.microsoft.com/office/drawing/2014/main" id="{F147A4C7-FD35-A08E-2CCC-BF9A6E0E0AB5}"/>
              </a:ext>
            </a:extLst>
          </p:cNvPr>
          <p:cNvSpPr txBox="1">
            <a:spLocks/>
          </p:cNvSpPr>
          <p:nvPr/>
        </p:nvSpPr>
        <p:spPr bwMode="auto">
          <a:xfrm>
            <a:off x="6851645" y="4958164"/>
            <a:ext cx="681263" cy="365125"/>
          </a:xfrm>
          <a:prstGeom prst="rect">
            <a:avLst/>
          </a:prstGeom>
          <a:solidFill>
            <a:schemeClr val="accent4"/>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7</a:t>
            </a:r>
            <a:r>
              <a:rPr lang="fr-FR" altLang="fr-FR" sz="1800" b="1" dirty="0">
                <a:solidFill>
                  <a:srgbClr val="CFEDEF"/>
                </a:solidFill>
              </a:rPr>
              <a:t> </a:t>
            </a:r>
            <a:endParaRPr lang="fr-FR" altLang="fr-FR" sz="1800" b="1" dirty="0"/>
          </a:p>
        </p:txBody>
      </p:sp>
      <p:sp>
        <p:nvSpPr>
          <p:cNvPr id="3" name="Espace réservé du numéro de diapositive 1">
            <a:extLst>
              <a:ext uri="{FF2B5EF4-FFF2-40B4-BE49-F238E27FC236}">
                <a16:creationId xmlns:a16="http://schemas.microsoft.com/office/drawing/2014/main" id="{C61EAA32-6D25-1E86-5488-E75E3DAD80CE}"/>
              </a:ext>
            </a:extLst>
          </p:cNvPr>
          <p:cNvSpPr txBox="1">
            <a:spLocks/>
          </p:cNvSpPr>
          <p:nvPr/>
        </p:nvSpPr>
        <p:spPr bwMode="auto">
          <a:xfrm>
            <a:off x="6834183" y="1764792"/>
            <a:ext cx="671738" cy="365125"/>
          </a:xfrm>
          <a:prstGeom prst="rect">
            <a:avLst/>
          </a:prstGeom>
          <a:solidFill>
            <a:schemeClr val="accent5">
              <a:lumMod val="75000"/>
            </a:schemeClr>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e</a:t>
            </a:r>
            <a:r>
              <a:rPr lang="fr-FR" altLang="fr-FR" sz="1800" b="1" dirty="0">
                <a:solidFill>
                  <a:srgbClr val="CFEDEF"/>
                </a:solidFill>
              </a:rPr>
              <a:t> </a:t>
            </a:r>
            <a:endParaRPr lang="fr-FR" altLang="fr-FR" sz="1800" b="1" dirty="0"/>
          </a:p>
        </p:txBody>
      </p:sp>
      <p:sp>
        <p:nvSpPr>
          <p:cNvPr id="4" name="Espace réservé du numéro de diapositive 1">
            <a:extLst>
              <a:ext uri="{FF2B5EF4-FFF2-40B4-BE49-F238E27FC236}">
                <a16:creationId xmlns:a16="http://schemas.microsoft.com/office/drawing/2014/main" id="{EA937506-F6A7-B3AB-0986-0CFD473F4910}"/>
              </a:ext>
            </a:extLst>
          </p:cNvPr>
          <p:cNvSpPr txBox="1">
            <a:spLocks/>
          </p:cNvSpPr>
          <p:nvPr/>
        </p:nvSpPr>
        <p:spPr bwMode="auto">
          <a:xfrm>
            <a:off x="6861170" y="6326755"/>
            <a:ext cx="67173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dirty="0">
                <a:solidFill>
                  <a:schemeClr val="bg1"/>
                </a:solidFill>
              </a:rPr>
              <a:t>M</a:t>
            </a:r>
            <a:r>
              <a:rPr lang="fr-FR" altLang="fr-FR" sz="2400" b="1" baseline="30000" dirty="0">
                <a:solidFill>
                  <a:schemeClr val="bg1"/>
                </a:solidFill>
              </a:rPr>
              <a:t>10</a:t>
            </a:r>
            <a:r>
              <a:rPr lang="fr-FR" altLang="fr-FR" sz="1800" b="1" dirty="0">
                <a:solidFill>
                  <a:srgbClr val="CFEDEF"/>
                </a:solidFill>
              </a:rPr>
              <a:t> </a:t>
            </a:r>
            <a:endParaRPr lang="fr-FR" altLang="fr-FR" sz="1800" b="1" dirty="0"/>
          </a:p>
        </p:txBody>
      </p:sp>
      <p:pic>
        <p:nvPicPr>
          <p:cNvPr id="5" name="Logo AEM">
            <a:extLst>
              <a:ext uri="{FF2B5EF4-FFF2-40B4-BE49-F238E27FC236}">
                <a16:creationId xmlns:a16="http://schemas.microsoft.com/office/drawing/2014/main" id="{1834184F-913A-A6AA-109D-7EC501A4DE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44" y="198967"/>
            <a:ext cx="1528315" cy="696912"/>
          </a:xfrm>
          <a:prstGeom prst="rect">
            <a:avLst/>
          </a:prstGeom>
        </p:spPr>
      </p:pic>
      <p:pic>
        <p:nvPicPr>
          <p:cNvPr id="6" name="Image 4">
            <a:extLst>
              <a:ext uri="{FF2B5EF4-FFF2-40B4-BE49-F238E27FC236}">
                <a16:creationId xmlns:a16="http://schemas.microsoft.com/office/drawing/2014/main" id="{D5145C8E-6236-0937-8DF4-BD02A35E0F4B}"/>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bwMode="auto">
          <a:xfrm>
            <a:off x="-116428" y="1629173"/>
            <a:ext cx="7053009" cy="568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space réservé du numéro de diapositive 1">
            <a:extLst>
              <a:ext uri="{FF2B5EF4-FFF2-40B4-BE49-F238E27FC236}">
                <a16:creationId xmlns:a16="http://schemas.microsoft.com/office/drawing/2014/main" id="{2CE7C5EF-0D1B-5C79-6594-083461A058E1}"/>
              </a:ext>
            </a:extLst>
          </p:cNvPr>
          <p:cNvSpPr txBox="1">
            <a:spLocks/>
          </p:cNvSpPr>
          <p:nvPr/>
        </p:nvSpPr>
        <p:spPr bwMode="auto">
          <a:xfrm>
            <a:off x="6823298" y="5414360"/>
            <a:ext cx="698723" cy="3651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dirty="0">
                <a:solidFill>
                  <a:schemeClr val="bg1"/>
                </a:solidFill>
              </a:rPr>
              <a:t>M</a:t>
            </a:r>
            <a:r>
              <a:rPr lang="fr-FR" altLang="fr-FR" sz="2400" b="1" baseline="30000" dirty="0">
                <a:solidFill>
                  <a:schemeClr val="bg1"/>
                </a:solidFill>
              </a:rPr>
              <a:t>8</a:t>
            </a:r>
            <a:r>
              <a:rPr lang="fr-FR" altLang="fr-FR" sz="1800" b="1" dirty="0">
                <a:solidFill>
                  <a:srgbClr val="CFEDEF"/>
                </a:solidFill>
              </a:rPr>
              <a:t> </a:t>
            </a:r>
            <a:endParaRPr lang="fr-FR" altLang="fr-FR" sz="1800" b="1" dirty="0"/>
          </a:p>
        </p:txBody>
      </p:sp>
      <p:sp>
        <p:nvSpPr>
          <p:cNvPr id="8" name="Espace réservé du numéro de diapositive 1">
            <a:extLst>
              <a:ext uri="{FF2B5EF4-FFF2-40B4-BE49-F238E27FC236}">
                <a16:creationId xmlns:a16="http://schemas.microsoft.com/office/drawing/2014/main" id="{6DCF7002-4C80-BE59-C828-8D63F20C1D55}"/>
              </a:ext>
            </a:extLst>
          </p:cNvPr>
          <p:cNvSpPr txBox="1">
            <a:spLocks/>
          </p:cNvSpPr>
          <p:nvPr/>
        </p:nvSpPr>
        <p:spPr bwMode="auto">
          <a:xfrm>
            <a:off x="6855953" y="5870556"/>
            <a:ext cx="698724" cy="365125"/>
          </a:xfrm>
          <a:prstGeom prst="rect">
            <a:avLst/>
          </a:prstGeom>
          <a:solidFill>
            <a:schemeClr val="accent6"/>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9</a:t>
            </a:r>
            <a:r>
              <a:rPr lang="fr-FR" altLang="fr-FR" sz="1800" b="1" dirty="0">
                <a:solidFill>
                  <a:srgbClr val="CFEDEF"/>
                </a:solidFill>
              </a:rPr>
              <a:t> </a:t>
            </a:r>
            <a:endParaRPr lang="fr-FR" altLang="fr-FR" sz="18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80F128B5-EC84-7A28-CD52-05D724B5A6EF}"/>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D’après toi, qu’est-ce qui fait partie de la biodiversité ?</a:t>
            </a:r>
          </a:p>
        </p:txBody>
      </p:sp>
      <p:sp>
        <p:nvSpPr>
          <p:cNvPr id="3" name="Rectangle 1">
            <a:extLst>
              <a:ext uri="{FF2B5EF4-FFF2-40B4-BE49-F238E27FC236}">
                <a16:creationId xmlns:a16="http://schemas.microsoft.com/office/drawing/2014/main" id="{DA16A10D-A421-D869-B520-D5BBD162EAE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CE59D1BD-9F7A-56D6-DCFC-B0788CD8698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91BE83A4-0839-6F2F-3E1E-ADCE0BF5452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A54E725E-EAF1-35DB-B5A9-55038F22817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8A7A86A6-EDC7-876D-E63B-85401704461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D53E2CC4-656A-3D4E-818B-891BC980700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14373B41-483B-82E0-FC3A-F03DF278116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8ACCC17A-91E4-8897-76F5-A934440A5E8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C348858B-F4A5-4827-CE7C-FB8D492342E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 name="Groupe 35">
            <a:extLst>
              <a:ext uri="{FF2B5EF4-FFF2-40B4-BE49-F238E27FC236}">
                <a16:creationId xmlns:a16="http://schemas.microsoft.com/office/drawing/2014/main" id="{743F7E0F-F702-205B-CB54-4F1E63593C02}"/>
              </a:ext>
            </a:extLst>
          </p:cNvPr>
          <p:cNvGrpSpPr/>
          <p:nvPr/>
        </p:nvGrpSpPr>
        <p:grpSpPr>
          <a:xfrm>
            <a:off x="1960562" y="1332841"/>
            <a:ext cx="3197225" cy="2560698"/>
            <a:chOff x="1960562" y="1332841"/>
            <a:chExt cx="3197225" cy="2560698"/>
          </a:xfrm>
        </p:grpSpPr>
        <p:pic>
          <p:nvPicPr>
            <p:cNvPr id="12" name="Image pollen">
              <a:extLst>
                <a:ext uri="{FF2B5EF4-FFF2-40B4-BE49-F238E27FC236}">
                  <a16:creationId xmlns:a16="http://schemas.microsoft.com/office/drawing/2014/main" id="{7B6DBEE9-B5BD-8B28-538D-4F21BB7256B7}"/>
                </a:ext>
              </a:extLst>
            </p:cNvPr>
            <p:cNvPicPr>
              <a:picLocks noChangeAspect="1"/>
            </p:cNvPicPr>
            <p:nvPr/>
          </p:nvPicPr>
          <p:blipFill>
            <a:blip r:embed="rId6">
              <a:extLst>
                <a:ext uri="{28A0092B-C50C-407E-A947-70E740481C1C}">
                  <a14:useLocalDpi xmlns:a14="http://schemas.microsoft.com/office/drawing/2010/main" val="0"/>
                </a:ext>
              </a:extLst>
            </a:blip>
            <a:srcRect l="6326" r="551"/>
            <a:stretch>
              <a:fillRect/>
            </a:stretch>
          </p:blipFill>
          <p:spPr bwMode="auto">
            <a:xfrm>
              <a:off x="2066131" y="1332841"/>
              <a:ext cx="2879725"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ZoneTexte 14">
              <a:extLst>
                <a:ext uri="{FF2B5EF4-FFF2-40B4-BE49-F238E27FC236}">
                  <a16:creationId xmlns:a16="http://schemas.microsoft.com/office/drawing/2014/main" id="{2B437853-2BCB-BB31-CF78-EA2E4B595C99}"/>
                </a:ext>
              </a:extLst>
            </p:cNvPr>
            <p:cNvSpPr txBox="1">
              <a:spLocks noChangeArrowheads="1"/>
            </p:cNvSpPr>
            <p:nvPr/>
          </p:nvSpPr>
          <p:spPr bwMode="auto">
            <a:xfrm>
              <a:off x="1960562" y="3493429"/>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Les micro-organismes</a:t>
              </a:r>
            </a:p>
          </p:txBody>
        </p:sp>
      </p:grpSp>
      <p:grpSp>
        <p:nvGrpSpPr>
          <p:cNvPr id="37" name="pneu">
            <a:extLst>
              <a:ext uri="{FF2B5EF4-FFF2-40B4-BE49-F238E27FC236}">
                <a16:creationId xmlns:a16="http://schemas.microsoft.com/office/drawing/2014/main" id="{BD06FAE2-55D3-3876-A89D-E5884CDBAD63}"/>
              </a:ext>
            </a:extLst>
          </p:cNvPr>
          <p:cNvGrpSpPr/>
          <p:nvPr/>
        </p:nvGrpSpPr>
        <p:grpSpPr>
          <a:xfrm>
            <a:off x="5213349" y="1339191"/>
            <a:ext cx="3197225" cy="2560698"/>
            <a:chOff x="5213349" y="1339191"/>
            <a:chExt cx="3197225" cy="2560698"/>
          </a:xfrm>
        </p:grpSpPr>
        <p:pic>
          <p:nvPicPr>
            <p:cNvPr id="13" name="Image pneu">
              <a:extLst>
                <a:ext uri="{FF2B5EF4-FFF2-40B4-BE49-F238E27FC236}">
                  <a16:creationId xmlns:a16="http://schemas.microsoft.com/office/drawing/2014/main" id="{7A8ECFBB-3AFA-5577-761A-38C687EAF0D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361781" y="1339191"/>
              <a:ext cx="2879725"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oneTexte 14">
              <a:extLst>
                <a:ext uri="{FF2B5EF4-FFF2-40B4-BE49-F238E27FC236}">
                  <a16:creationId xmlns:a16="http://schemas.microsoft.com/office/drawing/2014/main" id="{63FD8057-6DEF-66BA-F89E-D93D1EDB6579}"/>
                </a:ext>
              </a:extLst>
            </p:cNvPr>
            <p:cNvSpPr txBox="1">
              <a:spLocks noChangeArrowheads="1"/>
            </p:cNvSpPr>
            <p:nvPr/>
          </p:nvSpPr>
          <p:spPr bwMode="auto">
            <a:xfrm>
              <a:off x="5213349" y="3499779"/>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Un pneu</a:t>
              </a:r>
            </a:p>
          </p:txBody>
        </p:sp>
      </p:grpSp>
      <p:grpSp>
        <p:nvGrpSpPr>
          <p:cNvPr id="38" name="humains">
            <a:extLst>
              <a:ext uri="{FF2B5EF4-FFF2-40B4-BE49-F238E27FC236}">
                <a16:creationId xmlns:a16="http://schemas.microsoft.com/office/drawing/2014/main" id="{BFFFA531-2790-CAF3-03D9-857D3384862E}"/>
              </a:ext>
            </a:extLst>
          </p:cNvPr>
          <p:cNvGrpSpPr/>
          <p:nvPr/>
        </p:nvGrpSpPr>
        <p:grpSpPr>
          <a:xfrm>
            <a:off x="8573293" y="1347129"/>
            <a:ext cx="3197225" cy="2560697"/>
            <a:chOff x="8573293" y="1347129"/>
            <a:chExt cx="3197225" cy="2560697"/>
          </a:xfrm>
        </p:grpSpPr>
        <p:pic>
          <p:nvPicPr>
            <p:cNvPr id="14" name="Image rando">
              <a:extLst>
                <a:ext uri="{FF2B5EF4-FFF2-40B4-BE49-F238E27FC236}">
                  <a16:creationId xmlns:a16="http://schemas.microsoft.com/office/drawing/2014/main" id="{FE5EC7C1-1D2C-25F3-BCDC-949EA385FB24}"/>
                </a:ext>
              </a:extLst>
            </p:cNvPr>
            <p:cNvPicPr>
              <a:picLocks noChangeAspect="1"/>
            </p:cNvPicPr>
            <p:nvPr/>
          </p:nvPicPr>
          <p:blipFill>
            <a:blip r:embed="rId8">
              <a:extLst>
                <a:ext uri="{28A0092B-C50C-407E-A947-70E740481C1C}">
                  <a14:useLocalDpi xmlns:a14="http://schemas.microsoft.com/office/drawing/2010/main" val="0"/>
                </a:ext>
              </a:extLst>
            </a:blip>
            <a:srcRect r="11111"/>
            <a:stretch>
              <a:fillRect/>
            </a:stretch>
          </p:blipFill>
          <p:spPr bwMode="auto">
            <a:xfrm>
              <a:off x="8732044" y="1347129"/>
              <a:ext cx="28797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ZoneTexte 14">
              <a:extLst>
                <a:ext uri="{FF2B5EF4-FFF2-40B4-BE49-F238E27FC236}">
                  <a16:creationId xmlns:a16="http://schemas.microsoft.com/office/drawing/2014/main" id="{389F36F0-6B41-2184-6015-BDEE301BB8FC}"/>
                </a:ext>
              </a:extLst>
            </p:cNvPr>
            <p:cNvSpPr txBox="1">
              <a:spLocks noChangeArrowheads="1"/>
            </p:cNvSpPr>
            <p:nvPr/>
          </p:nvSpPr>
          <p:spPr bwMode="auto">
            <a:xfrm>
              <a:off x="8573293" y="3507716"/>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Les êtres humains</a:t>
              </a:r>
            </a:p>
          </p:txBody>
        </p:sp>
      </p:grpSp>
      <p:grpSp>
        <p:nvGrpSpPr>
          <p:cNvPr id="41" name="minéraux">
            <a:extLst>
              <a:ext uri="{FF2B5EF4-FFF2-40B4-BE49-F238E27FC236}">
                <a16:creationId xmlns:a16="http://schemas.microsoft.com/office/drawing/2014/main" id="{7E119679-451B-25D9-6718-8692DDF682F8}"/>
              </a:ext>
            </a:extLst>
          </p:cNvPr>
          <p:cNvGrpSpPr/>
          <p:nvPr/>
        </p:nvGrpSpPr>
        <p:grpSpPr>
          <a:xfrm>
            <a:off x="1876027" y="4264954"/>
            <a:ext cx="3197225" cy="2567168"/>
            <a:chOff x="1876027" y="4264954"/>
            <a:chExt cx="3197225" cy="2567168"/>
          </a:xfrm>
        </p:grpSpPr>
        <p:pic>
          <p:nvPicPr>
            <p:cNvPr id="15" name="Image bois">
              <a:extLst>
                <a:ext uri="{FF2B5EF4-FFF2-40B4-BE49-F238E27FC236}">
                  <a16:creationId xmlns:a16="http://schemas.microsoft.com/office/drawing/2014/main" id="{101DF822-0958-872E-90E5-4E6DFDFDF5B7}"/>
                </a:ext>
              </a:extLst>
            </p:cNvPr>
            <p:cNvPicPr>
              <a:picLocks noChangeAspect="1"/>
            </p:cNvPicPr>
            <p:nvPr/>
          </p:nvPicPr>
          <p:blipFill>
            <a:blip r:embed="rId9">
              <a:extLst>
                <a:ext uri="{28A0092B-C50C-407E-A947-70E740481C1C}">
                  <a14:useLocalDpi xmlns:a14="http://schemas.microsoft.com/office/drawing/2010/main" val="0"/>
                </a:ext>
              </a:extLst>
            </a:blip>
            <a:srcRect r="11459"/>
            <a:stretch>
              <a:fillRect/>
            </a:stretch>
          </p:blipFill>
          <p:spPr bwMode="auto">
            <a:xfrm>
              <a:off x="2066131" y="4264954"/>
              <a:ext cx="28797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ZoneTexte 14">
              <a:extLst>
                <a:ext uri="{FF2B5EF4-FFF2-40B4-BE49-F238E27FC236}">
                  <a16:creationId xmlns:a16="http://schemas.microsoft.com/office/drawing/2014/main" id="{17907903-0281-5F00-CD6E-4376AEC960BD}"/>
                </a:ext>
              </a:extLst>
            </p:cNvPr>
            <p:cNvSpPr txBox="1">
              <a:spLocks noChangeArrowheads="1"/>
            </p:cNvSpPr>
            <p:nvPr/>
          </p:nvSpPr>
          <p:spPr bwMode="auto">
            <a:xfrm>
              <a:off x="1876027" y="6432012"/>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Les minéraux</a:t>
              </a:r>
            </a:p>
          </p:txBody>
        </p:sp>
      </p:grpSp>
      <p:grpSp>
        <p:nvGrpSpPr>
          <p:cNvPr id="40" name="arbres">
            <a:extLst>
              <a:ext uri="{FF2B5EF4-FFF2-40B4-BE49-F238E27FC236}">
                <a16:creationId xmlns:a16="http://schemas.microsoft.com/office/drawing/2014/main" id="{15CBADA3-3066-A880-1068-329F8C18582E}"/>
              </a:ext>
            </a:extLst>
          </p:cNvPr>
          <p:cNvGrpSpPr/>
          <p:nvPr/>
        </p:nvGrpSpPr>
        <p:grpSpPr>
          <a:xfrm>
            <a:off x="5259387" y="4253841"/>
            <a:ext cx="3197225" cy="2570223"/>
            <a:chOff x="5259387" y="4253841"/>
            <a:chExt cx="3197225" cy="2570223"/>
          </a:xfrm>
        </p:grpSpPr>
        <p:pic>
          <p:nvPicPr>
            <p:cNvPr id="16" name="Image mumu et apo">
              <a:extLst>
                <a:ext uri="{FF2B5EF4-FFF2-40B4-BE49-F238E27FC236}">
                  <a16:creationId xmlns:a16="http://schemas.microsoft.com/office/drawing/2014/main" id="{2C6B86D7-11AF-ED68-9EF7-EADE17501F39}"/>
                </a:ext>
              </a:extLst>
            </p:cNvPr>
            <p:cNvPicPr>
              <a:picLocks noChangeAspect="1"/>
            </p:cNvPicPr>
            <p:nvPr/>
          </p:nvPicPr>
          <p:blipFill>
            <a:blip r:embed="rId10">
              <a:extLst>
                <a:ext uri="{28A0092B-C50C-407E-A947-70E740481C1C}">
                  <a14:useLocalDpi xmlns:a14="http://schemas.microsoft.com/office/drawing/2010/main" val="0"/>
                </a:ext>
              </a:extLst>
            </a:blip>
            <a:srcRect r="11111"/>
            <a:stretch>
              <a:fillRect/>
            </a:stretch>
          </p:blipFill>
          <p:spPr bwMode="auto">
            <a:xfrm>
              <a:off x="5371306" y="4253841"/>
              <a:ext cx="2881313"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ZoneTexte 14">
              <a:extLst>
                <a:ext uri="{FF2B5EF4-FFF2-40B4-BE49-F238E27FC236}">
                  <a16:creationId xmlns:a16="http://schemas.microsoft.com/office/drawing/2014/main" id="{D8D21839-85B8-A90D-E90C-4869C5ECA80E}"/>
                </a:ext>
              </a:extLst>
            </p:cNvPr>
            <p:cNvSpPr txBox="1">
              <a:spLocks noChangeArrowheads="1"/>
            </p:cNvSpPr>
            <p:nvPr/>
          </p:nvSpPr>
          <p:spPr bwMode="auto">
            <a:xfrm>
              <a:off x="5259387" y="6423954"/>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Les arbres</a:t>
              </a:r>
            </a:p>
          </p:txBody>
        </p:sp>
      </p:grpSp>
      <p:grpSp>
        <p:nvGrpSpPr>
          <p:cNvPr id="39" name="insectes">
            <a:extLst>
              <a:ext uri="{FF2B5EF4-FFF2-40B4-BE49-F238E27FC236}">
                <a16:creationId xmlns:a16="http://schemas.microsoft.com/office/drawing/2014/main" id="{21E74B0A-9B58-8735-B7A2-7108CB366FC4}"/>
              </a:ext>
            </a:extLst>
          </p:cNvPr>
          <p:cNvGrpSpPr/>
          <p:nvPr/>
        </p:nvGrpSpPr>
        <p:grpSpPr>
          <a:xfrm>
            <a:off x="8556742" y="4264954"/>
            <a:ext cx="3197225" cy="2547729"/>
            <a:chOff x="8556742" y="4264954"/>
            <a:chExt cx="3197225" cy="2547729"/>
          </a:xfrm>
        </p:grpSpPr>
        <p:pic>
          <p:nvPicPr>
            <p:cNvPr id="17" name="Image insecte">
              <a:extLst>
                <a:ext uri="{FF2B5EF4-FFF2-40B4-BE49-F238E27FC236}">
                  <a16:creationId xmlns:a16="http://schemas.microsoft.com/office/drawing/2014/main" id="{84634112-1E08-ED3B-C980-87D856D93DE2}"/>
                </a:ext>
              </a:extLst>
            </p:cNvPr>
            <p:cNvPicPr>
              <a:picLocks noChangeAspect="1"/>
            </p:cNvPicPr>
            <p:nvPr/>
          </p:nvPicPr>
          <p:blipFill>
            <a:blip r:embed="rId11">
              <a:extLst>
                <a:ext uri="{28A0092B-C50C-407E-A947-70E740481C1C}">
                  <a14:useLocalDpi xmlns:a14="http://schemas.microsoft.com/office/drawing/2010/main" val="0"/>
                </a:ext>
              </a:extLst>
            </a:blip>
            <a:srcRect l="13725" t="13744" r="19608" b="19589"/>
            <a:stretch>
              <a:fillRect/>
            </a:stretch>
          </p:blipFill>
          <p:spPr bwMode="auto">
            <a:xfrm>
              <a:off x="8660606" y="4264954"/>
              <a:ext cx="287972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ZoneTexte 14">
              <a:extLst>
                <a:ext uri="{FF2B5EF4-FFF2-40B4-BE49-F238E27FC236}">
                  <a16:creationId xmlns:a16="http://schemas.microsoft.com/office/drawing/2014/main" id="{7E9AD2F1-5D7A-71DC-ACC5-0C5C5F0C502F}"/>
                </a:ext>
              </a:extLst>
            </p:cNvPr>
            <p:cNvSpPr txBox="1">
              <a:spLocks noChangeArrowheads="1"/>
            </p:cNvSpPr>
            <p:nvPr/>
          </p:nvSpPr>
          <p:spPr bwMode="auto">
            <a:xfrm>
              <a:off x="8556742" y="6412573"/>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Les insectes</a:t>
              </a:r>
            </a:p>
          </p:txBody>
        </p:sp>
      </p:grpSp>
      <p:pic>
        <p:nvPicPr>
          <p:cNvPr id="25" name="bonne réponse">
            <a:extLst>
              <a:ext uri="{FF2B5EF4-FFF2-40B4-BE49-F238E27FC236}">
                <a16:creationId xmlns:a16="http://schemas.microsoft.com/office/drawing/2014/main" id="{CF065190-9C54-3B38-4ED8-550EFB91F101}"/>
              </a:ext>
            </a:extLst>
          </p:cNvPr>
          <p:cNvPicPr>
            <a:picLocks noChangeAspect="1"/>
          </p:cNvPicPr>
          <p:nvPr/>
        </p:nvPicPr>
        <p:blipFill rotWithShape="1">
          <a:blip r:embed="rId12">
            <a:extLst>
              <a:ext uri="{28A0092B-C50C-407E-A947-70E740481C1C}">
                <a14:useLocalDpi xmlns:a14="http://schemas.microsoft.com/office/drawing/2010/main" val="0"/>
              </a:ext>
            </a:extLst>
          </a:blip>
          <a:srcRect l="19362" t="12304" r="22770" b="24001"/>
          <a:stretch/>
        </p:blipFill>
        <p:spPr>
          <a:xfrm>
            <a:off x="2700068" y="1570008"/>
            <a:ext cx="1630392" cy="1794563"/>
          </a:xfrm>
          <a:prstGeom prst="rect">
            <a:avLst/>
          </a:prstGeom>
        </p:spPr>
      </p:pic>
      <p:pic>
        <p:nvPicPr>
          <p:cNvPr id="27" name="mauvaise rep 2">
            <a:extLst>
              <a:ext uri="{FF2B5EF4-FFF2-40B4-BE49-F238E27FC236}">
                <a16:creationId xmlns:a16="http://schemas.microsoft.com/office/drawing/2014/main" id="{3671A56B-C707-5047-CF24-3F8A631C4AB9}"/>
              </a:ext>
            </a:extLst>
          </p:cNvPr>
          <p:cNvPicPr>
            <a:picLocks noChangeAspect="1"/>
          </p:cNvPicPr>
          <p:nvPr/>
        </p:nvPicPr>
        <p:blipFill rotWithShape="1">
          <a:blip r:embed="rId13">
            <a:extLst>
              <a:ext uri="{28A0092B-C50C-407E-A947-70E740481C1C}">
                <a14:useLocalDpi xmlns:a14="http://schemas.microsoft.com/office/drawing/2010/main" val="0"/>
              </a:ext>
            </a:extLst>
          </a:blip>
          <a:srcRect l="19944" t="13387" r="27651" b="23521"/>
          <a:stretch/>
        </p:blipFill>
        <p:spPr>
          <a:xfrm>
            <a:off x="6202392" y="1704975"/>
            <a:ext cx="1431986" cy="1724025"/>
          </a:xfrm>
          <a:prstGeom prst="rect">
            <a:avLst/>
          </a:prstGeom>
        </p:spPr>
      </p:pic>
      <p:pic>
        <p:nvPicPr>
          <p:cNvPr id="32" name="mauvaise rep 4">
            <a:extLst>
              <a:ext uri="{FF2B5EF4-FFF2-40B4-BE49-F238E27FC236}">
                <a16:creationId xmlns:a16="http://schemas.microsoft.com/office/drawing/2014/main" id="{2D8B2674-3D2E-6CDB-4609-D5174340E8B9}"/>
              </a:ext>
            </a:extLst>
          </p:cNvPr>
          <p:cNvPicPr>
            <a:picLocks noChangeAspect="1"/>
          </p:cNvPicPr>
          <p:nvPr/>
        </p:nvPicPr>
        <p:blipFill rotWithShape="1">
          <a:blip r:embed="rId13">
            <a:extLst>
              <a:ext uri="{28A0092B-C50C-407E-A947-70E740481C1C}">
                <a14:useLocalDpi xmlns:a14="http://schemas.microsoft.com/office/drawing/2010/main" val="0"/>
              </a:ext>
            </a:extLst>
          </a:blip>
          <a:srcRect l="19944" t="13387" r="27651" b="23521"/>
          <a:stretch/>
        </p:blipFill>
        <p:spPr>
          <a:xfrm>
            <a:off x="2758646" y="4546930"/>
            <a:ext cx="1431986" cy="1724025"/>
          </a:xfrm>
          <a:prstGeom prst="rect">
            <a:avLst/>
          </a:prstGeom>
        </p:spPr>
      </p:pic>
      <p:pic>
        <p:nvPicPr>
          <p:cNvPr id="33" name="bonne reponse 3">
            <a:extLst>
              <a:ext uri="{FF2B5EF4-FFF2-40B4-BE49-F238E27FC236}">
                <a16:creationId xmlns:a16="http://schemas.microsoft.com/office/drawing/2014/main" id="{7BE4B7E2-7641-9AE8-81EB-280728CAC4C8}"/>
              </a:ext>
            </a:extLst>
          </p:cNvPr>
          <p:cNvPicPr>
            <a:picLocks noChangeAspect="1"/>
          </p:cNvPicPr>
          <p:nvPr/>
        </p:nvPicPr>
        <p:blipFill rotWithShape="1">
          <a:blip r:embed="rId12">
            <a:extLst>
              <a:ext uri="{28A0092B-C50C-407E-A947-70E740481C1C}">
                <a14:useLocalDpi xmlns:a14="http://schemas.microsoft.com/office/drawing/2010/main" val="0"/>
              </a:ext>
            </a:extLst>
          </a:blip>
          <a:srcRect l="19362" t="12304" r="22770" b="24001"/>
          <a:stretch/>
        </p:blipFill>
        <p:spPr>
          <a:xfrm>
            <a:off x="9425796" y="1522203"/>
            <a:ext cx="1630392" cy="1794563"/>
          </a:xfrm>
          <a:prstGeom prst="rect">
            <a:avLst/>
          </a:prstGeom>
        </p:spPr>
      </p:pic>
      <p:pic>
        <p:nvPicPr>
          <p:cNvPr id="34" name="pouce 5">
            <a:extLst>
              <a:ext uri="{FF2B5EF4-FFF2-40B4-BE49-F238E27FC236}">
                <a16:creationId xmlns:a16="http://schemas.microsoft.com/office/drawing/2014/main" id="{4470E10F-1217-55D5-9F9C-BE7D2410BBA3}"/>
              </a:ext>
            </a:extLst>
          </p:cNvPr>
          <p:cNvPicPr>
            <a:picLocks noChangeAspect="1"/>
          </p:cNvPicPr>
          <p:nvPr/>
        </p:nvPicPr>
        <p:blipFill rotWithShape="1">
          <a:blip r:embed="rId12">
            <a:extLst>
              <a:ext uri="{28A0092B-C50C-407E-A947-70E740481C1C}">
                <a14:useLocalDpi xmlns:a14="http://schemas.microsoft.com/office/drawing/2010/main" val="0"/>
              </a:ext>
            </a:extLst>
          </a:blip>
          <a:srcRect l="19362" t="12304" r="22770" b="24001"/>
          <a:stretch/>
        </p:blipFill>
        <p:spPr>
          <a:xfrm>
            <a:off x="6163086" y="4397375"/>
            <a:ext cx="1630392" cy="1794563"/>
          </a:xfrm>
          <a:prstGeom prst="rect">
            <a:avLst/>
          </a:prstGeom>
        </p:spPr>
      </p:pic>
      <p:pic>
        <p:nvPicPr>
          <p:cNvPr id="35" name="pouce6">
            <a:extLst>
              <a:ext uri="{FF2B5EF4-FFF2-40B4-BE49-F238E27FC236}">
                <a16:creationId xmlns:a16="http://schemas.microsoft.com/office/drawing/2014/main" id="{0A0F237D-C10D-F5DB-E346-84080A76127C}"/>
              </a:ext>
            </a:extLst>
          </p:cNvPr>
          <p:cNvPicPr>
            <a:picLocks noChangeAspect="1"/>
          </p:cNvPicPr>
          <p:nvPr/>
        </p:nvPicPr>
        <p:blipFill rotWithShape="1">
          <a:blip r:embed="rId12">
            <a:extLst>
              <a:ext uri="{28A0092B-C50C-407E-A947-70E740481C1C}">
                <a14:useLocalDpi xmlns:a14="http://schemas.microsoft.com/office/drawing/2010/main" val="0"/>
              </a:ext>
            </a:extLst>
          </a:blip>
          <a:srcRect l="19362" t="12304" r="22770" b="24001"/>
          <a:stretch/>
        </p:blipFill>
        <p:spPr>
          <a:xfrm>
            <a:off x="9409614" y="4428364"/>
            <a:ext cx="1630392" cy="1794563"/>
          </a:xfrm>
          <a:prstGeom prst="rect">
            <a:avLst/>
          </a:prstGeom>
        </p:spPr>
      </p:pic>
      <p:sp>
        <p:nvSpPr>
          <p:cNvPr id="24" name="Espace réservé du numéro de diapositive 1">
            <a:extLst>
              <a:ext uri="{FF2B5EF4-FFF2-40B4-BE49-F238E27FC236}">
                <a16:creationId xmlns:a16="http://schemas.microsoft.com/office/drawing/2014/main" id="{11214952-DF15-4EFE-EFEE-87504060678E}"/>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12</a:t>
            </a:fld>
            <a:endParaRPr lang="fr-FR" altLang="fr-FR" sz="1800" b="1" dirty="0">
              <a:solidFill>
                <a:schemeClr val="bg1"/>
              </a:solidFill>
            </a:endParaRPr>
          </a:p>
        </p:txBody>
      </p:sp>
      <p:pic>
        <p:nvPicPr>
          <p:cNvPr id="28" name="Logo AEM">
            <a:extLst>
              <a:ext uri="{FF2B5EF4-FFF2-40B4-BE49-F238E27FC236}">
                <a16:creationId xmlns:a16="http://schemas.microsoft.com/office/drawing/2014/main" id="{26F523DD-1C30-5C39-1159-1EE3D92FFEE5}"/>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64333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7" restart="whenNotActive" fill="hold" evtFilter="cancelBubble" nodeType="interactiveSeq">
                <p:stCondLst>
                  <p:cond evt="onClick" delay="0">
                    <p:tgtEl>
                      <p:spTgt spid="3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seq concurrent="1" nextAc="seek">
              <p:cTn id="12" restart="whenNotActive" fill="hold" evtFilter="cancelBubble" nodeType="interactiveSeq">
                <p:stCondLst>
                  <p:cond evt="onClick" delay="0">
                    <p:tgtEl>
                      <p:spTgt spid="3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seq concurrent="1" nextAc="seek">
              <p:cTn id="17" restart="whenNotActive" fill="hold" evtFilter="cancelBubble" nodeType="interactiveSeq">
                <p:stCondLst>
                  <p:cond evt="onClick" delay="0">
                    <p:tgtEl>
                      <p:spTgt spid="41"/>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seq concurrent="1" nextAc="seek">
              <p:cTn id="22" restart="whenNotActive" fill="hold" evtFilter="cancelBubble" nodeType="interactiveSeq">
                <p:stCondLst>
                  <p:cond evt="onClick" delay="0">
                    <p:tgtEl>
                      <p:spTgt spid="40"/>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40"/>
                  </p:tgtEl>
                </p:cond>
              </p:nextCondLst>
            </p:seq>
            <p:seq concurrent="1" nextAc="seek">
              <p:cTn id="27" restart="whenNotActive" fill="hold" evtFilter="cancelBubble" nodeType="interactiveSeq">
                <p:stCondLst>
                  <p:cond evt="onClick" delay="0">
                    <p:tgtEl>
                      <p:spTgt spid="39"/>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Groupe 57">
            <a:extLst>
              <a:ext uri="{FF2B5EF4-FFF2-40B4-BE49-F238E27FC236}">
                <a16:creationId xmlns:a16="http://schemas.microsoft.com/office/drawing/2014/main" id="{1A0E1578-0464-FD99-70EB-DB6D564A64AD}"/>
              </a:ext>
            </a:extLst>
          </p:cNvPr>
          <p:cNvGrpSpPr/>
          <p:nvPr/>
        </p:nvGrpSpPr>
        <p:grpSpPr>
          <a:xfrm>
            <a:off x="8680350" y="1179427"/>
            <a:ext cx="3099760" cy="2484393"/>
            <a:chOff x="8680350" y="1179427"/>
            <a:chExt cx="3099760" cy="2484393"/>
          </a:xfrm>
        </p:grpSpPr>
        <p:grpSp>
          <p:nvGrpSpPr>
            <p:cNvPr id="44" name="Produire de la nourriture">
              <a:extLst>
                <a:ext uri="{FF2B5EF4-FFF2-40B4-BE49-F238E27FC236}">
                  <a16:creationId xmlns:a16="http://schemas.microsoft.com/office/drawing/2014/main" id="{5D54E151-F76E-8D16-B75D-1903960B01EE}"/>
                </a:ext>
              </a:extLst>
            </p:cNvPr>
            <p:cNvGrpSpPr/>
            <p:nvPr/>
          </p:nvGrpSpPr>
          <p:grpSpPr>
            <a:xfrm>
              <a:off x="8680350" y="1179427"/>
              <a:ext cx="3099760" cy="2414863"/>
              <a:chOff x="8680350" y="1179427"/>
              <a:chExt cx="3099760" cy="2414863"/>
            </a:xfrm>
          </p:grpSpPr>
          <p:pic>
            <p:nvPicPr>
              <p:cNvPr id="23" name="Image 22">
                <a:extLst>
                  <a:ext uri="{FF2B5EF4-FFF2-40B4-BE49-F238E27FC236}">
                    <a16:creationId xmlns:a16="http://schemas.microsoft.com/office/drawing/2014/main" id="{257B1221-7DBF-E806-DEC1-90966EBF2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0350" y="1179427"/>
                <a:ext cx="2552150" cy="2404236"/>
              </a:xfrm>
              <a:prstGeom prst="rect">
                <a:avLst/>
              </a:prstGeom>
            </p:spPr>
          </p:pic>
          <p:sp>
            <p:nvSpPr>
              <p:cNvPr id="29" name="ZoneTexte 14">
                <a:extLst>
                  <a:ext uri="{FF2B5EF4-FFF2-40B4-BE49-F238E27FC236}">
                    <a16:creationId xmlns:a16="http://schemas.microsoft.com/office/drawing/2014/main" id="{CCAABBD5-1AD6-3240-A22C-3AE4EACBBFDE}"/>
                  </a:ext>
                </a:extLst>
              </p:cNvPr>
              <p:cNvSpPr txBox="1">
                <a:spLocks noChangeArrowheads="1"/>
              </p:cNvSpPr>
              <p:nvPr/>
            </p:nvSpPr>
            <p:spPr bwMode="auto">
              <a:xfrm>
                <a:off x="8852162" y="3194180"/>
                <a:ext cx="2891205"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Se nourrir</a:t>
                </a:r>
              </a:p>
            </p:txBody>
          </p:sp>
          <p:pic>
            <p:nvPicPr>
              <p:cNvPr id="43" name="Image 15">
                <a:extLst>
                  <a:ext uri="{FF2B5EF4-FFF2-40B4-BE49-F238E27FC236}">
                    <a16:creationId xmlns:a16="http://schemas.microsoft.com/office/drawing/2014/main" id="{85F12D48-959C-0ED1-0C42-A1076D96945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60617" y="1821781"/>
                <a:ext cx="1419493" cy="162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7" name="En savoir +">
              <a:hlinkClick r:id="rId4" action="ppaction://hlinksldjump"/>
              <a:extLst>
                <a:ext uri="{FF2B5EF4-FFF2-40B4-BE49-F238E27FC236}">
                  <a16:creationId xmlns:a16="http://schemas.microsoft.com/office/drawing/2014/main" id="{1675ECE1-D607-4B71-D564-06B9AC5D8D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62238" y="3194180"/>
              <a:ext cx="511940" cy="469640"/>
            </a:xfrm>
            <a:prstGeom prst="rect">
              <a:avLst/>
            </a:prstGeom>
          </p:spPr>
        </p:pic>
      </p:grpSp>
      <p:grpSp>
        <p:nvGrpSpPr>
          <p:cNvPr id="53" name="Groupe 52">
            <a:extLst>
              <a:ext uri="{FF2B5EF4-FFF2-40B4-BE49-F238E27FC236}">
                <a16:creationId xmlns:a16="http://schemas.microsoft.com/office/drawing/2014/main" id="{BE77E1D7-C5E5-6E1F-17D8-C539D5112EAD}"/>
              </a:ext>
            </a:extLst>
          </p:cNvPr>
          <p:cNvGrpSpPr/>
          <p:nvPr/>
        </p:nvGrpSpPr>
        <p:grpSpPr>
          <a:xfrm>
            <a:off x="4793208" y="3864962"/>
            <a:ext cx="4058953" cy="2878638"/>
            <a:chOff x="6529542" y="3864962"/>
            <a:chExt cx="4058953" cy="2878638"/>
          </a:xfrm>
        </p:grpSpPr>
        <p:pic>
          <p:nvPicPr>
            <p:cNvPr id="13" name="Image 12">
              <a:extLst>
                <a:ext uri="{FF2B5EF4-FFF2-40B4-BE49-F238E27FC236}">
                  <a16:creationId xmlns:a16="http://schemas.microsoft.com/office/drawing/2014/main" id="{456AA138-1C05-633B-430C-27183A0F32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29542" y="3911733"/>
              <a:ext cx="2267852" cy="2135677"/>
            </a:xfrm>
            <a:prstGeom prst="rect">
              <a:avLst/>
            </a:prstGeom>
          </p:spPr>
        </p:pic>
        <p:pic>
          <p:nvPicPr>
            <p:cNvPr id="48" name="Image 47">
              <a:extLst>
                <a:ext uri="{FF2B5EF4-FFF2-40B4-BE49-F238E27FC236}">
                  <a16:creationId xmlns:a16="http://schemas.microsoft.com/office/drawing/2014/main" id="{AA965DBE-31E9-82F4-754E-F1D38A392EB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48422" y="4545801"/>
              <a:ext cx="1630918" cy="1633548"/>
            </a:xfrm>
            <a:prstGeom prst="rect">
              <a:avLst/>
            </a:prstGeom>
          </p:spPr>
        </p:pic>
        <p:sp>
          <p:nvSpPr>
            <p:cNvPr id="32" name="ZoneTexte 14">
              <a:extLst>
                <a:ext uri="{FF2B5EF4-FFF2-40B4-BE49-F238E27FC236}">
                  <a16:creationId xmlns:a16="http://schemas.microsoft.com/office/drawing/2014/main" id="{8993496E-73EC-B781-6ED8-AA1B4FCCC289}"/>
                </a:ext>
              </a:extLst>
            </p:cNvPr>
            <p:cNvSpPr txBox="1">
              <a:spLocks noChangeArrowheads="1"/>
            </p:cNvSpPr>
            <p:nvPr/>
          </p:nvSpPr>
          <p:spPr bwMode="auto">
            <a:xfrm>
              <a:off x="6676756" y="6128047"/>
              <a:ext cx="3911739" cy="615553"/>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Utiliser les matières premières</a:t>
              </a:r>
            </a:p>
            <a:p>
              <a:pPr algn="ctr" eaLnBrk="1" hangingPunct="1">
                <a:lnSpc>
                  <a:spcPct val="100000"/>
                </a:lnSpc>
                <a:spcBef>
                  <a:spcPct val="0"/>
                </a:spcBef>
                <a:buFontTx/>
                <a:buNone/>
                <a:defRPr/>
              </a:pPr>
              <a:r>
                <a:rPr lang="fr-FR" altLang="fr-FR" sz="1400" b="1" dirty="0">
                  <a:solidFill>
                    <a:srgbClr val="2F5597"/>
                  </a:solidFill>
                  <a:latin typeface="+mn-lt"/>
                  <a:cs typeface="Calibri" panose="020F0502020204030204" pitchFamily="34" charset="0"/>
                </a:rPr>
                <a:t>(bois pour s’abriter, coton pour se couvrir...)</a:t>
              </a:r>
            </a:p>
          </p:txBody>
        </p:sp>
        <p:pic>
          <p:nvPicPr>
            <p:cNvPr id="52" name="Image 51">
              <a:extLst>
                <a:ext uri="{FF2B5EF4-FFF2-40B4-BE49-F238E27FC236}">
                  <a16:creationId xmlns:a16="http://schemas.microsoft.com/office/drawing/2014/main" id="{C6B2CD62-EEFE-3E16-A0D2-D07305CB5D4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32664" y="3864962"/>
              <a:ext cx="1579692" cy="1755523"/>
            </a:xfrm>
            <a:prstGeom prst="rect">
              <a:avLst/>
            </a:prstGeom>
          </p:spPr>
        </p:pic>
      </p:grpSp>
      <p:grpSp>
        <p:nvGrpSpPr>
          <p:cNvPr id="21" name="Groupe N5">
            <a:extLst>
              <a:ext uri="{FF2B5EF4-FFF2-40B4-BE49-F238E27FC236}">
                <a16:creationId xmlns:a16="http://schemas.microsoft.com/office/drawing/2014/main" id="{4EF863A4-A551-9D1C-8768-FED411695AFE}"/>
              </a:ext>
            </a:extLst>
          </p:cNvPr>
          <p:cNvGrpSpPr>
            <a:grpSpLocks/>
          </p:cNvGrpSpPr>
          <p:nvPr/>
        </p:nvGrpSpPr>
        <p:grpSpPr bwMode="auto">
          <a:xfrm>
            <a:off x="6045060" y="4814888"/>
            <a:ext cx="1016000" cy="1016000"/>
            <a:chOff x="6250282" y="5007328"/>
            <a:chExt cx="1015200" cy="1015200"/>
          </a:xfrm>
        </p:grpSpPr>
        <p:sp>
          <p:nvSpPr>
            <p:cNvPr id="22" name="Numéro 5">
              <a:extLst>
                <a:ext uri="{FF2B5EF4-FFF2-40B4-BE49-F238E27FC236}">
                  <a16:creationId xmlns:a16="http://schemas.microsoft.com/office/drawing/2014/main" id="{4DA21D0F-9F63-C2DF-053A-312F7BB74722}"/>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4" name="? bleu">
              <a:extLst>
                <a:ext uri="{FF2B5EF4-FFF2-40B4-BE49-F238E27FC236}">
                  <a16:creationId xmlns:a16="http://schemas.microsoft.com/office/drawing/2014/main" id="{C018B122-502E-C8F3-CB07-39F1DA336643}"/>
                </a:ext>
              </a:extLst>
            </p:cNvPr>
            <p:cNvSpPr>
              <a:spLocks noChangeArrowheads="1"/>
            </p:cNvSpPr>
            <p:nvPr/>
          </p:nvSpPr>
          <p:spPr bwMode="auto">
            <a:xfrm>
              <a:off x="6481874" y="5097744"/>
              <a:ext cx="356907" cy="8311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sp>
        <p:nvSpPr>
          <p:cNvPr id="2" name="Rectangle 2">
            <a:extLst>
              <a:ext uri="{FF2B5EF4-FFF2-40B4-BE49-F238E27FC236}">
                <a16:creationId xmlns:a16="http://schemas.microsoft.com/office/drawing/2014/main" id="{D07C5491-F13D-6421-2334-758A3BAE7D75}"/>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D’après toi, pourquoi l’Homme a-t-il besoin de la nature et de la biodiversité ?</a:t>
            </a:r>
          </a:p>
        </p:txBody>
      </p:sp>
      <p:sp>
        <p:nvSpPr>
          <p:cNvPr id="3" name="Rectangle 1">
            <a:extLst>
              <a:ext uri="{FF2B5EF4-FFF2-40B4-BE49-F238E27FC236}">
                <a16:creationId xmlns:a16="http://schemas.microsoft.com/office/drawing/2014/main" id="{771958A4-B7E6-A6F6-06F7-74C4E67D1D0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E5455E73-4BCE-CD7D-8C76-CC3B08AD50F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D251EC83-62F9-06F4-67D2-A1943BF463A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BE468ECE-CBC8-6672-7A5D-CA6AD630D52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C1EAD5BA-72DF-C1D6-CFBA-8D234E513023}"/>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413C9F02-6DB4-D39A-C705-B87BC67D03E7}"/>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217F5BD2-DAA4-8861-2A7F-A9838CC2C99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09440C04-7010-E2E1-16FB-E65729DAC40A}"/>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 name="Groupe Respirer">
            <a:extLst>
              <a:ext uri="{FF2B5EF4-FFF2-40B4-BE49-F238E27FC236}">
                <a16:creationId xmlns:a16="http://schemas.microsoft.com/office/drawing/2014/main" id="{96638591-889A-CECE-3FA0-E38706A10681}"/>
              </a:ext>
            </a:extLst>
          </p:cNvPr>
          <p:cNvGrpSpPr>
            <a:grpSpLocks/>
          </p:cNvGrpSpPr>
          <p:nvPr/>
        </p:nvGrpSpPr>
        <p:grpSpPr bwMode="auto">
          <a:xfrm>
            <a:off x="1658199" y="1143530"/>
            <a:ext cx="3197225" cy="2768203"/>
            <a:chOff x="1895475" y="1362075"/>
            <a:chExt cx="3197225" cy="2768203"/>
          </a:xfrm>
        </p:grpSpPr>
        <p:sp>
          <p:nvSpPr>
            <p:cNvPr id="27" name="ZoneTexte 14">
              <a:extLst>
                <a:ext uri="{FF2B5EF4-FFF2-40B4-BE49-F238E27FC236}">
                  <a16:creationId xmlns:a16="http://schemas.microsoft.com/office/drawing/2014/main" id="{F40E2E63-0DDF-2F1B-FF7F-41238B73FA64}"/>
                </a:ext>
              </a:extLst>
            </p:cNvPr>
            <p:cNvSpPr txBox="1">
              <a:spLocks noChangeArrowheads="1"/>
            </p:cNvSpPr>
            <p:nvPr/>
          </p:nvSpPr>
          <p:spPr bwMode="auto">
            <a:xfrm>
              <a:off x="1895475" y="3514725"/>
              <a:ext cx="3197225" cy="61555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Respirer </a:t>
              </a:r>
            </a:p>
            <a:p>
              <a:pPr algn="ctr" eaLnBrk="1" hangingPunct="1">
                <a:lnSpc>
                  <a:spcPct val="100000"/>
                </a:lnSpc>
                <a:spcBef>
                  <a:spcPct val="0"/>
                </a:spcBef>
                <a:buFontTx/>
                <a:buNone/>
                <a:defRPr/>
              </a:pPr>
              <a:r>
                <a:rPr lang="fr-FR" altLang="fr-FR" sz="1400" b="1" dirty="0">
                  <a:solidFill>
                    <a:srgbClr val="2F5597"/>
                  </a:solidFill>
                  <a:latin typeface="+mn-lt"/>
                  <a:cs typeface="Calibri" panose="020F0502020204030204" pitchFamily="34" charset="0"/>
                </a:rPr>
                <a:t>(les plantes rejettent de l’oxygène)</a:t>
              </a:r>
            </a:p>
          </p:txBody>
        </p:sp>
        <p:pic>
          <p:nvPicPr>
            <p:cNvPr id="28" name="Image 19">
              <a:extLst>
                <a:ext uri="{FF2B5EF4-FFF2-40B4-BE49-F238E27FC236}">
                  <a16:creationId xmlns:a16="http://schemas.microsoft.com/office/drawing/2014/main" id="{ED5E25EC-71FF-E6BD-4446-D08BEB50CCFD}"/>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607843" y="1362075"/>
              <a:ext cx="1772490" cy="2370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4" name="Groupe 53">
            <a:extLst>
              <a:ext uri="{FF2B5EF4-FFF2-40B4-BE49-F238E27FC236}">
                <a16:creationId xmlns:a16="http://schemas.microsoft.com/office/drawing/2014/main" id="{D1F55F48-0DB4-D280-8A0F-6D8F8D36425B}"/>
              </a:ext>
            </a:extLst>
          </p:cNvPr>
          <p:cNvGrpSpPr/>
          <p:nvPr/>
        </p:nvGrpSpPr>
        <p:grpSpPr>
          <a:xfrm>
            <a:off x="1344787" y="3604307"/>
            <a:ext cx="3395393" cy="3394779"/>
            <a:chOff x="3081121" y="3604307"/>
            <a:chExt cx="3395393" cy="3394779"/>
          </a:xfrm>
        </p:grpSpPr>
        <p:pic>
          <p:nvPicPr>
            <p:cNvPr id="15" name="Image 14">
              <a:extLst>
                <a:ext uri="{FF2B5EF4-FFF2-40B4-BE49-F238E27FC236}">
                  <a16:creationId xmlns:a16="http://schemas.microsoft.com/office/drawing/2014/main" id="{8BDBF22D-4F8D-D4E5-2698-FFF01E51B05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081121" y="3604307"/>
              <a:ext cx="2640973" cy="3394779"/>
            </a:xfrm>
            <a:prstGeom prst="rect">
              <a:avLst/>
            </a:prstGeom>
          </p:spPr>
        </p:pic>
        <p:pic>
          <p:nvPicPr>
            <p:cNvPr id="50" name="Image 49">
              <a:extLst>
                <a:ext uri="{FF2B5EF4-FFF2-40B4-BE49-F238E27FC236}">
                  <a16:creationId xmlns:a16="http://schemas.microsoft.com/office/drawing/2014/main" id="{36B333EA-E07D-8225-73ED-2654F3E8B71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495553" y="4545801"/>
              <a:ext cx="1440964" cy="1805598"/>
            </a:xfrm>
            <a:prstGeom prst="rect">
              <a:avLst/>
            </a:prstGeom>
          </p:spPr>
        </p:pic>
        <p:sp>
          <p:nvSpPr>
            <p:cNvPr id="31" name="ZoneTexte 14">
              <a:extLst>
                <a:ext uri="{FF2B5EF4-FFF2-40B4-BE49-F238E27FC236}">
                  <a16:creationId xmlns:a16="http://schemas.microsoft.com/office/drawing/2014/main" id="{F5F32991-0F6F-B425-3DC1-3A00E9513047}"/>
                </a:ext>
              </a:extLst>
            </p:cNvPr>
            <p:cNvSpPr txBox="1">
              <a:spLocks noChangeArrowheads="1"/>
            </p:cNvSpPr>
            <p:nvPr/>
          </p:nvSpPr>
          <p:spPr bwMode="auto">
            <a:xfrm>
              <a:off x="3279289" y="6094181"/>
              <a:ext cx="3197225" cy="61555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Se soigner </a:t>
              </a:r>
            </a:p>
            <a:p>
              <a:pPr algn="ctr" eaLnBrk="1" hangingPunct="1">
                <a:lnSpc>
                  <a:spcPct val="100000"/>
                </a:lnSpc>
                <a:spcBef>
                  <a:spcPct val="0"/>
                </a:spcBef>
                <a:buFontTx/>
                <a:buNone/>
                <a:defRPr/>
              </a:pPr>
              <a:r>
                <a:rPr lang="fr-FR" altLang="fr-FR" sz="1400" b="1" dirty="0">
                  <a:solidFill>
                    <a:srgbClr val="2F5597"/>
                  </a:solidFill>
                  <a:latin typeface="+mn-lt"/>
                  <a:cs typeface="Calibri" panose="020F0502020204030204" pitchFamily="34" charset="0"/>
                </a:rPr>
                <a:t>(les médicaments sont issus des plantes)</a:t>
              </a:r>
            </a:p>
          </p:txBody>
        </p:sp>
      </p:grpSp>
      <p:grpSp>
        <p:nvGrpSpPr>
          <p:cNvPr id="42" name="Avoir de l'eau potable">
            <a:extLst>
              <a:ext uri="{FF2B5EF4-FFF2-40B4-BE49-F238E27FC236}">
                <a16:creationId xmlns:a16="http://schemas.microsoft.com/office/drawing/2014/main" id="{BF3B3813-DE66-159C-B526-EBCD85256F32}"/>
              </a:ext>
            </a:extLst>
          </p:cNvPr>
          <p:cNvGrpSpPr/>
          <p:nvPr/>
        </p:nvGrpSpPr>
        <p:grpSpPr>
          <a:xfrm>
            <a:off x="5116072" y="1639770"/>
            <a:ext cx="3265928" cy="2297984"/>
            <a:chOff x="5116072" y="1639770"/>
            <a:chExt cx="3265928" cy="2297984"/>
          </a:xfrm>
        </p:grpSpPr>
        <p:pic>
          <p:nvPicPr>
            <p:cNvPr id="25" name="Image 24">
              <a:extLst>
                <a:ext uri="{FF2B5EF4-FFF2-40B4-BE49-F238E27FC236}">
                  <a16:creationId xmlns:a16="http://schemas.microsoft.com/office/drawing/2014/main" id="{B12124F4-A581-B608-2BA0-94510C9EAE3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197316" y="1732209"/>
              <a:ext cx="2600587" cy="1625367"/>
            </a:xfrm>
            <a:prstGeom prst="rect">
              <a:avLst/>
            </a:prstGeom>
          </p:spPr>
        </p:pic>
        <p:sp>
          <p:nvSpPr>
            <p:cNvPr id="30" name="ZoneTexte 14">
              <a:extLst>
                <a:ext uri="{FF2B5EF4-FFF2-40B4-BE49-F238E27FC236}">
                  <a16:creationId xmlns:a16="http://schemas.microsoft.com/office/drawing/2014/main" id="{C0857B63-A3B2-6B71-E1EA-E40FB22CE611}"/>
                </a:ext>
              </a:extLst>
            </p:cNvPr>
            <p:cNvSpPr txBox="1">
              <a:spLocks noChangeArrowheads="1"/>
            </p:cNvSpPr>
            <p:nvPr/>
          </p:nvSpPr>
          <p:spPr bwMode="auto">
            <a:xfrm>
              <a:off x="5116072" y="3322201"/>
              <a:ext cx="3265928" cy="615553"/>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latin typeface="+mn-lt"/>
                  <a:cs typeface="Calibri" panose="020F0502020204030204" pitchFamily="34" charset="0"/>
                </a:rPr>
                <a:t>Avoir de l’eau potable </a:t>
              </a:r>
            </a:p>
            <a:p>
              <a:pPr algn="ctr" eaLnBrk="1" hangingPunct="1">
                <a:lnSpc>
                  <a:spcPct val="100000"/>
                </a:lnSpc>
                <a:spcBef>
                  <a:spcPct val="0"/>
                </a:spcBef>
                <a:buFontTx/>
                <a:buNone/>
                <a:defRPr/>
              </a:pPr>
              <a:r>
                <a:rPr lang="fr-FR" altLang="fr-FR" sz="1400" b="1" dirty="0">
                  <a:solidFill>
                    <a:schemeClr val="accent1">
                      <a:lumMod val="75000"/>
                    </a:schemeClr>
                  </a:solidFill>
                  <a:latin typeface="+mn-lt"/>
                  <a:cs typeface="Calibri" panose="020F0502020204030204" pitchFamily="34" charset="0"/>
                </a:rPr>
                <a:t>(filtration de l’eau, fertilisation des sols...)</a:t>
              </a:r>
              <a:endParaRPr lang="fr-FR" altLang="fr-FR" sz="2000" b="1" dirty="0">
                <a:solidFill>
                  <a:schemeClr val="accent1">
                    <a:lumMod val="75000"/>
                  </a:schemeClr>
                </a:solidFill>
                <a:latin typeface="+mn-lt"/>
                <a:cs typeface="Calibri" panose="020F0502020204030204" pitchFamily="34" charset="0"/>
              </a:endParaRPr>
            </a:p>
          </p:txBody>
        </p:sp>
        <p:pic>
          <p:nvPicPr>
            <p:cNvPr id="12" name="Image 16">
              <a:extLst>
                <a:ext uri="{FF2B5EF4-FFF2-40B4-BE49-F238E27FC236}">
                  <a16:creationId xmlns:a16="http://schemas.microsoft.com/office/drawing/2014/main" id="{6B3FAAD9-0587-A2E9-D79F-DC68983CE9FB}"/>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6860136" y="1639770"/>
              <a:ext cx="1493149" cy="1871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Groupe N1">
            <a:extLst>
              <a:ext uri="{FF2B5EF4-FFF2-40B4-BE49-F238E27FC236}">
                <a16:creationId xmlns:a16="http://schemas.microsoft.com/office/drawing/2014/main" id="{B4A596D0-766E-5AD3-A2AB-1A4A956CC989}"/>
              </a:ext>
            </a:extLst>
          </p:cNvPr>
          <p:cNvGrpSpPr/>
          <p:nvPr/>
        </p:nvGrpSpPr>
        <p:grpSpPr>
          <a:xfrm>
            <a:off x="2771689" y="2047671"/>
            <a:ext cx="1015200" cy="1015200"/>
            <a:chOff x="2979068" y="2181479"/>
            <a:chExt cx="1015200" cy="1015200"/>
          </a:xfrm>
          <a:solidFill>
            <a:srgbClr val="42C4E3"/>
          </a:solidFill>
        </p:grpSpPr>
        <p:sp>
          <p:nvSpPr>
            <p:cNvPr id="16" name="Numéro 1">
              <a:extLst>
                <a:ext uri="{FF2B5EF4-FFF2-40B4-BE49-F238E27FC236}">
                  <a16:creationId xmlns:a16="http://schemas.microsoft.com/office/drawing/2014/main" id="{259009E7-AEFE-3621-6857-5F2C7E406F7E}"/>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7" name="? bleu">
              <a:extLst>
                <a:ext uri="{FF2B5EF4-FFF2-40B4-BE49-F238E27FC236}">
                  <a16:creationId xmlns:a16="http://schemas.microsoft.com/office/drawing/2014/main" id="{D741BE2A-9ADC-42D9-7B18-723C12EEAE7C}"/>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18" name="Groupe N3">
            <a:extLst>
              <a:ext uri="{FF2B5EF4-FFF2-40B4-BE49-F238E27FC236}">
                <a16:creationId xmlns:a16="http://schemas.microsoft.com/office/drawing/2014/main" id="{AACD835F-0AD0-80F1-7007-7C84C837FC4C}"/>
              </a:ext>
            </a:extLst>
          </p:cNvPr>
          <p:cNvGrpSpPr>
            <a:grpSpLocks/>
          </p:cNvGrpSpPr>
          <p:nvPr/>
        </p:nvGrpSpPr>
        <p:grpSpPr bwMode="auto">
          <a:xfrm>
            <a:off x="9504356" y="2048089"/>
            <a:ext cx="1016000" cy="1014413"/>
            <a:chOff x="9725308" y="2293938"/>
            <a:chExt cx="1015200" cy="1015200"/>
          </a:xfrm>
        </p:grpSpPr>
        <p:sp>
          <p:nvSpPr>
            <p:cNvPr id="19" name="Numéro 3">
              <a:extLst>
                <a:ext uri="{FF2B5EF4-FFF2-40B4-BE49-F238E27FC236}">
                  <a16:creationId xmlns:a16="http://schemas.microsoft.com/office/drawing/2014/main" id="{CEF4B916-2E14-D545-4836-89DB961A4231}"/>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0" name="? bleu">
              <a:extLst>
                <a:ext uri="{FF2B5EF4-FFF2-40B4-BE49-F238E27FC236}">
                  <a16:creationId xmlns:a16="http://schemas.microsoft.com/office/drawing/2014/main" id="{688D0DC7-6BEF-934D-1D0F-DDCBE85DCD30}"/>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33" name="Groupe N4">
            <a:extLst>
              <a:ext uri="{FF2B5EF4-FFF2-40B4-BE49-F238E27FC236}">
                <a16:creationId xmlns:a16="http://schemas.microsoft.com/office/drawing/2014/main" id="{24274D9F-0980-5947-ACFC-0A149B5608C1}"/>
              </a:ext>
            </a:extLst>
          </p:cNvPr>
          <p:cNvGrpSpPr>
            <a:grpSpLocks/>
          </p:cNvGrpSpPr>
          <p:nvPr/>
        </p:nvGrpSpPr>
        <p:grpSpPr bwMode="auto">
          <a:xfrm>
            <a:off x="2611090" y="4854575"/>
            <a:ext cx="1016000" cy="1016000"/>
            <a:chOff x="3027027" y="5047015"/>
            <a:chExt cx="1015200" cy="1015200"/>
          </a:xfrm>
        </p:grpSpPr>
        <p:sp>
          <p:nvSpPr>
            <p:cNvPr id="34" name="Numéro 4">
              <a:extLst>
                <a:ext uri="{FF2B5EF4-FFF2-40B4-BE49-F238E27FC236}">
                  <a16:creationId xmlns:a16="http://schemas.microsoft.com/office/drawing/2014/main" id="{5FC86895-E917-E2FB-50B6-4FB19F0C3949}"/>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5" name="? bleu">
              <a:extLst>
                <a:ext uri="{FF2B5EF4-FFF2-40B4-BE49-F238E27FC236}">
                  <a16:creationId xmlns:a16="http://schemas.microsoft.com/office/drawing/2014/main" id="{94E4E5A0-04FE-452C-31F6-F1EFF7CD4BC1}"/>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36" name="Groupe N2">
            <a:extLst>
              <a:ext uri="{FF2B5EF4-FFF2-40B4-BE49-F238E27FC236}">
                <a16:creationId xmlns:a16="http://schemas.microsoft.com/office/drawing/2014/main" id="{E48E43C2-44DD-1525-A03D-2C9B8ACD4671}"/>
              </a:ext>
            </a:extLst>
          </p:cNvPr>
          <p:cNvGrpSpPr>
            <a:grpSpLocks/>
          </p:cNvGrpSpPr>
          <p:nvPr/>
        </p:nvGrpSpPr>
        <p:grpSpPr bwMode="auto">
          <a:xfrm>
            <a:off x="6188068" y="2048089"/>
            <a:ext cx="1016000" cy="1014413"/>
            <a:chOff x="6429109" y="2275219"/>
            <a:chExt cx="1015200" cy="1015200"/>
          </a:xfrm>
        </p:grpSpPr>
        <p:sp>
          <p:nvSpPr>
            <p:cNvPr id="37" name="Numéro 2">
              <a:extLst>
                <a:ext uri="{FF2B5EF4-FFF2-40B4-BE49-F238E27FC236}">
                  <a16:creationId xmlns:a16="http://schemas.microsoft.com/office/drawing/2014/main" id="{BFAA755B-E810-8BC5-ED73-5417429D33C6}"/>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8" name="? bleu">
              <a:extLst>
                <a:ext uri="{FF2B5EF4-FFF2-40B4-BE49-F238E27FC236}">
                  <a16:creationId xmlns:a16="http://schemas.microsoft.com/office/drawing/2014/main" id="{B8B1237B-8500-EFAD-3CB7-CD0858EC8941}"/>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40" name="Groupe Autres">
            <a:extLst>
              <a:ext uri="{FF2B5EF4-FFF2-40B4-BE49-F238E27FC236}">
                <a16:creationId xmlns:a16="http://schemas.microsoft.com/office/drawing/2014/main" id="{9B9677E3-08EE-9A0A-8BB6-55568807F899}"/>
              </a:ext>
            </a:extLst>
          </p:cNvPr>
          <p:cNvGrpSpPr>
            <a:grpSpLocks/>
          </p:cNvGrpSpPr>
          <p:nvPr/>
        </p:nvGrpSpPr>
        <p:grpSpPr bwMode="auto">
          <a:xfrm>
            <a:off x="9205248" y="4149304"/>
            <a:ext cx="2986751" cy="2375384"/>
            <a:chOff x="7044893" y="4458436"/>
            <a:chExt cx="2587559" cy="2029181"/>
          </a:xfrm>
        </p:grpSpPr>
        <p:pic>
          <p:nvPicPr>
            <p:cNvPr id="41" name="Image 25">
              <a:extLst>
                <a:ext uri="{FF2B5EF4-FFF2-40B4-BE49-F238E27FC236}">
                  <a16:creationId xmlns:a16="http://schemas.microsoft.com/office/drawing/2014/main" id="{F50935B0-CC6F-0F18-F739-F72722C82761}"/>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044893" y="4963128"/>
              <a:ext cx="1161643"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Bulle ronde">
              <a:extLst>
                <a:ext uri="{FF2B5EF4-FFF2-40B4-BE49-F238E27FC236}">
                  <a16:creationId xmlns:a16="http://schemas.microsoft.com/office/drawing/2014/main" id="{9505AF01-B560-0789-CC61-D48FDBC23B9F}"/>
                </a:ext>
              </a:extLst>
            </p:cNvPr>
            <p:cNvSpPr/>
            <p:nvPr/>
          </p:nvSpPr>
          <p:spPr bwMode="auto">
            <a:xfrm>
              <a:off x="7780995" y="4458436"/>
              <a:ext cx="1851457" cy="1256760"/>
            </a:xfrm>
            <a:prstGeom prst="wedgeEllipseCallout">
              <a:avLst>
                <a:gd name="adj1" fmla="val -40712"/>
                <a:gd name="adj2" fmla="val 4247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latin typeface="Candara" panose="020E0502030303020204" pitchFamily="34" charset="0"/>
              </a:endParaRPr>
            </a:p>
          </p:txBody>
        </p:sp>
        <p:sp>
          <p:nvSpPr>
            <p:cNvPr id="46" name="ZoneTexte 14">
              <a:extLst>
                <a:ext uri="{FF2B5EF4-FFF2-40B4-BE49-F238E27FC236}">
                  <a16:creationId xmlns:a16="http://schemas.microsoft.com/office/drawing/2014/main" id="{9121CF61-A958-0D67-CF79-B27A74426D61}"/>
                </a:ext>
              </a:extLst>
            </p:cNvPr>
            <p:cNvSpPr txBox="1">
              <a:spLocks noChangeArrowheads="1"/>
            </p:cNvSpPr>
            <p:nvPr/>
          </p:nvSpPr>
          <p:spPr bwMode="auto">
            <a:xfrm>
              <a:off x="7914400" y="4556666"/>
              <a:ext cx="1639281" cy="113055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latin typeface="+mn-lt"/>
                  <a:cs typeface="Calibri" panose="020F0502020204030204" pitchFamily="34" charset="0"/>
                </a:rPr>
                <a:t>Et pour d’autres choses encore comme favoriser son bien être, son sommeil…</a:t>
              </a:r>
            </a:p>
          </p:txBody>
        </p:sp>
      </p:grpSp>
      <p:grpSp>
        <p:nvGrpSpPr>
          <p:cNvPr id="47" name="Groupe N6">
            <a:extLst>
              <a:ext uri="{FF2B5EF4-FFF2-40B4-BE49-F238E27FC236}">
                <a16:creationId xmlns:a16="http://schemas.microsoft.com/office/drawing/2014/main" id="{5CBC20B4-5408-ABA4-6AC1-494FACFE32AD}"/>
              </a:ext>
            </a:extLst>
          </p:cNvPr>
          <p:cNvGrpSpPr>
            <a:grpSpLocks/>
          </p:cNvGrpSpPr>
          <p:nvPr/>
        </p:nvGrpSpPr>
        <p:grpSpPr bwMode="auto">
          <a:xfrm>
            <a:off x="9765534" y="4814888"/>
            <a:ext cx="1016000" cy="1016000"/>
            <a:chOff x="9902970" y="5173076"/>
            <a:chExt cx="1015200" cy="1015200"/>
          </a:xfrm>
        </p:grpSpPr>
        <p:sp>
          <p:nvSpPr>
            <p:cNvPr id="49" name="Numéro 6">
              <a:extLst>
                <a:ext uri="{FF2B5EF4-FFF2-40B4-BE49-F238E27FC236}">
                  <a16:creationId xmlns:a16="http://schemas.microsoft.com/office/drawing/2014/main" id="{F5769414-669A-2C59-F217-C0804BDC0592}"/>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1" name="? bleu">
              <a:extLst>
                <a:ext uri="{FF2B5EF4-FFF2-40B4-BE49-F238E27FC236}">
                  <a16:creationId xmlns:a16="http://schemas.microsoft.com/office/drawing/2014/main" id="{78CB8826-75D0-435A-B4A1-960FD58A9E43}"/>
                </a:ext>
              </a:extLst>
            </p:cNvPr>
            <p:cNvSpPr>
              <a:spLocks noChangeArrowheads="1"/>
            </p:cNvSpPr>
            <p:nvPr/>
          </p:nvSpPr>
          <p:spPr bwMode="auto">
            <a:xfrm>
              <a:off x="10137735" y="5257147"/>
              <a:ext cx="356906"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55" name="Espace réservé du numéro de diapositive 1">
            <a:extLst>
              <a:ext uri="{FF2B5EF4-FFF2-40B4-BE49-F238E27FC236}">
                <a16:creationId xmlns:a16="http://schemas.microsoft.com/office/drawing/2014/main" id="{B514E5CC-C23B-5179-5858-169D41EDC15B}"/>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13</a:t>
            </a:fld>
            <a:endParaRPr lang="fr-FR" altLang="fr-FR" sz="1800" b="1" dirty="0">
              <a:solidFill>
                <a:schemeClr val="bg1"/>
              </a:solidFill>
            </a:endParaRPr>
          </a:p>
        </p:txBody>
      </p:sp>
      <p:pic>
        <p:nvPicPr>
          <p:cNvPr id="39" name="Logo AEM">
            <a:extLst>
              <a:ext uri="{FF2B5EF4-FFF2-40B4-BE49-F238E27FC236}">
                <a16:creationId xmlns:a16="http://schemas.microsoft.com/office/drawing/2014/main" id="{7AA810C1-9E6D-7385-534B-200DBFA495EF}"/>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o Info">
            <a:extLst>
              <a:ext uri="{FF2B5EF4-FFF2-40B4-BE49-F238E27FC236}">
                <a16:creationId xmlns:a16="http://schemas.microsoft.com/office/drawing/2014/main" id="{93371462-FBDF-72C9-ACF3-92EBDD587B66}"/>
              </a:ext>
            </a:extLst>
          </p:cNvPr>
          <p:cNvPicPr>
            <a:picLocks noChangeAspect="1"/>
          </p:cNvPicPr>
          <p:nvPr/>
        </p:nvPicPr>
        <p:blipFill>
          <a:blip r:embed="rId19">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59" name="Carré corné Info">
            <a:extLst>
              <a:ext uri="{FF2B5EF4-FFF2-40B4-BE49-F238E27FC236}">
                <a16:creationId xmlns:a16="http://schemas.microsoft.com/office/drawing/2014/main" id="{F61A2272-6E06-ABFA-CC1A-0F91305E65F0}"/>
              </a:ext>
            </a:extLst>
          </p:cNvPr>
          <p:cNvSpPr/>
          <p:nvPr/>
        </p:nvSpPr>
        <p:spPr>
          <a:xfrm>
            <a:off x="87498" y="4755759"/>
            <a:ext cx="1505614" cy="1475746"/>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FontTx/>
              <a:buAutoNum type="arabicPeriod"/>
              <a:defRPr/>
            </a:pPr>
            <a:endParaRPr lang="fr-FR" sz="1100" b="1" dirty="0">
              <a:solidFill>
                <a:srgbClr val="002060"/>
              </a:solidFill>
            </a:endParaRPr>
          </a:p>
          <a:p>
            <a:pPr marL="228600" indent="-228600">
              <a:buFontTx/>
              <a:buAutoNum type="arabicPeriod"/>
              <a:defRPr/>
            </a:pPr>
            <a:r>
              <a:rPr lang="fr-FR" sz="1100" b="1" dirty="0">
                <a:solidFill>
                  <a:srgbClr val="002060"/>
                </a:solidFill>
              </a:rPr>
              <a:t>Respirer</a:t>
            </a:r>
          </a:p>
          <a:p>
            <a:pPr marL="228600" indent="-228600">
              <a:buFontTx/>
              <a:buAutoNum type="arabicPeriod"/>
              <a:defRPr/>
            </a:pPr>
            <a:r>
              <a:rPr lang="fr-FR" sz="1100" b="1" dirty="0">
                <a:solidFill>
                  <a:srgbClr val="002060"/>
                </a:solidFill>
              </a:rPr>
              <a:t>Avoir de l’eau potable</a:t>
            </a:r>
          </a:p>
          <a:p>
            <a:pPr marL="228600" indent="-228600">
              <a:buFontTx/>
              <a:buAutoNum type="arabicPeriod"/>
              <a:defRPr/>
            </a:pPr>
            <a:r>
              <a:rPr lang="fr-FR" sz="1100" b="1" dirty="0">
                <a:solidFill>
                  <a:srgbClr val="002060"/>
                </a:solidFill>
              </a:rPr>
              <a:t>Se nourrir</a:t>
            </a:r>
          </a:p>
          <a:p>
            <a:pPr marL="228600" indent="-228600">
              <a:buFontTx/>
              <a:buAutoNum type="arabicPeriod"/>
              <a:defRPr/>
            </a:pPr>
            <a:r>
              <a:rPr lang="fr-FR" sz="1100" b="1" dirty="0">
                <a:solidFill>
                  <a:srgbClr val="002060"/>
                </a:solidFill>
              </a:rPr>
              <a:t>Se soigner</a:t>
            </a:r>
          </a:p>
          <a:p>
            <a:pPr marL="228600" indent="-228600">
              <a:buFontTx/>
              <a:buAutoNum type="arabicPeriod"/>
              <a:defRPr/>
            </a:pPr>
            <a:r>
              <a:rPr lang="fr-FR" sz="1100" b="1" dirty="0">
                <a:solidFill>
                  <a:srgbClr val="002060"/>
                </a:solidFill>
              </a:rPr>
              <a:t>Utiliser les matières premières</a:t>
            </a:r>
          </a:p>
        </p:txBody>
      </p:sp>
      <p:sp>
        <p:nvSpPr>
          <p:cNvPr id="10" name="Abrév">
            <a:extLst>
              <a:ext uri="{FF2B5EF4-FFF2-40B4-BE49-F238E27FC236}">
                <a16:creationId xmlns:a16="http://schemas.microsoft.com/office/drawing/2014/main" id="{E4E977E2-B63C-256D-6D5A-C4D096523A79}"/>
              </a:ext>
            </a:extLst>
          </p:cNvPr>
          <p:cNvSpPr txBox="1">
            <a:spLocks noChangeArrowheads="1"/>
          </p:cNvSpPr>
          <p:nvPr/>
        </p:nvSpPr>
        <p:spPr bwMode="auto">
          <a:xfrm>
            <a:off x="43455" y="6460496"/>
            <a:ext cx="1354138" cy="33813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600" dirty="0" err="1">
                <a:latin typeface="+mn-lt"/>
                <a:cs typeface="Arial" panose="020B0604020202020204" pitchFamily="34" charset="0"/>
              </a:rPr>
              <a:t>R.B.M.S.Mp</a:t>
            </a:r>
            <a:endParaRPr lang="fr-FR" altLang="fr-FR" sz="1000" dirty="0">
              <a:latin typeface="+mn-lt"/>
              <a:cs typeface="Arial" panose="020B0604020202020204" pitchFamily="34" charset="0"/>
            </a:endParaRPr>
          </a:p>
        </p:txBody>
      </p:sp>
      <p:pic>
        <p:nvPicPr>
          <p:cNvPr id="60" name="En savoir +">
            <a:hlinkClick r:id="rId20" action="ppaction://hlinksldjump"/>
            <a:extLst>
              <a:ext uri="{FF2B5EF4-FFF2-40B4-BE49-F238E27FC236}">
                <a16:creationId xmlns:a16="http://schemas.microsoft.com/office/drawing/2014/main" id="{39BF36C1-F1DE-D377-DE26-17BCD140E6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8999" y="5881759"/>
            <a:ext cx="511940" cy="469640"/>
          </a:xfrm>
          <a:prstGeom prst="rect">
            <a:avLst/>
          </a:prstGeom>
        </p:spPr>
      </p:pic>
    </p:spTree>
    <p:extLst>
      <p:ext uri="{BB962C8B-B14F-4D97-AF65-F5344CB8AC3E}">
        <p14:creationId xmlns:p14="http://schemas.microsoft.com/office/powerpoint/2010/main" val="15188982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9" restart="whenNotActive" fill="hold" evtFilter="cancelBubble" nodeType="interactiveSeq">
                <p:stCondLst>
                  <p:cond evt="onClick" delay="0">
                    <p:tgtEl>
                      <p:spTgt spid="36"/>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2"/>
                                        </p:tgtEl>
                                        <p:attrNameLst>
                                          <p:attrName>style.visibility</p:attrName>
                                        </p:attrNameLst>
                                      </p:cBhvr>
                                      <p:to>
                                        <p:strVal val="visible"/>
                                      </p:to>
                                    </p:set>
                                  </p:childTnLst>
                                </p:cTn>
                              </p:par>
                            </p:childTnLst>
                          </p:cTn>
                        </p:par>
                        <p:par>
                          <p:cTn id="14" fill="hold">
                            <p:stCondLst>
                              <p:cond delay="0"/>
                            </p:stCondLst>
                            <p:childTnLst>
                              <p:par>
                                <p:cTn id="15" presetID="1" presetClass="exit" presetSubtype="0" fill="hold" nodeType="afterEffect">
                                  <p:stCondLst>
                                    <p:cond delay="0"/>
                                  </p:stCondLst>
                                  <p:childTnLst>
                                    <p:set>
                                      <p:cBhvr>
                                        <p:cTn id="16"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nodeType="withEffect">
                                  <p:stCondLst>
                                    <p:cond delay="0"/>
                                  </p:stCondLst>
                                  <p:childTnLst>
                                    <p:set>
                                      <p:cBhvr>
                                        <p:cTn id="21" dur="1" fill="hold">
                                          <p:stCondLst>
                                            <p:cond delay="0"/>
                                          </p:stCondLst>
                                        </p:cTn>
                                        <p:tgtEl>
                                          <p:spTgt spid="18"/>
                                        </p:tgtEl>
                                        <p:attrNameLst>
                                          <p:attrName>style.visibility</p:attrName>
                                        </p:attrNameLst>
                                      </p:cBhvr>
                                      <p:to>
                                        <p:strVal val="hidden"/>
                                      </p:to>
                                    </p:set>
                                  </p:childTnLst>
                                </p:cTn>
                              </p:par>
                              <p:par>
                                <p:cTn id="22" presetID="1" presetClass="entr" presetSubtype="0" fill="hold" nodeType="withEffect">
                                  <p:stCondLst>
                                    <p:cond delay="0"/>
                                  </p:stCondLst>
                                  <p:childTnLst>
                                    <p:set>
                                      <p:cBhvr>
                                        <p:cTn id="23" dur="1" fill="hold">
                                          <p:stCondLst>
                                            <p:cond delay="0"/>
                                          </p:stCondLst>
                                        </p:cTn>
                                        <p:tgtEl>
                                          <p:spTgt spid="58"/>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24" restart="whenNotActive" fill="hold" evtFilter="cancelBubble" nodeType="interactiveSeq">
                <p:stCondLst>
                  <p:cond evt="onClick" delay="0">
                    <p:tgtEl>
                      <p:spTgt spid="33"/>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4"/>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33"/>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60"/>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33" restart="whenNotActive" fill="hold" evtFilter="cancelBubble" nodeType="interactiveSeq">
                <p:stCondLst>
                  <p:cond evt="onClick" delay="0">
                    <p:tgtEl>
                      <p:spTgt spid="21"/>
                    </p:tgtEl>
                  </p:cond>
                </p:stCondLst>
                <p:endSync evt="end" delay="0">
                  <p:rtn val="all"/>
                </p:endSync>
                <p:childTnLst>
                  <p:par>
                    <p:cTn id="34" fill="hold">
                      <p:stCondLst>
                        <p:cond delay="0"/>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53"/>
                                        </p:tgtEl>
                                        <p:attrNameLst>
                                          <p:attrName>style.visibility</p:attrName>
                                        </p:attrNameLst>
                                      </p:cBhvr>
                                      <p:to>
                                        <p:strVal val="visible"/>
                                      </p:to>
                                    </p:set>
                                  </p:childTnLst>
                                </p:cTn>
                              </p:par>
                              <p:par>
                                <p:cTn id="38" presetID="1" presetClass="exit" presetSubtype="0" fill="hold" nodeType="withEffect">
                                  <p:stCondLst>
                                    <p:cond delay="0"/>
                                  </p:stCondLst>
                                  <p:childTnLst>
                                    <p:set>
                                      <p:cBhvr>
                                        <p:cTn id="39"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40" restart="whenNotActive" fill="hold" evtFilter="cancelBubble" nodeType="interactiveSeq">
                <p:stCondLst>
                  <p:cond evt="onClick" delay="0">
                    <p:tgtEl>
                      <p:spTgt spid="47"/>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0"/>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0"/>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47" restart="whenNotActive" fill="hold" evtFilter="cancelBubble" nodeType="interactiveSeq">
                <p:stCondLst>
                  <p:cond evt="onClick" delay="0">
                    <p:tgtEl>
                      <p:spTgt spid="56"/>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59"/>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1" nodeType="clickEffect">
                                  <p:stCondLst>
                                    <p:cond delay="0"/>
                                  </p:stCondLst>
                                  <p:childTnLst>
                                    <p:set>
                                      <p:cBhvr>
                                        <p:cTn id="55" dur="1" fill="hold">
                                          <p:stCondLst>
                                            <p:cond delay="0"/>
                                          </p:stCondLst>
                                        </p:cTn>
                                        <p:tgtEl>
                                          <p:spTgt spid="59"/>
                                        </p:tgtEl>
                                        <p:attrNameLst>
                                          <p:attrName>style.visibility</p:attrName>
                                        </p:attrNameLst>
                                      </p:cBhvr>
                                      <p:to>
                                        <p:strVal val="hidden"/>
                                      </p:to>
                                    </p:set>
                                  </p:childTnLst>
                                </p:cTn>
                              </p:par>
                            </p:childTnLst>
                          </p:cTn>
                        </p:par>
                      </p:childTnLst>
                    </p:cTn>
                  </p:par>
                </p:childTnLst>
              </p:cTn>
              <p:nextCondLst>
                <p:cond evt="onClick" delay="0">
                  <p:tgtEl>
                    <p:spTgt spid="56"/>
                  </p:tgtEl>
                </p:cond>
              </p:nextCondLst>
            </p:seq>
          </p:childTnLst>
        </p:cTn>
      </p:par>
    </p:tnLst>
    <p:bldLst>
      <p:bldP spid="59" grpId="0" animBg="1"/>
      <p:bldP spid="59" grpId="1" animBg="1"/>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1F83CFD-437D-7774-FB54-52C2AAB86D0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Connais-tu des médicaments</a:t>
            </a:r>
          </a:p>
          <a:p>
            <a:pPr algn="ctr" eaLnBrk="1" hangingPunct="1">
              <a:defRPr/>
            </a:pPr>
            <a:r>
              <a:rPr lang="fr-FR" sz="3500" b="1" dirty="0">
                <a:solidFill>
                  <a:srgbClr val="4472C4">
                    <a:lumMod val="75000"/>
                  </a:srgbClr>
                </a:solidFill>
                <a:cs typeface="Arial" panose="020B0604020202020204" pitchFamily="34" charset="0"/>
              </a:rPr>
              <a:t> issus de la nature ?</a:t>
            </a:r>
          </a:p>
        </p:txBody>
      </p:sp>
      <p:sp>
        <p:nvSpPr>
          <p:cNvPr id="3" name="Rectangle 1">
            <a:extLst>
              <a:ext uri="{FF2B5EF4-FFF2-40B4-BE49-F238E27FC236}">
                <a16:creationId xmlns:a16="http://schemas.microsoft.com/office/drawing/2014/main" id="{28AB8C79-17B3-05B2-9158-F649B21B6BD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92D7FB2A-B08C-D771-CFFE-4EF26A2F37B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D777746B-1F94-EF2A-9421-93F3C723B36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0E48E1E7-112F-2B77-A68D-EC6ED494FF0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7F47EFA8-A8C0-5543-ADB3-42ADDA6A57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E137C5F8-A026-EBAA-E4EE-594C2D1CF66A}"/>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1DC056C0-15F8-509E-C550-D94E82CCDF4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00CB1ED1-0420-8945-1D45-419C9B6197E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FBA7D253-3B7C-3230-FDDB-E205975B9AE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DE3A4368-B39D-C52E-6E46-2A00292DBB0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Espace réservé du numéro de diapositive 1">
            <a:extLst>
              <a:ext uri="{FF2B5EF4-FFF2-40B4-BE49-F238E27FC236}">
                <a16:creationId xmlns:a16="http://schemas.microsoft.com/office/drawing/2014/main" id="{42165096-31ED-573B-EADE-D16B7624681C}"/>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14</a:t>
            </a:fld>
            <a:endParaRPr lang="fr-FR" altLang="fr-FR" sz="1800" b="1" dirty="0">
              <a:solidFill>
                <a:schemeClr val="bg1"/>
              </a:solidFill>
            </a:endParaRPr>
          </a:p>
        </p:txBody>
      </p:sp>
      <p:grpSp>
        <p:nvGrpSpPr>
          <p:cNvPr id="31" name="Groupe 30">
            <a:extLst>
              <a:ext uri="{FF2B5EF4-FFF2-40B4-BE49-F238E27FC236}">
                <a16:creationId xmlns:a16="http://schemas.microsoft.com/office/drawing/2014/main" id="{A7C82000-3CA2-4D65-F0E5-584879F34CA2}"/>
              </a:ext>
            </a:extLst>
          </p:cNvPr>
          <p:cNvGrpSpPr/>
          <p:nvPr/>
        </p:nvGrpSpPr>
        <p:grpSpPr>
          <a:xfrm>
            <a:off x="1339580" y="1136004"/>
            <a:ext cx="4588375" cy="3023382"/>
            <a:chOff x="1339580" y="1136004"/>
            <a:chExt cx="4588375" cy="3023382"/>
          </a:xfrm>
        </p:grpSpPr>
        <p:sp>
          <p:nvSpPr>
            <p:cNvPr id="15" name="ZoneTexte 14">
              <a:extLst>
                <a:ext uri="{FF2B5EF4-FFF2-40B4-BE49-F238E27FC236}">
                  <a16:creationId xmlns:a16="http://schemas.microsoft.com/office/drawing/2014/main" id="{D788EA4A-66CB-E610-7F9E-185F7416199B}"/>
                </a:ext>
              </a:extLst>
            </p:cNvPr>
            <p:cNvSpPr txBox="1"/>
            <p:nvPr/>
          </p:nvSpPr>
          <p:spPr>
            <a:xfrm>
              <a:off x="1339580" y="3143723"/>
              <a:ext cx="4588375" cy="1015663"/>
            </a:xfrm>
            <a:prstGeom prst="rect">
              <a:avLst/>
            </a:prstGeom>
            <a:noFill/>
          </p:spPr>
          <p:txBody>
            <a:bodyPr wrap="square" rtlCol="0">
              <a:spAutoFit/>
            </a:bodyPr>
            <a:lstStyle/>
            <a:p>
              <a:pPr algn="ctr"/>
              <a:r>
                <a:rPr lang="fr-FR" sz="2000" b="1" dirty="0">
                  <a:solidFill>
                    <a:schemeClr val="accent1">
                      <a:lumMod val="75000"/>
                    </a:schemeClr>
                  </a:solidFill>
                </a:rPr>
                <a:t>Certains antibiotiques </a:t>
              </a:r>
            </a:p>
            <a:p>
              <a:pPr algn="ctr"/>
              <a:r>
                <a:rPr lang="fr-FR" sz="2000" dirty="0">
                  <a:solidFill>
                    <a:schemeClr val="accent1">
                      <a:lumMod val="75000"/>
                    </a:schemeClr>
                  </a:solidFill>
                </a:rPr>
                <a:t>(comme la pénicilline issue de la moisissure </a:t>
              </a:r>
              <a:r>
                <a:rPr lang="fr-FR" sz="2000" b="0" i="0" dirty="0">
                  <a:solidFill>
                    <a:schemeClr val="accent1">
                      <a:lumMod val="75000"/>
                    </a:schemeClr>
                  </a:solidFill>
                  <a:effectLst/>
                </a:rPr>
                <a:t>du genre Penicillium)</a:t>
              </a:r>
              <a:endParaRPr lang="fr-FR" sz="2000" dirty="0">
                <a:solidFill>
                  <a:schemeClr val="accent1">
                    <a:lumMod val="75000"/>
                  </a:schemeClr>
                </a:solidFill>
              </a:endParaRPr>
            </a:p>
          </p:txBody>
        </p:sp>
        <p:pic>
          <p:nvPicPr>
            <p:cNvPr id="22" name="Image 21">
              <a:extLst>
                <a:ext uri="{FF2B5EF4-FFF2-40B4-BE49-F238E27FC236}">
                  <a16:creationId xmlns:a16="http://schemas.microsoft.com/office/drawing/2014/main" id="{D0DF0CE5-5DD3-281D-5EEC-1D0C7C6843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10045" y="1136004"/>
              <a:ext cx="1307974" cy="2007719"/>
            </a:xfrm>
            <a:prstGeom prst="rect">
              <a:avLst/>
            </a:prstGeom>
          </p:spPr>
        </p:pic>
      </p:grpSp>
      <p:grpSp>
        <p:nvGrpSpPr>
          <p:cNvPr id="32" name="Groupe 31">
            <a:extLst>
              <a:ext uri="{FF2B5EF4-FFF2-40B4-BE49-F238E27FC236}">
                <a16:creationId xmlns:a16="http://schemas.microsoft.com/office/drawing/2014/main" id="{A6BFE267-0B9D-7BA9-3940-79E19E744893}"/>
              </a:ext>
            </a:extLst>
          </p:cNvPr>
          <p:cNvGrpSpPr/>
          <p:nvPr/>
        </p:nvGrpSpPr>
        <p:grpSpPr>
          <a:xfrm>
            <a:off x="7510464" y="1169479"/>
            <a:ext cx="2681285" cy="2865877"/>
            <a:chOff x="7510464" y="1169479"/>
            <a:chExt cx="2681285" cy="2865877"/>
          </a:xfrm>
        </p:grpSpPr>
        <p:sp>
          <p:nvSpPr>
            <p:cNvPr id="14" name="ZoneTexte 13">
              <a:extLst>
                <a:ext uri="{FF2B5EF4-FFF2-40B4-BE49-F238E27FC236}">
                  <a16:creationId xmlns:a16="http://schemas.microsoft.com/office/drawing/2014/main" id="{5F6C746C-234C-D703-3E3C-B03A83C3121E}"/>
                </a:ext>
              </a:extLst>
            </p:cNvPr>
            <p:cNvSpPr txBox="1"/>
            <p:nvPr/>
          </p:nvSpPr>
          <p:spPr>
            <a:xfrm>
              <a:off x="7510464" y="3327470"/>
              <a:ext cx="2681285" cy="707886"/>
            </a:xfrm>
            <a:prstGeom prst="rect">
              <a:avLst/>
            </a:prstGeom>
            <a:noFill/>
          </p:spPr>
          <p:txBody>
            <a:bodyPr wrap="square" rtlCol="0">
              <a:spAutoFit/>
            </a:bodyPr>
            <a:lstStyle/>
            <a:p>
              <a:pPr algn="ctr"/>
              <a:r>
                <a:rPr lang="fr-FR" sz="2000" b="1" dirty="0">
                  <a:solidFill>
                    <a:schemeClr val="accent1">
                      <a:lumMod val="75000"/>
                    </a:schemeClr>
                  </a:solidFill>
                </a:rPr>
                <a:t>Aspirine </a:t>
              </a:r>
            </a:p>
            <a:p>
              <a:pPr algn="ctr"/>
              <a:r>
                <a:rPr lang="fr-FR" sz="2000" dirty="0">
                  <a:solidFill>
                    <a:schemeClr val="accent1">
                      <a:lumMod val="75000"/>
                    </a:schemeClr>
                  </a:solidFill>
                </a:rPr>
                <a:t>(issue du saule blanc) </a:t>
              </a:r>
            </a:p>
          </p:txBody>
        </p:sp>
        <p:pic>
          <p:nvPicPr>
            <p:cNvPr id="25" name="Image 24">
              <a:extLst>
                <a:ext uri="{FF2B5EF4-FFF2-40B4-BE49-F238E27FC236}">
                  <a16:creationId xmlns:a16="http://schemas.microsoft.com/office/drawing/2014/main" id="{213FE6F2-11D8-8E15-242C-BEDEE266C3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20025" y="1169479"/>
              <a:ext cx="1478073" cy="2175384"/>
            </a:xfrm>
            <a:prstGeom prst="rect">
              <a:avLst/>
            </a:prstGeom>
          </p:spPr>
        </p:pic>
        <p:pic>
          <p:nvPicPr>
            <p:cNvPr id="27" name="loupe transports">
              <a:hlinkClick r:id="rId9" action="ppaction://hlinksldjump"/>
              <a:extLst>
                <a:ext uri="{FF2B5EF4-FFF2-40B4-BE49-F238E27FC236}">
                  <a16:creationId xmlns:a16="http://schemas.microsoft.com/office/drawing/2014/main" id="{35E6A4EF-2F15-9232-2AF2-36387B24004D}"/>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507448" y="3010371"/>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 name="Groupe 29">
            <a:extLst>
              <a:ext uri="{FF2B5EF4-FFF2-40B4-BE49-F238E27FC236}">
                <a16:creationId xmlns:a16="http://schemas.microsoft.com/office/drawing/2014/main" id="{070C771A-50C7-7EF0-AE9F-35F3D0F9EB87}"/>
              </a:ext>
            </a:extLst>
          </p:cNvPr>
          <p:cNvGrpSpPr/>
          <p:nvPr/>
        </p:nvGrpSpPr>
        <p:grpSpPr>
          <a:xfrm>
            <a:off x="917645" y="4262657"/>
            <a:ext cx="5524500" cy="2299292"/>
            <a:chOff x="917645" y="4262657"/>
            <a:chExt cx="5524500" cy="2299292"/>
          </a:xfrm>
        </p:grpSpPr>
        <p:sp>
          <p:nvSpPr>
            <p:cNvPr id="13" name="ZoneTexte 12">
              <a:extLst>
                <a:ext uri="{FF2B5EF4-FFF2-40B4-BE49-F238E27FC236}">
                  <a16:creationId xmlns:a16="http://schemas.microsoft.com/office/drawing/2014/main" id="{ADB95869-C667-B331-92C7-D8000DAB0574}"/>
                </a:ext>
              </a:extLst>
            </p:cNvPr>
            <p:cNvSpPr txBox="1"/>
            <p:nvPr/>
          </p:nvSpPr>
          <p:spPr>
            <a:xfrm>
              <a:off x="917645" y="6161839"/>
              <a:ext cx="5524500" cy="400110"/>
            </a:xfrm>
            <a:prstGeom prst="rect">
              <a:avLst/>
            </a:prstGeom>
            <a:noFill/>
          </p:spPr>
          <p:txBody>
            <a:bodyPr wrap="square" rtlCol="0">
              <a:spAutoFit/>
            </a:bodyPr>
            <a:lstStyle/>
            <a:p>
              <a:pPr algn="ctr"/>
              <a:r>
                <a:rPr lang="fr-FR" sz="2000" b="1" dirty="0">
                  <a:solidFill>
                    <a:schemeClr val="accent1">
                      <a:lumMod val="75000"/>
                    </a:schemeClr>
                  </a:solidFill>
                </a:rPr>
                <a:t>Morphine</a:t>
              </a:r>
              <a:r>
                <a:rPr lang="fr-FR" sz="2000" dirty="0">
                  <a:solidFill>
                    <a:schemeClr val="accent1">
                      <a:lumMod val="75000"/>
                    </a:schemeClr>
                  </a:solidFill>
                </a:rPr>
                <a:t> (issue du pavot blanc)</a:t>
              </a:r>
            </a:p>
          </p:txBody>
        </p:sp>
        <p:pic>
          <p:nvPicPr>
            <p:cNvPr id="18" name="Image 17">
              <a:extLst>
                <a:ext uri="{FF2B5EF4-FFF2-40B4-BE49-F238E27FC236}">
                  <a16:creationId xmlns:a16="http://schemas.microsoft.com/office/drawing/2014/main" id="{1E5EA2AB-B84F-2D93-9076-4EABEAD586C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390744" y="4262657"/>
              <a:ext cx="804793" cy="1899182"/>
            </a:xfrm>
            <a:prstGeom prst="rect">
              <a:avLst/>
            </a:prstGeom>
          </p:spPr>
        </p:pic>
        <p:pic>
          <p:nvPicPr>
            <p:cNvPr id="28" name="loupe transports">
              <a:hlinkClick r:id="rId12" action="ppaction://hlinksldjump"/>
              <a:extLst>
                <a:ext uri="{FF2B5EF4-FFF2-40B4-BE49-F238E27FC236}">
                  <a16:creationId xmlns:a16="http://schemas.microsoft.com/office/drawing/2014/main" id="{06833B19-B3CB-294A-C837-A505793E0AD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858714" y="5798459"/>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 name="Groupe 32">
            <a:extLst>
              <a:ext uri="{FF2B5EF4-FFF2-40B4-BE49-F238E27FC236}">
                <a16:creationId xmlns:a16="http://schemas.microsoft.com/office/drawing/2014/main" id="{5FCA49AB-1532-0711-33A8-2BE524F1230C}"/>
              </a:ext>
            </a:extLst>
          </p:cNvPr>
          <p:cNvGrpSpPr/>
          <p:nvPr/>
        </p:nvGrpSpPr>
        <p:grpSpPr>
          <a:xfrm>
            <a:off x="6746764" y="4166329"/>
            <a:ext cx="4527591" cy="2581296"/>
            <a:chOff x="6746764" y="4166329"/>
            <a:chExt cx="4527591" cy="2581296"/>
          </a:xfrm>
        </p:grpSpPr>
        <p:sp>
          <p:nvSpPr>
            <p:cNvPr id="17" name="ZoneTexte 16">
              <a:extLst>
                <a:ext uri="{FF2B5EF4-FFF2-40B4-BE49-F238E27FC236}">
                  <a16:creationId xmlns:a16="http://schemas.microsoft.com/office/drawing/2014/main" id="{6C16F5C2-684C-6FE5-D30B-38CD37676F04}"/>
                </a:ext>
              </a:extLst>
            </p:cNvPr>
            <p:cNvSpPr txBox="1"/>
            <p:nvPr/>
          </p:nvSpPr>
          <p:spPr>
            <a:xfrm>
              <a:off x="6746764" y="6039739"/>
              <a:ext cx="4527591" cy="707886"/>
            </a:xfrm>
            <a:prstGeom prst="rect">
              <a:avLst/>
            </a:prstGeom>
            <a:noFill/>
          </p:spPr>
          <p:txBody>
            <a:bodyPr wrap="square">
              <a:spAutoFit/>
            </a:bodyPr>
            <a:lstStyle/>
            <a:p>
              <a:pPr algn="ctr"/>
              <a:r>
                <a:rPr lang="fr-FR" sz="2000" b="1" i="0" dirty="0">
                  <a:solidFill>
                    <a:schemeClr val="accent1">
                      <a:lumMod val="75000"/>
                    </a:schemeClr>
                  </a:solidFill>
                  <a:effectLst/>
                </a:rPr>
                <a:t>Certains traitements de chimiothérapie </a:t>
              </a:r>
            </a:p>
            <a:p>
              <a:pPr algn="ctr"/>
              <a:r>
                <a:rPr lang="fr-FR" sz="2000" b="0" i="0" dirty="0">
                  <a:solidFill>
                    <a:schemeClr val="accent1">
                      <a:lumMod val="75000"/>
                    </a:schemeClr>
                  </a:solidFill>
                  <a:effectLst/>
                </a:rPr>
                <a:t>(ex : celle utilisant l’if du Pacifique)</a:t>
              </a:r>
              <a:endParaRPr lang="fr-FR" sz="2000" dirty="0">
                <a:solidFill>
                  <a:schemeClr val="accent1">
                    <a:lumMod val="75000"/>
                  </a:schemeClr>
                </a:solidFill>
              </a:endParaRPr>
            </a:p>
          </p:txBody>
        </p:sp>
        <p:pic>
          <p:nvPicPr>
            <p:cNvPr id="20" name="Image 19">
              <a:extLst>
                <a:ext uri="{FF2B5EF4-FFF2-40B4-BE49-F238E27FC236}">
                  <a16:creationId xmlns:a16="http://schemas.microsoft.com/office/drawing/2014/main" id="{7D2722EA-EE72-4AB7-ABFC-0C9D77F4361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316396" y="4166329"/>
              <a:ext cx="1683048" cy="1899183"/>
            </a:xfrm>
            <a:prstGeom prst="rect">
              <a:avLst/>
            </a:prstGeom>
          </p:spPr>
        </p:pic>
        <p:pic>
          <p:nvPicPr>
            <p:cNvPr id="29" name="loupe transports">
              <a:hlinkClick r:id="rId14" action="ppaction://hlinksldjump"/>
              <a:extLst>
                <a:ext uri="{FF2B5EF4-FFF2-40B4-BE49-F238E27FC236}">
                  <a16:creationId xmlns:a16="http://schemas.microsoft.com/office/drawing/2014/main" id="{892CF1D3-A3DB-F6C2-B395-F6A533EAAC53}"/>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0594528" y="5661025"/>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4" name="Image 1">
            <a:hlinkClick r:id="rId15" action="ppaction://hlinksldjump"/>
            <a:extLst>
              <a:ext uri="{FF2B5EF4-FFF2-40B4-BE49-F238E27FC236}">
                <a16:creationId xmlns:a16="http://schemas.microsoft.com/office/drawing/2014/main" id="{449A90FC-563F-066B-5FA6-F148A2EE506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 name="Groupe N1">
            <a:extLst>
              <a:ext uri="{FF2B5EF4-FFF2-40B4-BE49-F238E27FC236}">
                <a16:creationId xmlns:a16="http://schemas.microsoft.com/office/drawing/2014/main" id="{4146F1A8-12A2-4833-BAD9-FC9AA6EF97CC}"/>
              </a:ext>
            </a:extLst>
          </p:cNvPr>
          <p:cNvGrpSpPr/>
          <p:nvPr/>
        </p:nvGrpSpPr>
        <p:grpSpPr>
          <a:xfrm>
            <a:off x="3223131" y="1955227"/>
            <a:ext cx="1015200" cy="1015200"/>
            <a:chOff x="2979068" y="2181479"/>
            <a:chExt cx="1015200" cy="1015200"/>
          </a:xfrm>
          <a:solidFill>
            <a:srgbClr val="42C4E3"/>
          </a:solidFill>
        </p:grpSpPr>
        <p:sp>
          <p:nvSpPr>
            <p:cNvPr id="36" name="Numéro 1">
              <a:extLst>
                <a:ext uri="{FF2B5EF4-FFF2-40B4-BE49-F238E27FC236}">
                  <a16:creationId xmlns:a16="http://schemas.microsoft.com/office/drawing/2014/main" id="{3E5E3D29-1116-E0A6-DCD3-BA4F4811CEFB}"/>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7" name="? bleu">
              <a:extLst>
                <a:ext uri="{FF2B5EF4-FFF2-40B4-BE49-F238E27FC236}">
                  <a16:creationId xmlns:a16="http://schemas.microsoft.com/office/drawing/2014/main" id="{D0E95411-73B2-E767-61FB-0E97A6F576DB}"/>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38" name="Groupe N3">
            <a:extLst>
              <a:ext uri="{FF2B5EF4-FFF2-40B4-BE49-F238E27FC236}">
                <a16:creationId xmlns:a16="http://schemas.microsoft.com/office/drawing/2014/main" id="{63F08EA3-3471-F495-7D75-FE4D5E944CAA}"/>
              </a:ext>
            </a:extLst>
          </p:cNvPr>
          <p:cNvGrpSpPr>
            <a:grpSpLocks/>
          </p:cNvGrpSpPr>
          <p:nvPr/>
        </p:nvGrpSpPr>
        <p:grpSpPr bwMode="auto">
          <a:xfrm>
            <a:off x="3171895" y="5019293"/>
            <a:ext cx="1016000" cy="1014413"/>
            <a:chOff x="9725308" y="2293938"/>
            <a:chExt cx="1015200" cy="1015200"/>
          </a:xfrm>
        </p:grpSpPr>
        <p:sp>
          <p:nvSpPr>
            <p:cNvPr id="39" name="Numéro 3">
              <a:extLst>
                <a:ext uri="{FF2B5EF4-FFF2-40B4-BE49-F238E27FC236}">
                  <a16:creationId xmlns:a16="http://schemas.microsoft.com/office/drawing/2014/main" id="{1915D429-96EF-2993-1018-4B2ADED252D8}"/>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0" name="? bleu">
              <a:extLst>
                <a:ext uri="{FF2B5EF4-FFF2-40B4-BE49-F238E27FC236}">
                  <a16:creationId xmlns:a16="http://schemas.microsoft.com/office/drawing/2014/main" id="{445E1439-78E0-82CB-2882-0277A5CB10BE}"/>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41" name="Groupe N4">
            <a:extLst>
              <a:ext uri="{FF2B5EF4-FFF2-40B4-BE49-F238E27FC236}">
                <a16:creationId xmlns:a16="http://schemas.microsoft.com/office/drawing/2014/main" id="{5B43D36D-5749-3B2B-E16E-B14A14082693}"/>
              </a:ext>
            </a:extLst>
          </p:cNvPr>
          <p:cNvGrpSpPr>
            <a:grpSpLocks/>
          </p:cNvGrpSpPr>
          <p:nvPr/>
        </p:nvGrpSpPr>
        <p:grpSpPr bwMode="auto">
          <a:xfrm>
            <a:off x="8646549" y="4941887"/>
            <a:ext cx="1016000" cy="1016000"/>
            <a:chOff x="3027027" y="5047015"/>
            <a:chExt cx="1015200" cy="1015200"/>
          </a:xfrm>
        </p:grpSpPr>
        <p:sp>
          <p:nvSpPr>
            <p:cNvPr id="42" name="Numéro 4">
              <a:extLst>
                <a:ext uri="{FF2B5EF4-FFF2-40B4-BE49-F238E27FC236}">
                  <a16:creationId xmlns:a16="http://schemas.microsoft.com/office/drawing/2014/main" id="{20CC098B-5FD1-8D18-9ED9-A7D213AF8750}"/>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3" name="? bleu">
              <a:extLst>
                <a:ext uri="{FF2B5EF4-FFF2-40B4-BE49-F238E27FC236}">
                  <a16:creationId xmlns:a16="http://schemas.microsoft.com/office/drawing/2014/main" id="{75B8E0BC-9ED4-7414-F50C-9F39601903ED}"/>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44" name="Groupe N2">
            <a:extLst>
              <a:ext uri="{FF2B5EF4-FFF2-40B4-BE49-F238E27FC236}">
                <a16:creationId xmlns:a16="http://schemas.microsoft.com/office/drawing/2014/main" id="{E2166ADC-4900-BC69-889C-3F615674F5F4}"/>
              </a:ext>
            </a:extLst>
          </p:cNvPr>
          <p:cNvGrpSpPr>
            <a:grpSpLocks/>
          </p:cNvGrpSpPr>
          <p:nvPr/>
        </p:nvGrpSpPr>
        <p:grpSpPr bwMode="auto">
          <a:xfrm>
            <a:off x="8495499" y="2020314"/>
            <a:ext cx="1016000" cy="1014413"/>
            <a:chOff x="6429109" y="2275219"/>
            <a:chExt cx="1015200" cy="1015200"/>
          </a:xfrm>
        </p:grpSpPr>
        <p:sp>
          <p:nvSpPr>
            <p:cNvPr id="45" name="Numéro 2">
              <a:extLst>
                <a:ext uri="{FF2B5EF4-FFF2-40B4-BE49-F238E27FC236}">
                  <a16:creationId xmlns:a16="http://schemas.microsoft.com/office/drawing/2014/main" id="{49341FE2-BB85-6925-CD58-DB2CC59FF200}"/>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6" name="? bleu">
              <a:extLst>
                <a:ext uri="{FF2B5EF4-FFF2-40B4-BE49-F238E27FC236}">
                  <a16:creationId xmlns:a16="http://schemas.microsoft.com/office/drawing/2014/main" id="{17D0C71E-3643-90E8-B1A6-31A5F848E7F7}"/>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spTree>
    <p:extLst>
      <p:ext uri="{BB962C8B-B14F-4D97-AF65-F5344CB8AC3E}">
        <p14:creationId xmlns:p14="http://schemas.microsoft.com/office/powerpoint/2010/main" val="10582913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5"/>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seq concurrent="1" nextAc="seek">
              <p:cTn id="9" restart="whenNotActive" fill="hold" evtFilter="cancelBubble" nodeType="interactiveSeq">
                <p:stCondLst>
                  <p:cond evt="onClick" delay="0">
                    <p:tgtEl>
                      <p:spTgt spid="44"/>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afterEffect">
                                  <p:stCondLst>
                                    <p:cond delay="0"/>
                                  </p:stCondLst>
                                  <p:childTnLst>
                                    <p:set>
                                      <p:cBhvr>
                                        <p:cTn id="13" dur="1" fill="hold">
                                          <p:stCondLst>
                                            <p:cond delay="0"/>
                                          </p:stCondLst>
                                        </p:cTn>
                                        <p:tgtEl>
                                          <p:spTgt spid="44"/>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44"/>
                  </p:tgtEl>
                </p:cond>
              </p:nextCondLst>
            </p:seq>
            <p:seq concurrent="1" nextAc="seek">
              <p:cTn id="16" restart="whenNotActive" fill="hold" evtFilter="cancelBubble" nodeType="interactiveSeq">
                <p:stCondLst>
                  <p:cond evt="onClick" delay="0">
                    <p:tgtEl>
                      <p:spTgt spid="38"/>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38"/>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seq concurrent="1" nextAc="seek">
              <p:cTn id="23" restart="whenNotActive" fill="hold" evtFilter="cancelBubble" nodeType="interactiveSeq">
                <p:stCondLst>
                  <p:cond evt="onClick" delay="0">
                    <p:tgtEl>
                      <p:spTgt spid="41"/>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41"/>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41"/>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9FFEA7E-AC23-E3AC-4D99-F22CFC63F5F4}"/>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Qu’est-ce qui crée de l’oxygène ?</a:t>
            </a:r>
          </a:p>
        </p:txBody>
      </p:sp>
      <p:pic>
        <p:nvPicPr>
          <p:cNvPr id="4" name="Image 3">
            <a:extLst>
              <a:ext uri="{FF2B5EF4-FFF2-40B4-BE49-F238E27FC236}">
                <a16:creationId xmlns:a16="http://schemas.microsoft.com/office/drawing/2014/main" id="{B60A2B92-A009-A0D1-36DC-DBC536A128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5114" y="1329769"/>
            <a:ext cx="4818595" cy="4870335"/>
          </a:xfrm>
          <a:prstGeom prst="rect">
            <a:avLst/>
          </a:prstGeom>
        </p:spPr>
      </p:pic>
      <p:sp>
        <p:nvSpPr>
          <p:cNvPr id="3" name="Rectangle 1">
            <a:extLst>
              <a:ext uri="{FF2B5EF4-FFF2-40B4-BE49-F238E27FC236}">
                <a16:creationId xmlns:a16="http://schemas.microsoft.com/office/drawing/2014/main" id="{AACAC52F-AA95-044B-14CC-B5AFCD880BB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5" name="ZtxtP-Info">
            <a:extLst>
              <a:ext uri="{FF2B5EF4-FFF2-40B4-BE49-F238E27FC236}">
                <a16:creationId xmlns:a16="http://schemas.microsoft.com/office/drawing/2014/main" id="{4D3E56E8-9EA9-26B8-3251-00B97DB87537}"/>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8C6B8BD6-48F3-B262-DFDC-55C18DB683AE}"/>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FCF8DA8B-E1C8-979F-8270-89E368B5D32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4D83F0E6-88B3-83D5-4ECF-955538E0E26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79EC1139-79CA-4DC1-A141-DEE09E4E372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E1C40363-C433-DBBD-C9E6-43459954D3C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oneTexte 13">
            <a:extLst>
              <a:ext uri="{FF2B5EF4-FFF2-40B4-BE49-F238E27FC236}">
                <a16:creationId xmlns:a16="http://schemas.microsoft.com/office/drawing/2014/main" id="{F4415677-5D99-DEE9-4A1D-BB35E3AEC46D}"/>
              </a:ext>
            </a:extLst>
          </p:cNvPr>
          <p:cNvSpPr txBox="1"/>
          <p:nvPr/>
        </p:nvSpPr>
        <p:spPr>
          <a:xfrm>
            <a:off x="6096000" y="1329769"/>
            <a:ext cx="6042025" cy="4185761"/>
          </a:xfrm>
          <a:prstGeom prst="rect">
            <a:avLst/>
          </a:prstGeom>
          <a:noFill/>
        </p:spPr>
        <p:txBody>
          <a:bodyPr wrap="square">
            <a:spAutoFit/>
          </a:bodyPr>
          <a:lstStyle/>
          <a:p>
            <a:r>
              <a:rPr lang="fr-FR" sz="1900" dirty="0">
                <a:solidFill>
                  <a:schemeClr val="accent1">
                    <a:lumMod val="75000"/>
                  </a:schemeClr>
                </a:solidFill>
              </a:rPr>
              <a:t>La photosynthèse est le processus par lequel la plante élabore son propre aliment. </a:t>
            </a:r>
          </a:p>
          <a:p>
            <a:endParaRPr lang="fr-FR" sz="1900" dirty="0">
              <a:solidFill>
                <a:schemeClr val="accent1">
                  <a:lumMod val="75000"/>
                </a:schemeClr>
              </a:solidFill>
            </a:endParaRPr>
          </a:p>
          <a:p>
            <a:r>
              <a:rPr lang="fr-FR" sz="1900" dirty="0">
                <a:solidFill>
                  <a:schemeClr val="accent1">
                    <a:lumMod val="75000"/>
                  </a:schemeClr>
                </a:solidFill>
              </a:rPr>
              <a:t>Dans la photosynthèse, les plantes vertes : </a:t>
            </a:r>
          </a:p>
          <a:p>
            <a:pPr marL="285750" indent="-285750">
              <a:buFont typeface="Arial" panose="020B0604020202020204" pitchFamily="34" charset="0"/>
              <a:buChar char="•"/>
            </a:pPr>
            <a:r>
              <a:rPr lang="fr-FR" sz="1900" dirty="0">
                <a:solidFill>
                  <a:schemeClr val="accent1">
                    <a:lumMod val="75000"/>
                  </a:schemeClr>
                </a:solidFill>
              </a:rPr>
              <a:t>absorbent de </a:t>
            </a:r>
            <a:r>
              <a:rPr lang="fr-FR" sz="1900" b="1" dirty="0">
                <a:solidFill>
                  <a:schemeClr val="accent1">
                    <a:lumMod val="75000"/>
                  </a:schemeClr>
                </a:solidFill>
              </a:rPr>
              <a:t>l'eau</a:t>
            </a:r>
            <a:r>
              <a:rPr lang="fr-FR" sz="1900" dirty="0">
                <a:solidFill>
                  <a:schemeClr val="accent1">
                    <a:lumMod val="75000"/>
                  </a:schemeClr>
                </a:solidFill>
              </a:rPr>
              <a:t>, de la </a:t>
            </a:r>
            <a:r>
              <a:rPr lang="fr-FR" sz="1900" b="1" dirty="0">
                <a:solidFill>
                  <a:schemeClr val="accent1">
                    <a:lumMod val="75000"/>
                  </a:schemeClr>
                </a:solidFill>
              </a:rPr>
              <a:t>lumière</a:t>
            </a:r>
            <a:r>
              <a:rPr lang="fr-FR" sz="1900" dirty="0">
                <a:solidFill>
                  <a:schemeClr val="accent1">
                    <a:lumMod val="75000"/>
                  </a:schemeClr>
                </a:solidFill>
              </a:rPr>
              <a:t> visible produite par le soleil (notamment grâce à la chlorophylle), du </a:t>
            </a:r>
            <a:r>
              <a:rPr lang="fr-FR" sz="1900" b="1" dirty="0">
                <a:solidFill>
                  <a:schemeClr val="accent1">
                    <a:lumMod val="75000"/>
                  </a:schemeClr>
                </a:solidFill>
              </a:rPr>
              <a:t>dioxyde de carbone </a:t>
            </a:r>
            <a:r>
              <a:rPr lang="fr-FR" sz="1900" dirty="0">
                <a:solidFill>
                  <a:schemeClr val="accent1">
                    <a:lumMod val="75000"/>
                  </a:schemeClr>
                </a:solidFill>
              </a:rPr>
              <a:t>(aussi appelé gaz carbonique ou CO</a:t>
            </a:r>
            <a:r>
              <a:rPr lang="fr-FR" sz="1900" baseline="-25000" dirty="0">
                <a:solidFill>
                  <a:schemeClr val="accent1">
                    <a:lumMod val="75000"/>
                  </a:schemeClr>
                </a:solidFill>
              </a:rPr>
              <a:t>2</a:t>
            </a:r>
            <a:r>
              <a:rPr lang="fr-FR" sz="1900" dirty="0">
                <a:solidFill>
                  <a:schemeClr val="accent1">
                    <a:lumMod val="75000"/>
                  </a:schemeClr>
                </a:solidFill>
              </a:rPr>
              <a:t>) </a:t>
            </a:r>
          </a:p>
          <a:p>
            <a:pPr marL="285750" indent="-285750">
              <a:buFont typeface="Arial" panose="020B0604020202020204" pitchFamily="34" charset="0"/>
              <a:buChar char="•"/>
            </a:pPr>
            <a:r>
              <a:rPr lang="fr-FR" sz="1900" dirty="0">
                <a:solidFill>
                  <a:schemeClr val="accent1">
                    <a:lumMod val="75000"/>
                  </a:schemeClr>
                </a:solidFill>
              </a:rPr>
              <a:t>puis, par réaction chimique, </a:t>
            </a:r>
            <a:r>
              <a:rPr lang="fr-FR" sz="1900" b="1" dirty="0">
                <a:solidFill>
                  <a:schemeClr val="accent1">
                    <a:lumMod val="75000"/>
                  </a:schemeClr>
                </a:solidFill>
              </a:rPr>
              <a:t>transforment ces éléments en glucides</a:t>
            </a:r>
            <a:r>
              <a:rPr lang="fr-FR" sz="1900" dirty="0">
                <a:solidFill>
                  <a:schemeClr val="accent1">
                    <a:lumMod val="75000"/>
                  </a:schemeClr>
                </a:solidFill>
              </a:rPr>
              <a:t> (sève sucrée qui circule en elles : nourriture des plantes)</a:t>
            </a:r>
          </a:p>
          <a:p>
            <a:pPr marL="285750" indent="-285750">
              <a:buFont typeface="Arial" panose="020B0604020202020204" pitchFamily="34" charset="0"/>
              <a:buChar char="•"/>
            </a:pPr>
            <a:r>
              <a:rPr lang="fr-FR" sz="1900" b="1" dirty="0">
                <a:solidFill>
                  <a:schemeClr val="accent1">
                    <a:lumMod val="75000"/>
                  </a:schemeClr>
                </a:solidFill>
              </a:rPr>
              <a:t>et rejettent de l’oxygène</a:t>
            </a:r>
            <a:r>
              <a:rPr lang="fr-FR" sz="1900" dirty="0">
                <a:solidFill>
                  <a:schemeClr val="accent1">
                    <a:lumMod val="75000"/>
                  </a:schemeClr>
                </a:solidFill>
              </a:rPr>
              <a:t>. </a:t>
            </a:r>
          </a:p>
          <a:p>
            <a:endParaRPr lang="fr-FR" sz="1900" dirty="0">
              <a:solidFill>
                <a:schemeClr val="accent1">
                  <a:lumMod val="75000"/>
                </a:schemeClr>
              </a:solidFill>
            </a:endParaRPr>
          </a:p>
          <a:p>
            <a:r>
              <a:rPr lang="fr-FR" sz="1900" dirty="0">
                <a:solidFill>
                  <a:schemeClr val="accent1">
                    <a:lumMod val="75000"/>
                  </a:schemeClr>
                </a:solidFill>
              </a:rPr>
              <a:t>Les plantes respirent et produisent de l’oxygène pour que nous puissions respirer à notre tour ! </a:t>
            </a:r>
          </a:p>
        </p:txBody>
      </p:sp>
      <p:sp>
        <p:nvSpPr>
          <p:cNvPr id="16" name="ZoneTexte 15">
            <a:extLst>
              <a:ext uri="{FF2B5EF4-FFF2-40B4-BE49-F238E27FC236}">
                <a16:creationId xmlns:a16="http://schemas.microsoft.com/office/drawing/2014/main" id="{CFCB9C0C-5F83-4EFE-37F1-7CA12CE3D392}"/>
              </a:ext>
            </a:extLst>
          </p:cNvPr>
          <p:cNvSpPr txBox="1"/>
          <p:nvPr/>
        </p:nvSpPr>
        <p:spPr>
          <a:xfrm>
            <a:off x="1817482" y="6537325"/>
            <a:ext cx="6219644" cy="276999"/>
          </a:xfrm>
          <a:prstGeom prst="rect">
            <a:avLst/>
          </a:prstGeom>
          <a:noFill/>
        </p:spPr>
        <p:txBody>
          <a:bodyPr wrap="square">
            <a:spAutoFit/>
          </a:bodyPr>
          <a:lstStyle/>
          <a:p>
            <a:r>
              <a:rPr lang="fr-FR" sz="1200" dirty="0">
                <a:solidFill>
                  <a:schemeClr val="bg2">
                    <a:lumMod val="50000"/>
                  </a:schemeClr>
                </a:solidFill>
              </a:rPr>
              <a:t>Source : fr.wikimini.org</a:t>
            </a:r>
          </a:p>
        </p:txBody>
      </p:sp>
      <p:pic>
        <p:nvPicPr>
          <p:cNvPr id="15" name="Image 14">
            <a:hlinkClick r:id="rId6" action="ppaction://hlinksldjump"/>
            <a:extLst>
              <a:ext uri="{FF2B5EF4-FFF2-40B4-BE49-F238E27FC236}">
                <a16:creationId xmlns:a16="http://schemas.microsoft.com/office/drawing/2014/main" id="{AF9DF72C-361A-7AC1-7268-6151A9EB50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425" y="4752137"/>
            <a:ext cx="721138" cy="611276"/>
          </a:xfrm>
          <a:prstGeom prst="rect">
            <a:avLst/>
          </a:prstGeom>
        </p:spPr>
      </p:pic>
      <p:pic>
        <p:nvPicPr>
          <p:cNvPr id="17" name="+ PLUS">
            <a:extLst>
              <a:ext uri="{FF2B5EF4-FFF2-40B4-BE49-F238E27FC236}">
                <a16:creationId xmlns:a16="http://schemas.microsoft.com/office/drawing/2014/main" id="{3B550D61-767D-2232-EE26-59441099DD7F}"/>
              </a:ext>
            </a:extLst>
          </p:cNvPr>
          <p:cNvPicPr preferRelativeResize="0">
            <a:picLocks/>
          </p:cNvPicPr>
          <p:nvPr/>
        </p:nvPicPr>
        <p:blipFill>
          <a:blip r:embed="rId8">
            <a:extLst>
              <a:ext uri="{28A0092B-C50C-407E-A947-70E740481C1C}">
                <a14:useLocalDpi xmlns:a14="http://schemas.microsoft.com/office/drawing/2010/main" val="0"/>
              </a:ext>
            </a:extLst>
          </a:blip>
          <a:srcRect/>
          <a:stretch>
            <a:fillRect/>
          </a:stretch>
        </p:blipFill>
        <p:spPr bwMode="auto">
          <a:xfrm>
            <a:off x="4927304" y="5741987"/>
            <a:ext cx="510171" cy="417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Espace réservé du numéro de diapositive 1">
            <a:extLst>
              <a:ext uri="{FF2B5EF4-FFF2-40B4-BE49-F238E27FC236}">
                <a16:creationId xmlns:a16="http://schemas.microsoft.com/office/drawing/2014/main" id="{D57D2EAB-1297-BC57-E23C-24815DDE8439}"/>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15</a:t>
            </a:fld>
            <a:endParaRPr lang="fr-FR" altLang="fr-FR" sz="1800" b="1" dirty="0">
              <a:solidFill>
                <a:schemeClr val="bg1"/>
              </a:solidFill>
            </a:endParaRPr>
          </a:p>
        </p:txBody>
      </p:sp>
      <p:grpSp>
        <p:nvGrpSpPr>
          <p:cNvPr id="22" name="Groupe 21">
            <a:extLst>
              <a:ext uri="{FF2B5EF4-FFF2-40B4-BE49-F238E27FC236}">
                <a16:creationId xmlns:a16="http://schemas.microsoft.com/office/drawing/2014/main" id="{F909A8D1-9E32-F659-F913-A5166B633D4E}"/>
              </a:ext>
            </a:extLst>
          </p:cNvPr>
          <p:cNvGrpSpPr/>
          <p:nvPr/>
        </p:nvGrpSpPr>
        <p:grpSpPr>
          <a:xfrm>
            <a:off x="1702329" y="1067550"/>
            <a:ext cx="3945995" cy="5498577"/>
            <a:chOff x="1774422" y="942597"/>
            <a:chExt cx="3945995" cy="5498577"/>
          </a:xfrm>
        </p:grpSpPr>
        <p:pic>
          <p:nvPicPr>
            <p:cNvPr id="20" name="Image 19">
              <a:extLst>
                <a:ext uri="{FF2B5EF4-FFF2-40B4-BE49-F238E27FC236}">
                  <a16:creationId xmlns:a16="http://schemas.microsoft.com/office/drawing/2014/main" id="{D7E511E6-746D-E0C0-124F-E9915F2C96C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81864" y="2742299"/>
              <a:ext cx="2427387" cy="3698875"/>
            </a:xfrm>
            <a:prstGeom prst="rect">
              <a:avLst/>
            </a:prstGeom>
          </p:spPr>
        </p:pic>
        <p:sp>
          <p:nvSpPr>
            <p:cNvPr id="21" name="Ellipse Texte +">
              <a:extLst>
                <a:ext uri="{FF2B5EF4-FFF2-40B4-BE49-F238E27FC236}">
                  <a16:creationId xmlns:a16="http://schemas.microsoft.com/office/drawing/2014/main" id="{71731ED1-A1A9-D38D-EB7D-2B563F9920F5}"/>
                </a:ext>
              </a:extLst>
            </p:cNvPr>
            <p:cNvSpPr/>
            <p:nvPr/>
          </p:nvSpPr>
          <p:spPr bwMode="auto">
            <a:xfrm>
              <a:off x="1774422" y="942597"/>
              <a:ext cx="3945995" cy="19923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fr-FR" sz="2000" dirty="0">
                  <a:solidFill>
                    <a:schemeClr val="bg1">
                      <a:lumMod val="95000"/>
                    </a:schemeClr>
                  </a:solidFill>
                  <a:latin typeface="Calibri" panose="020F0502020204030204" pitchFamily="34" charset="0"/>
                </a:rPr>
                <a:t>La biodiversité nous permet de répondre à plusieurs de nos besoins vitaux dont respirer, mais à ton avis comment ?</a:t>
              </a:r>
            </a:p>
          </p:txBody>
        </p:sp>
      </p:grpSp>
      <p:sp>
        <p:nvSpPr>
          <p:cNvPr id="23" name="Ellipse Texte +">
            <a:extLst>
              <a:ext uri="{FF2B5EF4-FFF2-40B4-BE49-F238E27FC236}">
                <a16:creationId xmlns:a16="http://schemas.microsoft.com/office/drawing/2014/main" id="{C61EBB27-3335-C321-F1B4-5404E13B9FF7}"/>
              </a:ext>
            </a:extLst>
          </p:cNvPr>
          <p:cNvSpPr/>
          <p:nvPr/>
        </p:nvSpPr>
        <p:spPr bwMode="auto">
          <a:xfrm>
            <a:off x="6878981" y="5358914"/>
            <a:ext cx="4533211" cy="149458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fr-FR" sz="1700" dirty="0">
                <a:solidFill>
                  <a:schemeClr val="bg1">
                    <a:lumMod val="95000"/>
                  </a:schemeClr>
                </a:solidFill>
                <a:latin typeface="Calibri" panose="020F0502020204030204" pitchFamily="34" charset="0"/>
              </a:rPr>
              <a:t>D’ailleurs, il n’y a pas que les plantes sur Terre   qui nous permettent de respirer mais </a:t>
            </a:r>
            <a:r>
              <a:rPr lang="fr-FR" sz="1700" b="1" dirty="0">
                <a:solidFill>
                  <a:schemeClr val="bg1">
                    <a:lumMod val="95000"/>
                  </a:schemeClr>
                </a:solidFill>
                <a:latin typeface="Calibri" panose="020F0502020204030204" pitchFamily="34" charset="0"/>
              </a:rPr>
              <a:t>aussi les océans</a:t>
            </a:r>
            <a:r>
              <a:rPr lang="fr-FR" sz="1700" dirty="0">
                <a:solidFill>
                  <a:schemeClr val="bg1">
                    <a:lumMod val="95000"/>
                  </a:schemeClr>
                </a:solidFill>
                <a:latin typeface="Calibri" panose="020F0502020204030204" pitchFamily="34" charset="0"/>
              </a:rPr>
              <a:t>. </a:t>
            </a:r>
            <a:r>
              <a:rPr lang="fr-FR" sz="1700" b="1" dirty="0">
                <a:solidFill>
                  <a:schemeClr val="bg1">
                    <a:lumMod val="95000"/>
                  </a:schemeClr>
                </a:solidFill>
                <a:latin typeface="Calibri" panose="020F0502020204030204" pitchFamily="34" charset="0"/>
              </a:rPr>
              <a:t>Tous les écosystèmes de notre Terre participent à notre bien-être !</a:t>
            </a:r>
          </a:p>
        </p:txBody>
      </p:sp>
      <p:pic>
        <p:nvPicPr>
          <p:cNvPr id="12" name="En savoir +">
            <a:hlinkClick r:id="rId10" action="ppaction://hlinksldjump"/>
            <a:extLst>
              <a:ext uri="{FF2B5EF4-FFF2-40B4-BE49-F238E27FC236}">
                <a16:creationId xmlns:a16="http://schemas.microsoft.com/office/drawing/2014/main" id="{2264D989-8988-C287-0AE9-E3C9C282821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152968" y="282952"/>
            <a:ext cx="732518" cy="671992"/>
          </a:xfrm>
          <a:prstGeom prst="rect">
            <a:avLst/>
          </a:prstGeom>
        </p:spPr>
      </p:pic>
      <p:pic>
        <p:nvPicPr>
          <p:cNvPr id="18" name="PictoVideo">
            <a:extLst>
              <a:ext uri="{FF2B5EF4-FFF2-40B4-BE49-F238E27FC236}">
                <a16:creationId xmlns:a16="http://schemas.microsoft.com/office/drawing/2014/main" id="{890B3382-9030-0863-FEBD-0F1D0FFDB236}"/>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Logo AEM">
            <a:extLst>
              <a:ext uri="{FF2B5EF4-FFF2-40B4-BE49-F238E27FC236}">
                <a16:creationId xmlns:a16="http://schemas.microsoft.com/office/drawing/2014/main" id="{CD8416B2-D6F6-C270-B701-72D094B0751B}"/>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8470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childTnLst>
                                </p:cTn>
                              </p:par>
                              <p:par>
                                <p:cTn id="10" presetID="10"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 presetClass="exit" presetSubtype="0" fill="hold" nodeType="withEffect">
                                  <p:stCondLst>
                                    <p:cond delay="0"/>
                                  </p:stCondLst>
                                  <p:childTnLst>
                                    <p:set>
                                      <p:cBhvr>
                                        <p:cTn id="14"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7"/>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grpId="1" nodeType="clickEffect">
                                  <p:stCondLst>
                                    <p:cond delay="0"/>
                                  </p:stCondLst>
                                  <p:childTnLst>
                                    <p:set>
                                      <p:cBhvr>
                                        <p:cTn id="23"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14" grpId="0"/>
      <p:bldP spid="23" grpId="0" animBg="1"/>
      <p:bldP spid="23" grpId="1" animBg="1"/>
    </p:bld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5" name="Groupe 34">
            <a:extLst>
              <a:ext uri="{FF2B5EF4-FFF2-40B4-BE49-F238E27FC236}">
                <a16:creationId xmlns:a16="http://schemas.microsoft.com/office/drawing/2014/main" id="{6EF37389-2D49-CBAB-72E8-0630A2ACEFB4}"/>
              </a:ext>
            </a:extLst>
          </p:cNvPr>
          <p:cNvGrpSpPr/>
          <p:nvPr/>
        </p:nvGrpSpPr>
        <p:grpSpPr>
          <a:xfrm>
            <a:off x="1636713" y="1882982"/>
            <a:ext cx="3197225" cy="3345983"/>
            <a:chOff x="1636713" y="1882982"/>
            <a:chExt cx="3197225" cy="3345983"/>
          </a:xfrm>
        </p:grpSpPr>
        <p:grpSp>
          <p:nvGrpSpPr>
            <p:cNvPr id="37" name="Groupe 36">
              <a:extLst>
                <a:ext uri="{FF2B5EF4-FFF2-40B4-BE49-F238E27FC236}">
                  <a16:creationId xmlns:a16="http://schemas.microsoft.com/office/drawing/2014/main" id="{A4D7CB82-41A0-E133-D303-5ADA8B276687}"/>
                </a:ext>
              </a:extLst>
            </p:cNvPr>
            <p:cNvGrpSpPr/>
            <p:nvPr/>
          </p:nvGrpSpPr>
          <p:grpSpPr>
            <a:xfrm>
              <a:off x="1636713" y="4405382"/>
              <a:ext cx="3197225" cy="823583"/>
              <a:chOff x="1636713" y="4405382"/>
              <a:chExt cx="3197225" cy="823583"/>
            </a:xfrm>
          </p:grpSpPr>
          <p:sp>
            <p:nvSpPr>
              <p:cNvPr id="17" name="ZoneTexte 14">
                <a:extLst>
                  <a:ext uri="{FF2B5EF4-FFF2-40B4-BE49-F238E27FC236}">
                    <a16:creationId xmlns:a16="http://schemas.microsoft.com/office/drawing/2014/main" id="{D9EC3B00-A759-1E76-52B3-7CFC319088E1}"/>
                  </a:ext>
                </a:extLst>
              </p:cNvPr>
              <p:cNvSpPr txBox="1">
                <a:spLocks noChangeArrowheads="1"/>
              </p:cNvSpPr>
              <p:nvPr/>
            </p:nvSpPr>
            <p:spPr bwMode="auto">
              <a:xfrm>
                <a:off x="1636713" y="4405382"/>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Les pollinisateurs fertilisent les plantes</a:t>
                </a:r>
              </a:p>
            </p:txBody>
          </p:sp>
          <p:pic>
            <p:nvPicPr>
              <p:cNvPr id="36" name="En savoir +">
                <a:hlinkClick r:id="rId2" action="ppaction://hlinksldjump"/>
                <a:extLst>
                  <a:ext uri="{FF2B5EF4-FFF2-40B4-BE49-F238E27FC236}">
                    <a16:creationId xmlns:a16="http://schemas.microsoft.com/office/drawing/2014/main" id="{E4CE3EE5-ECA6-ACAA-8939-1096CF6F3D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1084" y="4759325"/>
                <a:ext cx="511940" cy="469640"/>
              </a:xfrm>
              <a:prstGeom prst="rect">
                <a:avLst/>
              </a:prstGeom>
            </p:spPr>
          </p:pic>
        </p:grpSp>
        <p:pic>
          <p:nvPicPr>
            <p:cNvPr id="16" name="Image 15">
              <a:extLst>
                <a:ext uri="{FF2B5EF4-FFF2-40B4-BE49-F238E27FC236}">
                  <a16:creationId xmlns:a16="http://schemas.microsoft.com/office/drawing/2014/main" id="{E941A94C-0F15-8637-F159-21A18A31F3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20850" y="1882982"/>
              <a:ext cx="2952948" cy="2627899"/>
            </a:xfrm>
            <a:prstGeom prst="rect">
              <a:avLst/>
            </a:prstGeom>
          </p:spPr>
        </p:pic>
      </p:grpSp>
      <p:grpSp>
        <p:nvGrpSpPr>
          <p:cNvPr id="42" name="Groupe 41">
            <a:extLst>
              <a:ext uri="{FF2B5EF4-FFF2-40B4-BE49-F238E27FC236}">
                <a16:creationId xmlns:a16="http://schemas.microsoft.com/office/drawing/2014/main" id="{29A51E1B-9C1F-1D18-DF7A-FCB6A6790BD4}"/>
              </a:ext>
            </a:extLst>
          </p:cNvPr>
          <p:cNvGrpSpPr/>
          <p:nvPr/>
        </p:nvGrpSpPr>
        <p:grpSpPr>
          <a:xfrm>
            <a:off x="5294694" y="1312056"/>
            <a:ext cx="3197225" cy="4179900"/>
            <a:chOff x="5294694" y="1312056"/>
            <a:chExt cx="3197225" cy="4179900"/>
          </a:xfrm>
        </p:grpSpPr>
        <p:sp>
          <p:nvSpPr>
            <p:cNvPr id="18" name="ZoneTexte 14">
              <a:extLst>
                <a:ext uri="{FF2B5EF4-FFF2-40B4-BE49-F238E27FC236}">
                  <a16:creationId xmlns:a16="http://schemas.microsoft.com/office/drawing/2014/main" id="{853DFBC1-1EAD-E391-CF0F-0DB3FD1B2E4E}"/>
                </a:ext>
              </a:extLst>
            </p:cNvPr>
            <p:cNvSpPr txBox="1">
              <a:spLocks noChangeArrowheads="1"/>
            </p:cNvSpPr>
            <p:nvPr/>
          </p:nvSpPr>
          <p:spPr bwMode="auto">
            <a:xfrm>
              <a:off x="5294694" y="4168517"/>
              <a:ext cx="3197225" cy="1323439"/>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Les vers de terre, champignons et micro-organismes dans la terre fertilisent les sols</a:t>
              </a:r>
            </a:p>
          </p:txBody>
        </p:sp>
        <p:pic>
          <p:nvPicPr>
            <p:cNvPr id="41" name="Image 40">
              <a:extLst>
                <a:ext uri="{FF2B5EF4-FFF2-40B4-BE49-F238E27FC236}">
                  <a16:creationId xmlns:a16="http://schemas.microsoft.com/office/drawing/2014/main" id="{68D14A42-EFDC-BB96-7350-C68A3E1378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68560" y="1312056"/>
              <a:ext cx="2574169" cy="2989358"/>
            </a:xfrm>
            <a:prstGeom prst="rect">
              <a:avLst/>
            </a:prstGeom>
          </p:spPr>
        </p:pic>
      </p:grpSp>
      <p:grpSp>
        <p:nvGrpSpPr>
          <p:cNvPr id="45" name="Groupe 44">
            <a:extLst>
              <a:ext uri="{FF2B5EF4-FFF2-40B4-BE49-F238E27FC236}">
                <a16:creationId xmlns:a16="http://schemas.microsoft.com/office/drawing/2014/main" id="{00B4DE83-2DD0-315A-7144-4AC305FCC26A}"/>
              </a:ext>
            </a:extLst>
          </p:cNvPr>
          <p:cNvGrpSpPr/>
          <p:nvPr/>
        </p:nvGrpSpPr>
        <p:grpSpPr>
          <a:xfrm>
            <a:off x="8776540" y="1306053"/>
            <a:ext cx="3197225" cy="4185903"/>
            <a:chOff x="8776540" y="1306053"/>
            <a:chExt cx="3197225" cy="4185903"/>
          </a:xfrm>
        </p:grpSpPr>
        <p:sp>
          <p:nvSpPr>
            <p:cNvPr id="19" name="ZoneTexte 14">
              <a:extLst>
                <a:ext uri="{FF2B5EF4-FFF2-40B4-BE49-F238E27FC236}">
                  <a16:creationId xmlns:a16="http://schemas.microsoft.com/office/drawing/2014/main" id="{247C4B3D-3E9B-9A24-C976-2215AB9C0449}"/>
                </a:ext>
              </a:extLst>
            </p:cNvPr>
            <p:cNvSpPr txBox="1">
              <a:spLocks noChangeArrowheads="1"/>
            </p:cNvSpPr>
            <p:nvPr/>
          </p:nvSpPr>
          <p:spPr bwMode="auto">
            <a:xfrm>
              <a:off x="8776540" y="4168517"/>
              <a:ext cx="3197225" cy="1323439"/>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La biodiversité des sols permet une bonne infiltration de l’eau pour les cultures</a:t>
              </a:r>
            </a:p>
          </p:txBody>
        </p:sp>
        <p:pic>
          <p:nvPicPr>
            <p:cNvPr id="44" name="Image 43">
              <a:extLst>
                <a:ext uri="{FF2B5EF4-FFF2-40B4-BE49-F238E27FC236}">
                  <a16:creationId xmlns:a16="http://schemas.microsoft.com/office/drawing/2014/main" id="{45AA9FFB-6BF3-B9EF-0598-5AC5666519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92918" y="1306053"/>
              <a:ext cx="2858015" cy="3091322"/>
            </a:xfrm>
            <a:prstGeom prst="rect">
              <a:avLst/>
            </a:prstGeom>
          </p:spPr>
        </p:pic>
      </p:grpSp>
      <p:sp>
        <p:nvSpPr>
          <p:cNvPr id="2" name="Rectangle 2">
            <a:extLst>
              <a:ext uri="{FF2B5EF4-FFF2-40B4-BE49-F238E27FC236}">
                <a16:creationId xmlns:a16="http://schemas.microsoft.com/office/drawing/2014/main" id="{53BCCA69-9E72-E5DE-94A8-13AF1D357347}"/>
              </a:ext>
            </a:extLst>
          </p:cNvPr>
          <p:cNvSpPr/>
          <p:nvPr/>
        </p:nvSpPr>
        <p:spPr>
          <a:xfrm>
            <a:off x="1485900" y="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Quels rôles jouent la biodiversité dans la </a:t>
            </a:r>
          </a:p>
          <a:p>
            <a:pPr algn="ctr" eaLnBrk="1" hangingPunct="1">
              <a:defRPr/>
            </a:pPr>
            <a:r>
              <a:rPr lang="fr-FR" sz="3500" b="1" dirty="0">
                <a:solidFill>
                  <a:srgbClr val="4472C4">
                    <a:lumMod val="75000"/>
                  </a:srgbClr>
                </a:solidFill>
                <a:cs typeface="Arial" panose="020B0604020202020204" pitchFamily="34" charset="0"/>
              </a:rPr>
              <a:t>production de nourriture ?</a:t>
            </a:r>
          </a:p>
        </p:txBody>
      </p:sp>
      <p:sp>
        <p:nvSpPr>
          <p:cNvPr id="3" name="Rectangle 1">
            <a:extLst>
              <a:ext uri="{FF2B5EF4-FFF2-40B4-BE49-F238E27FC236}">
                <a16:creationId xmlns:a16="http://schemas.microsoft.com/office/drawing/2014/main" id="{C77026CF-A60E-D2BC-6DEB-3A9B1FC38EE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ECAC2294-AD23-3583-911B-26CEC10113D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ED61D61A-CA1F-2D08-6253-5456F77D747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C60368DA-D648-F1D1-DD45-754BD6143409}"/>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64ECB1A5-CFBF-849E-B4F3-7ADEBAE46EE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3857E2EE-31EA-278B-0222-D3D7D424B04D}"/>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4A073AAB-10D0-4E81-2064-5B1B53D3CB9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036B9266-2782-C0A7-29A0-0C2D0A876121}"/>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oneTexte 14">
            <a:extLst>
              <a:ext uri="{FF2B5EF4-FFF2-40B4-BE49-F238E27FC236}">
                <a16:creationId xmlns:a16="http://schemas.microsoft.com/office/drawing/2014/main" id="{E25CF805-0B8C-881B-11A6-4889A501EC0D}"/>
              </a:ext>
            </a:extLst>
          </p:cNvPr>
          <p:cNvSpPr txBox="1"/>
          <p:nvPr/>
        </p:nvSpPr>
        <p:spPr>
          <a:xfrm>
            <a:off x="1485900" y="6354763"/>
            <a:ext cx="10385527" cy="276999"/>
          </a:xfrm>
          <a:prstGeom prst="rect">
            <a:avLst/>
          </a:prstGeom>
          <a:noFill/>
        </p:spPr>
        <p:txBody>
          <a:bodyPr wrap="square">
            <a:spAutoFit/>
          </a:bodyPr>
          <a:lstStyle/>
          <a:p>
            <a:r>
              <a:rPr lang="fr-FR" sz="1200" dirty="0">
                <a:solidFill>
                  <a:schemeClr val="bg2">
                    <a:lumMod val="50000"/>
                  </a:schemeClr>
                </a:solidFill>
              </a:rPr>
              <a:t>(source: https://chambresagriculture.fr/fileadmin/user_upload/National/FAL_commun/publications/National/10ideesrecues_biodiversite-vcouleur_web.pdf)</a:t>
            </a:r>
          </a:p>
        </p:txBody>
      </p:sp>
      <p:grpSp>
        <p:nvGrpSpPr>
          <p:cNvPr id="20" name="Groupe N1">
            <a:extLst>
              <a:ext uri="{FF2B5EF4-FFF2-40B4-BE49-F238E27FC236}">
                <a16:creationId xmlns:a16="http://schemas.microsoft.com/office/drawing/2014/main" id="{F6B1082B-45E4-5A52-9747-D9C6F478B8C9}"/>
              </a:ext>
            </a:extLst>
          </p:cNvPr>
          <p:cNvGrpSpPr/>
          <p:nvPr/>
        </p:nvGrpSpPr>
        <p:grpSpPr>
          <a:xfrm>
            <a:off x="2898724" y="2833385"/>
            <a:ext cx="1015200" cy="1015200"/>
            <a:chOff x="2979068" y="2181479"/>
            <a:chExt cx="1015200" cy="1015200"/>
          </a:xfrm>
          <a:solidFill>
            <a:srgbClr val="42C4E3"/>
          </a:solidFill>
        </p:grpSpPr>
        <p:sp>
          <p:nvSpPr>
            <p:cNvPr id="22" name="Numéro 1">
              <a:extLst>
                <a:ext uri="{FF2B5EF4-FFF2-40B4-BE49-F238E27FC236}">
                  <a16:creationId xmlns:a16="http://schemas.microsoft.com/office/drawing/2014/main" id="{FF97E800-BD8B-57FF-7A38-6CDC0190AAA8}"/>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3" name="? bleu">
              <a:extLst>
                <a:ext uri="{FF2B5EF4-FFF2-40B4-BE49-F238E27FC236}">
                  <a16:creationId xmlns:a16="http://schemas.microsoft.com/office/drawing/2014/main" id="{0480590A-437A-A03E-3E37-F0D429D7D0D9}"/>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4" name="Groupe N3">
            <a:extLst>
              <a:ext uri="{FF2B5EF4-FFF2-40B4-BE49-F238E27FC236}">
                <a16:creationId xmlns:a16="http://schemas.microsoft.com/office/drawing/2014/main" id="{EC101E4E-6371-E2AA-6997-1C9015687F22}"/>
              </a:ext>
            </a:extLst>
          </p:cNvPr>
          <p:cNvGrpSpPr>
            <a:grpSpLocks/>
          </p:cNvGrpSpPr>
          <p:nvPr/>
        </p:nvGrpSpPr>
        <p:grpSpPr bwMode="auto">
          <a:xfrm>
            <a:off x="9898206" y="2833803"/>
            <a:ext cx="1016000" cy="1014413"/>
            <a:chOff x="9725308" y="2293938"/>
            <a:chExt cx="1015200" cy="1015200"/>
          </a:xfrm>
        </p:grpSpPr>
        <p:sp>
          <p:nvSpPr>
            <p:cNvPr id="25" name="Numéro 3">
              <a:extLst>
                <a:ext uri="{FF2B5EF4-FFF2-40B4-BE49-F238E27FC236}">
                  <a16:creationId xmlns:a16="http://schemas.microsoft.com/office/drawing/2014/main" id="{0D604B0E-1BF0-EC5B-1181-15E385521EA9}"/>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6" name="? bleu">
              <a:extLst>
                <a:ext uri="{FF2B5EF4-FFF2-40B4-BE49-F238E27FC236}">
                  <a16:creationId xmlns:a16="http://schemas.microsoft.com/office/drawing/2014/main" id="{2547A93E-4401-0920-C237-C57430118922}"/>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27" name="Groupe N2">
            <a:extLst>
              <a:ext uri="{FF2B5EF4-FFF2-40B4-BE49-F238E27FC236}">
                <a16:creationId xmlns:a16="http://schemas.microsoft.com/office/drawing/2014/main" id="{24F1A7B4-90FB-24F8-E512-31331C310C2A}"/>
              </a:ext>
            </a:extLst>
          </p:cNvPr>
          <p:cNvGrpSpPr>
            <a:grpSpLocks/>
          </p:cNvGrpSpPr>
          <p:nvPr/>
        </p:nvGrpSpPr>
        <p:grpSpPr bwMode="auto">
          <a:xfrm>
            <a:off x="6315103" y="2833803"/>
            <a:ext cx="1016000" cy="1014413"/>
            <a:chOff x="6429109" y="2275219"/>
            <a:chExt cx="1015200" cy="1015200"/>
          </a:xfrm>
        </p:grpSpPr>
        <p:sp>
          <p:nvSpPr>
            <p:cNvPr id="28" name="Numéro 2">
              <a:extLst>
                <a:ext uri="{FF2B5EF4-FFF2-40B4-BE49-F238E27FC236}">
                  <a16:creationId xmlns:a16="http://schemas.microsoft.com/office/drawing/2014/main" id="{FE721859-068B-2977-96A7-C866F63D351E}"/>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9" name="? bleu">
              <a:extLst>
                <a:ext uri="{FF2B5EF4-FFF2-40B4-BE49-F238E27FC236}">
                  <a16:creationId xmlns:a16="http://schemas.microsoft.com/office/drawing/2014/main" id="{2E92FA90-351D-F640-05A6-BD603CCEC06A}"/>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sp>
        <p:nvSpPr>
          <p:cNvPr id="32" name="Espace réservé du numéro de diapositive 1">
            <a:extLst>
              <a:ext uri="{FF2B5EF4-FFF2-40B4-BE49-F238E27FC236}">
                <a16:creationId xmlns:a16="http://schemas.microsoft.com/office/drawing/2014/main" id="{7DC8635C-4EB8-2851-91D6-3C0F487FAB7F}"/>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16</a:t>
            </a:fld>
            <a:endParaRPr lang="fr-FR" altLang="fr-FR" sz="1800" b="1" dirty="0">
              <a:solidFill>
                <a:schemeClr val="bg1"/>
              </a:solidFill>
            </a:endParaRPr>
          </a:p>
        </p:txBody>
      </p:sp>
      <p:pic>
        <p:nvPicPr>
          <p:cNvPr id="33" name="Logo AEM">
            <a:extLst>
              <a:ext uri="{FF2B5EF4-FFF2-40B4-BE49-F238E27FC236}">
                <a16:creationId xmlns:a16="http://schemas.microsoft.com/office/drawing/2014/main" id="{164FA95F-D7EA-9416-B93B-362F241D894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o Info">
            <a:extLst>
              <a:ext uri="{FF2B5EF4-FFF2-40B4-BE49-F238E27FC236}">
                <a16:creationId xmlns:a16="http://schemas.microsoft.com/office/drawing/2014/main" id="{2D535C71-F99E-62D6-2FF4-5DBADD22BB0B}"/>
              </a:ext>
            </a:extLst>
          </p:cNvPr>
          <p:cNvPicPr>
            <a:picLocks noChangeAspect="1"/>
          </p:cNvPicPr>
          <p:nvPr/>
        </p:nvPicPr>
        <p:blipFill>
          <a:blip r:embed="rId11">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13" name="Carré corné Info">
            <a:extLst>
              <a:ext uri="{FF2B5EF4-FFF2-40B4-BE49-F238E27FC236}">
                <a16:creationId xmlns:a16="http://schemas.microsoft.com/office/drawing/2014/main" id="{41821AEB-0F22-01FF-8C67-9725A596DC4B}"/>
              </a:ext>
            </a:extLst>
          </p:cNvPr>
          <p:cNvSpPr/>
          <p:nvPr/>
        </p:nvSpPr>
        <p:spPr>
          <a:xfrm>
            <a:off x="150813" y="5233988"/>
            <a:ext cx="1354596" cy="1296987"/>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FontTx/>
              <a:buAutoNum type="arabicPeriod"/>
              <a:defRPr/>
            </a:pPr>
            <a:endParaRPr lang="fr-FR" sz="1100" b="1" dirty="0">
              <a:solidFill>
                <a:srgbClr val="002060"/>
              </a:solidFill>
            </a:endParaRPr>
          </a:p>
          <a:p>
            <a:pPr marL="228600" indent="-228600">
              <a:buFontTx/>
              <a:buAutoNum type="arabicPeriod"/>
              <a:defRPr/>
            </a:pPr>
            <a:r>
              <a:rPr lang="fr-FR" sz="1100" b="1" dirty="0">
                <a:solidFill>
                  <a:srgbClr val="002060"/>
                </a:solidFill>
              </a:rPr>
              <a:t>Fertiliser les plantes</a:t>
            </a:r>
          </a:p>
          <a:p>
            <a:pPr marL="228600" indent="-228600">
              <a:buFontTx/>
              <a:buAutoNum type="arabicPeriod"/>
              <a:defRPr/>
            </a:pPr>
            <a:r>
              <a:rPr lang="fr-FR" sz="1100" b="1" dirty="0">
                <a:solidFill>
                  <a:srgbClr val="002060"/>
                </a:solidFill>
              </a:rPr>
              <a:t>Fertiliser les sols </a:t>
            </a:r>
          </a:p>
          <a:p>
            <a:pPr marL="228600" indent="-228600">
              <a:buFontTx/>
              <a:buAutoNum type="arabicPeriod"/>
              <a:defRPr/>
            </a:pPr>
            <a:r>
              <a:rPr lang="fr-FR" sz="1100" b="1" dirty="0">
                <a:solidFill>
                  <a:srgbClr val="002060"/>
                </a:solidFill>
              </a:rPr>
              <a:t>Avoir un bonne infiltration de l’eau</a:t>
            </a:r>
          </a:p>
        </p:txBody>
      </p:sp>
      <p:sp>
        <p:nvSpPr>
          <p:cNvPr id="10" name="Abrév">
            <a:extLst>
              <a:ext uri="{FF2B5EF4-FFF2-40B4-BE49-F238E27FC236}">
                <a16:creationId xmlns:a16="http://schemas.microsoft.com/office/drawing/2014/main" id="{B130D2B7-0B70-62AA-4A7D-B105194DD684}"/>
              </a:ext>
            </a:extLst>
          </p:cNvPr>
          <p:cNvSpPr txBox="1">
            <a:spLocks noChangeArrowheads="1"/>
          </p:cNvSpPr>
          <p:nvPr/>
        </p:nvSpPr>
        <p:spPr bwMode="auto">
          <a:xfrm>
            <a:off x="50799" y="6550819"/>
            <a:ext cx="1354138" cy="33813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600" dirty="0" err="1">
                <a:latin typeface="+mn-lt"/>
                <a:cs typeface="Arial" panose="020B0604020202020204" pitchFamily="34" charset="0"/>
              </a:rPr>
              <a:t>P.F.Ie</a:t>
            </a:r>
            <a:endParaRPr lang="fr-FR" altLang="fr-FR" sz="1000" dirty="0">
              <a:latin typeface="+mn-lt"/>
              <a:cs typeface="Arial" panose="020B0604020202020204" pitchFamily="34" charset="0"/>
            </a:endParaRPr>
          </a:p>
        </p:txBody>
      </p:sp>
      <p:pic>
        <p:nvPicPr>
          <p:cNvPr id="14" name="Image 1">
            <a:hlinkClick r:id="rId12" action="ppaction://hlinksldjump"/>
            <a:extLst>
              <a:ext uri="{FF2B5EF4-FFF2-40B4-BE49-F238E27FC236}">
                <a16:creationId xmlns:a16="http://schemas.microsoft.com/office/drawing/2014/main" id="{9DC72B84-F0EE-2946-D502-49B128B4CB7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212019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2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9" restart="whenNotActive" fill="hold" evtFilter="cancelBubble" nodeType="interactiveSeq">
                <p:stCondLst>
                  <p:cond evt="onClick" delay="0">
                    <p:tgtEl>
                      <p:spTgt spid="27"/>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afterEffect">
                                  <p:stCondLst>
                                    <p:cond delay="0"/>
                                  </p:stCondLst>
                                  <p:childTnLst>
                                    <p:set>
                                      <p:cBhvr>
                                        <p:cTn id="13" dur="1" fill="hold">
                                          <p:stCondLst>
                                            <p:cond delay="0"/>
                                          </p:stCondLst>
                                        </p:cTn>
                                        <p:tgtEl>
                                          <p:spTgt spid="27"/>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16" restart="whenNotActive" fill="hold" evtFilter="cancelBubble" nodeType="interactiveSeq">
                <p:stCondLst>
                  <p:cond evt="onClick" delay="0">
                    <p:tgtEl>
                      <p:spTgt spid="24"/>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24"/>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23" restart="whenNotActive" fill="hold" evtFilter="cancelBubble" nodeType="interactiveSeq">
                <p:stCondLst>
                  <p:cond evt="onClick" delay="0">
                    <p:tgtEl>
                      <p:spTgt spid="12"/>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13" grpId="0" animBg="1"/>
      <p:bldP spid="13" grpId="1" animBg="1"/>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 name="Rectangle 2">
            <a:extLst>
              <a:ext uri="{FF2B5EF4-FFF2-40B4-BE49-F238E27FC236}">
                <a16:creationId xmlns:a16="http://schemas.microsoft.com/office/drawing/2014/main" id="{66796333-1C5E-5EB1-E690-3C1D9BDB423F}"/>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Cite quelques exemples de pollinisateurs.</a:t>
            </a:r>
          </a:p>
        </p:txBody>
      </p:sp>
      <p:sp>
        <p:nvSpPr>
          <p:cNvPr id="15" name="Rectangle 1">
            <a:extLst>
              <a:ext uri="{FF2B5EF4-FFF2-40B4-BE49-F238E27FC236}">
                <a16:creationId xmlns:a16="http://schemas.microsoft.com/office/drawing/2014/main" id="{F84B3108-6CCF-49F1-A451-9D6D6A9A18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3173" name="ZoneTexte 30">
            <a:extLst>
              <a:ext uri="{FF2B5EF4-FFF2-40B4-BE49-F238E27FC236}">
                <a16:creationId xmlns:a16="http://schemas.microsoft.com/office/drawing/2014/main" id="{0BDBD5F4-AA08-8D52-0720-4A67B3A470F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63175" name="ZoneTexte 30">
            <a:extLst>
              <a:ext uri="{FF2B5EF4-FFF2-40B4-BE49-F238E27FC236}">
                <a16:creationId xmlns:a16="http://schemas.microsoft.com/office/drawing/2014/main" id="{24001350-F25B-12E4-4ED8-B57C7A51C81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E8EBF7F-22BA-9D19-C3E8-B0E0979E539D}"/>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pic>
        <p:nvPicPr>
          <p:cNvPr id="263178" name="Image 1">
            <a:hlinkClick r:id="rId3" action="ppaction://hlinksldjump"/>
            <a:extLst>
              <a:ext uri="{FF2B5EF4-FFF2-40B4-BE49-F238E27FC236}">
                <a16:creationId xmlns:a16="http://schemas.microsoft.com/office/drawing/2014/main" id="{B5233A8C-6F34-0B4A-FBB5-22235F9433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9" name="Espace réservé du numéro de diapositive 1">
            <a:extLst>
              <a:ext uri="{FF2B5EF4-FFF2-40B4-BE49-F238E27FC236}">
                <a16:creationId xmlns:a16="http://schemas.microsoft.com/office/drawing/2014/main" id="{27B3EADD-02E0-EAEB-D233-C666188140F4}"/>
              </a:ext>
            </a:extLst>
          </p:cNvPr>
          <p:cNvSpPr txBox="1">
            <a:spLocks/>
          </p:cNvSpPr>
          <p:nvPr/>
        </p:nvSpPr>
        <p:spPr bwMode="auto">
          <a:xfrm>
            <a:off x="11423650" y="6354763"/>
            <a:ext cx="76835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17</a:t>
            </a:fld>
            <a:endParaRPr lang="fr-FR" altLang="fr-FR" sz="1800" b="1" dirty="0">
              <a:solidFill>
                <a:schemeClr val="bg1"/>
              </a:solidFill>
            </a:endParaRPr>
          </a:p>
        </p:txBody>
      </p:sp>
      <p:grpSp>
        <p:nvGrpSpPr>
          <p:cNvPr id="48" name="Groupe 47">
            <a:extLst>
              <a:ext uri="{FF2B5EF4-FFF2-40B4-BE49-F238E27FC236}">
                <a16:creationId xmlns:a16="http://schemas.microsoft.com/office/drawing/2014/main" id="{8DCF57B5-ED91-ACF8-E73B-0E91F6364F5E}"/>
              </a:ext>
            </a:extLst>
          </p:cNvPr>
          <p:cNvGrpSpPr/>
          <p:nvPr/>
        </p:nvGrpSpPr>
        <p:grpSpPr>
          <a:xfrm>
            <a:off x="2344601" y="1974454"/>
            <a:ext cx="3197226" cy="2091221"/>
            <a:chOff x="2344601" y="1974454"/>
            <a:chExt cx="3197226" cy="2091221"/>
          </a:xfrm>
        </p:grpSpPr>
        <p:pic>
          <p:nvPicPr>
            <p:cNvPr id="5" name="Image 4">
              <a:extLst>
                <a:ext uri="{FF2B5EF4-FFF2-40B4-BE49-F238E27FC236}">
                  <a16:creationId xmlns:a16="http://schemas.microsoft.com/office/drawing/2014/main" id="{1154DC1A-2857-F34F-1C72-F7F6D61E5563}"/>
                </a:ext>
              </a:extLst>
            </p:cNvPr>
            <p:cNvPicPr>
              <a:picLocks noChangeAspect="1"/>
            </p:cNvPicPr>
            <p:nvPr/>
          </p:nvPicPr>
          <p:blipFill rotWithShape="1">
            <a:blip r:embed="rId5">
              <a:extLst>
                <a:ext uri="{28A0092B-C50C-407E-A947-70E740481C1C}">
                  <a14:useLocalDpi xmlns:a14="http://schemas.microsoft.com/office/drawing/2010/main" val="0"/>
                </a:ext>
              </a:extLst>
            </a:blip>
            <a:srcRect t="21456" b="19978"/>
            <a:stretch/>
          </p:blipFill>
          <p:spPr>
            <a:xfrm>
              <a:off x="2344601" y="1974454"/>
              <a:ext cx="2962662" cy="1876140"/>
            </a:xfrm>
            <a:prstGeom prst="rect">
              <a:avLst/>
            </a:prstGeom>
          </p:spPr>
        </p:pic>
        <p:sp>
          <p:nvSpPr>
            <p:cNvPr id="11" name="ZoneTexte 14">
              <a:extLst>
                <a:ext uri="{FF2B5EF4-FFF2-40B4-BE49-F238E27FC236}">
                  <a16:creationId xmlns:a16="http://schemas.microsoft.com/office/drawing/2014/main" id="{D0756F30-9327-1857-FA56-277AD186A254}"/>
                </a:ext>
              </a:extLst>
            </p:cNvPr>
            <p:cNvSpPr txBox="1">
              <a:spLocks noChangeArrowheads="1"/>
            </p:cNvSpPr>
            <p:nvPr/>
          </p:nvSpPr>
          <p:spPr bwMode="auto">
            <a:xfrm>
              <a:off x="2344602" y="3665565"/>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Les abeilles</a:t>
              </a:r>
            </a:p>
          </p:txBody>
        </p:sp>
      </p:grpSp>
      <p:grpSp>
        <p:nvGrpSpPr>
          <p:cNvPr id="49" name="Groupe 48">
            <a:extLst>
              <a:ext uri="{FF2B5EF4-FFF2-40B4-BE49-F238E27FC236}">
                <a16:creationId xmlns:a16="http://schemas.microsoft.com/office/drawing/2014/main" id="{DF6E88AD-978E-7E5F-42E4-503861BC9962}"/>
              </a:ext>
            </a:extLst>
          </p:cNvPr>
          <p:cNvGrpSpPr/>
          <p:nvPr/>
        </p:nvGrpSpPr>
        <p:grpSpPr>
          <a:xfrm>
            <a:off x="7147334" y="1398520"/>
            <a:ext cx="3228248" cy="2652129"/>
            <a:chOff x="7147334" y="1398520"/>
            <a:chExt cx="3228248" cy="2652129"/>
          </a:xfrm>
        </p:grpSpPr>
        <p:pic>
          <p:nvPicPr>
            <p:cNvPr id="45" name="Image 44">
              <a:extLst>
                <a:ext uri="{FF2B5EF4-FFF2-40B4-BE49-F238E27FC236}">
                  <a16:creationId xmlns:a16="http://schemas.microsoft.com/office/drawing/2014/main" id="{CA95259B-1267-4735-941E-A4DFE1BC690C}"/>
                </a:ext>
              </a:extLst>
            </p:cNvPr>
            <p:cNvPicPr>
              <a:picLocks noChangeAspect="1"/>
            </p:cNvPicPr>
            <p:nvPr/>
          </p:nvPicPr>
          <p:blipFill rotWithShape="1">
            <a:blip r:embed="rId6">
              <a:extLst>
                <a:ext uri="{28A0092B-C50C-407E-A947-70E740481C1C}">
                  <a14:useLocalDpi xmlns:a14="http://schemas.microsoft.com/office/drawing/2010/main" val="0"/>
                </a:ext>
              </a:extLst>
            </a:blip>
            <a:srcRect t="10682" b="14605"/>
            <a:stretch/>
          </p:blipFill>
          <p:spPr>
            <a:xfrm>
              <a:off x="7147334" y="1398520"/>
              <a:ext cx="2962662" cy="2393399"/>
            </a:xfrm>
            <a:prstGeom prst="rect">
              <a:avLst/>
            </a:prstGeom>
          </p:spPr>
        </p:pic>
        <p:sp>
          <p:nvSpPr>
            <p:cNvPr id="12" name="ZoneTexte 14">
              <a:extLst>
                <a:ext uri="{FF2B5EF4-FFF2-40B4-BE49-F238E27FC236}">
                  <a16:creationId xmlns:a16="http://schemas.microsoft.com/office/drawing/2014/main" id="{5C53B2F0-B7B1-8EDD-1698-25E47B037B5C}"/>
                </a:ext>
              </a:extLst>
            </p:cNvPr>
            <p:cNvSpPr txBox="1">
              <a:spLocks noChangeArrowheads="1"/>
            </p:cNvSpPr>
            <p:nvPr/>
          </p:nvSpPr>
          <p:spPr bwMode="auto">
            <a:xfrm>
              <a:off x="7178357" y="3650539"/>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Les papillons</a:t>
              </a:r>
            </a:p>
          </p:txBody>
        </p:sp>
      </p:grpSp>
      <p:grpSp>
        <p:nvGrpSpPr>
          <p:cNvPr id="47" name="Groupe 46">
            <a:extLst>
              <a:ext uri="{FF2B5EF4-FFF2-40B4-BE49-F238E27FC236}">
                <a16:creationId xmlns:a16="http://schemas.microsoft.com/office/drawing/2014/main" id="{C6BEBA46-FD88-2E96-6126-2A1DA934CD70}"/>
              </a:ext>
            </a:extLst>
          </p:cNvPr>
          <p:cNvGrpSpPr/>
          <p:nvPr/>
        </p:nvGrpSpPr>
        <p:grpSpPr>
          <a:xfrm>
            <a:off x="2409928" y="4444463"/>
            <a:ext cx="3197225" cy="2275425"/>
            <a:chOff x="2344601" y="4479448"/>
            <a:chExt cx="3197225" cy="2275425"/>
          </a:xfrm>
        </p:grpSpPr>
        <p:pic>
          <p:nvPicPr>
            <p:cNvPr id="9" name="Image 8">
              <a:extLst>
                <a:ext uri="{FF2B5EF4-FFF2-40B4-BE49-F238E27FC236}">
                  <a16:creationId xmlns:a16="http://schemas.microsoft.com/office/drawing/2014/main" id="{82957EF2-C25F-B487-A9BE-79AA6E3AC6E5}"/>
                </a:ext>
              </a:extLst>
            </p:cNvPr>
            <p:cNvPicPr>
              <a:picLocks noChangeAspect="1"/>
            </p:cNvPicPr>
            <p:nvPr/>
          </p:nvPicPr>
          <p:blipFill rotWithShape="1">
            <a:blip r:embed="rId7">
              <a:extLst>
                <a:ext uri="{28A0092B-C50C-407E-A947-70E740481C1C}">
                  <a14:useLocalDpi xmlns:a14="http://schemas.microsoft.com/office/drawing/2010/main" val="0"/>
                </a:ext>
              </a:extLst>
            </a:blip>
            <a:srcRect t="16847" b="21505"/>
            <a:stretch/>
          </p:blipFill>
          <p:spPr>
            <a:xfrm>
              <a:off x="2424892" y="4479448"/>
              <a:ext cx="2962662" cy="1974850"/>
            </a:xfrm>
            <a:prstGeom prst="rect">
              <a:avLst/>
            </a:prstGeom>
          </p:spPr>
        </p:pic>
        <p:sp>
          <p:nvSpPr>
            <p:cNvPr id="16" name="ZoneTexte 14">
              <a:extLst>
                <a:ext uri="{FF2B5EF4-FFF2-40B4-BE49-F238E27FC236}">
                  <a16:creationId xmlns:a16="http://schemas.microsoft.com/office/drawing/2014/main" id="{83F84E89-D055-2953-3D28-68487EB2AF60}"/>
                </a:ext>
              </a:extLst>
            </p:cNvPr>
            <p:cNvSpPr txBox="1">
              <a:spLocks noChangeArrowheads="1"/>
            </p:cNvSpPr>
            <p:nvPr/>
          </p:nvSpPr>
          <p:spPr bwMode="auto">
            <a:xfrm>
              <a:off x="2344601" y="6354763"/>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Les guêpes</a:t>
              </a:r>
            </a:p>
          </p:txBody>
        </p:sp>
      </p:grpSp>
      <p:grpSp>
        <p:nvGrpSpPr>
          <p:cNvPr id="46" name="Groupe 45">
            <a:extLst>
              <a:ext uri="{FF2B5EF4-FFF2-40B4-BE49-F238E27FC236}">
                <a16:creationId xmlns:a16="http://schemas.microsoft.com/office/drawing/2014/main" id="{B818E423-1C21-B28C-416D-129AEACDD507}"/>
              </a:ext>
            </a:extLst>
          </p:cNvPr>
          <p:cNvGrpSpPr/>
          <p:nvPr/>
        </p:nvGrpSpPr>
        <p:grpSpPr>
          <a:xfrm>
            <a:off x="7147334" y="4293767"/>
            <a:ext cx="3197225" cy="2451720"/>
            <a:chOff x="7147334" y="4293767"/>
            <a:chExt cx="3197225" cy="2451720"/>
          </a:xfrm>
        </p:grpSpPr>
        <p:pic>
          <p:nvPicPr>
            <p:cNvPr id="42" name="Image 41">
              <a:extLst>
                <a:ext uri="{FF2B5EF4-FFF2-40B4-BE49-F238E27FC236}">
                  <a16:creationId xmlns:a16="http://schemas.microsoft.com/office/drawing/2014/main" id="{D17A1C3A-64EE-3A3C-6076-E4A5BAF50101}"/>
                </a:ext>
              </a:extLst>
            </p:cNvPr>
            <p:cNvPicPr>
              <a:picLocks noChangeAspect="1"/>
            </p:cNvPicPr>
            <p:nvPr/>
          </p:nvPicPr>
          <p:blipFill rotWithShape="1">
            <a:blip r:embed="rId8">
              <a:extLst>
                <a:ext uri="{28A0092B-C50C-407E-A947-70E740481C1C}">
                  <a14:useLocalDpi xmlns:a14="http://schemas.microsoft.com/office/drawing/2010/main" val="0"/>
                </a:ext>
              </a:extLst>
            </a:blip>
            <a:srcRect t="14567" b="17209"/>
            <a:stretch/>
          </p:blipFill>
          <p:spPr>
            <a:xfrm>
              <a:off x="7201976" y="4293767"/>
              <a:ext cx="2962662" cy="2185511"/>
            </a:xfrm>
            <a:prstGeom prst="rect">
              <a:avLst/>
            </a:prstGeom>
          </p:spPr>
        </p:pic>
        <p:sp>
          <p:nvSpPr>
            <p:cNvPr id="17" name="ZoneTexte 14">
              <a:extLst>
                <a:ext uri="{FF2B5EF4-FFF2-40B4-BE49-F238E27FC236}">
                  <a16:creationId xmlns:a16="http://schemas.microsoft.com/office/drawing/2014/main" id="{F3F7D7FA-B601-6ADC-B5DF-710E11D0F963}"/>
                </a:ext>
              </a:extLst>
            </p:cNvPr>
            <p:cNvSpPr txBox="1">
              <a:spLocks noChangeArrowheads="1"/>
            </p:cNvSpPr>
            <p:nvPr/>
          </p:nvSpPr>
          <p:spPr bwMode="auto">
            <a:xfrm>
              <a:off x="7147334" y="6345377"/>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Les mouches</a:t>
              </a:r>
            </a:p>
          </p:txBody>
        </p:sp>
      </p:grpSp>
      <p:grpSp>
        <p:nvGrpSpPr>
          <p:cNvPr id="18" name="Groupe N1">
            <a:extLst>
              <a:ext uri="{FF2B5EF4-FFF2-40B4-BE49-F238E27FC236}">
                <a16:creationId xmlns:a16="http://schemas.microsoft.com/office/drawing/2014/main" id="{166EC506-10A5-D946-7EEF-1D78BD234871}"/>
              </a:ext>
            </a:extLst>
          </p:cNvPr>
          <p:cNvGrpSpPr/>
          <p:nvPr/>
        </p:nvGrpSpPr>
        <p:grpSpPr>
          <a:xfrm>
            <a:off x="3435613" y="2173179"/>
            <a:ext cx="1015200" cy="1015200"/>
            <a:chOff x="2979068" y="2181479"/>
            <a:chExt cx="1015200" cy="1015200"/>
          </a:xfrm>
          <a:solidFill>
            <a:srgbClr val="42C4E3"/>
          </a:solidFill>
        </p:grpSpPr>
        <p:sp>
          <p:nvSpPr>
            <p:cNvPr id="19" name="Numéro 1">
              <a:extLst>
                <a:ext uri="{FF2B5EF4-FFF2-40B4-BE49-F238E27FC236}">
                  <a16:creationId xmlns:a16="http://schemas.microsoft.com/office/drawing/2014/main" id="{AED7CE5E-CBA8-79D2-70BE-FC648258CFA0}"/>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0" name="? bleu">
              <a:extLst>
                <a:ext uri="{FF2B5EF4-FFF2-40B4-BE49-F238E27FC236}">
                  <a16:creationId xmlns:a16="http://schemas.microsoft.com/office/drawing/2014/main" id="{EF086940-C76B-4AD8-12C1-A426ED0C34D0}"/>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1" name="Groupe N3">
            <a:extLst>
              <a:ext uri="{FF2B5EF4-FFF2-40B4-BE49-F238E27FC236}">
                <a16:creationId xmlns:a16="http://schemas.microsoft.com/office/drawing/2014/main" id="{4CEF8251-8199-38EA-2D87-9FC9C812D80E}"/>
              </a:ext>
            </a:extLst>
          </p:cNvPr>
          <p:cNvGrpSpPr>
            <a:grpSpLocks/>
          </p:cNvGrpSpPr>
          <p:nvPr/>
        </p:nvGrpSpPr>
        <p:grpSpPr bwMode="auto">
          <a:xfrm>
            <a:off x="3398223" y="4810125"/>
            <a:ext cx="1016000" cy="1014413"/>
            <a:chOff x="9725308" y="2293938"/>
            <a:chExt cx="1015200" cy="1015200"/>
          </a:xfrm>
        </p:grpSpPr>
        <p:sp>
          <p:nvSpPr>
            <p:cNvPr id="22" name="Numéro 3">
              <a:extLst>
                <a:ext uri="{FF2B5EF4-FFF2-40B4-BE49-F238E27FC236}">
                  <a16:creationId xmlns:a16="http://schemas.microsoft.com/office/drawing/2014/main" id="{CD6194EA-AFB5-C3C1-46DC-ECD792D3863F}"/>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3" name="? bleu">
              <a:extLst>
                <a:ext uri="{FF2B5EF4-FFF2-40B4-BE49-F238E27FC236}">
                  <a16:creationId xmlns:a16="http://schemas.microsoft.com/office/drawing/2014/main" id="{C8A63BBA-26A7-FEFB-A316-DBC067E761EA}"/>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24" name="Groupe N4">
            <a:extLst>
              <a:ext uri="{FF2B5EF4-FFF2-40B4-BE49-F238E27FC236}">
                <a16:creationId xmlns:a16="http://schemas.microsoft.com/office/drawing/2014/main" id="{30F33F8E-735A-8D3F-C722-2E1EFCDE1F4D}"/>
              </a:ext>
            </a:extLst>
          </p:cNvPr>
          <p:cNvGrpSpPr>
            <a:grpSpLocks/>
          </p:cNvGrpSpPr>
          <p:nvPr/>
        </p:nvGrpSpPr>
        <p:grpSpPr bwMode="auto">
          <a:xfrm>
            <a:off x="8237946" y="4560648"/>
            <a:ext cx="1016000" cy="1016000"/>
            <a:chOff x="3027027" y="5047015"/>
            <a:chExt cx="1015200" cy="1015200"/>
          </a:xfrm>
        </p:grpSpPr>
        <p:sp>
          <p:nvSpPr>
            <p:cNvPr id="25" name="Numéro 4">
              <a:extLst>
                <a:ext uri="{FF2B5EF4-FFF2-40B4-BE49-F238E27FC236}">
                  <a16:creationId xmlns:a16="http://schemas.microsoft.com/office/drawing/2014/main" id="{2D1634E9-9D9C-290A-8BD1-16B49CA53C4C}"/>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6" name="? bleu">
              <a:extLst>
                <a:ext uri="{FF2B5EF4-FFF2-40B4-BE49-F238E27FC236}">
                  <a16:creationId xmlns:a16="http://schemas.microsoft.com/office/drawing/2014/main" id="{5DC4D277-1B6B-CBAE-4EE7-08F48FAB656E}"/>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27" name="Groupe N2">
            <a:extLst>
              <a:ext uri="{FF2B5EF4-FFF2-40B4-BE49-F238E27FC236}">
                <a16:creationId xmlns:a16="http://schemas.microsoft.com/office/drawing/2014/main" id="{F2587FAE-32CF-CAE3-1715-1EBFAD1EC319}"/>
              </a:ext>
            </a:extLst>
          </p:cNvPr>
          <p:cNvGrpSpPr>
            <a:grpSpLocks/>
          </p:cNvGrpSpPr>
          <p:nvPr/>
        </p:nvGrpSpPr>
        <p:grpSpPr bwMode="auto">
          <a:xfrm>
            <a:off x="8251049" y="2169457"/>
            <a:ext cx="1016000" cy="1014413"/>
            <a:chOff x="6429109" y="2275219"/>
            <a:chExt cx="1015200" cy="1015200"/>
          </a:xfrm>
        </p:grpSpPr>
        <p:sp>
          <p:nvSpPr>
            <p:cNvPr id="28" name="Numéro 2">
              <a:extLst>
                <a:ext uri="{FF2B5EF4-FFF2-40B4-BE49-F238E27FC236}">
                  <a16:creationId xmlns:a16="http://schemas.microsoft.com/office/drawing/2014/main" id="{26A1A36C-F762-A804-12FD-8EF850A44BD4}"/>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9" name="? bleu">
              <a:extLst>
                <a:ext uri="{FF2B5EF4-FFF2-40B4-BE49-F238E27FC236}">
                  <a16:creationId xmlns:a16="http://schemas.microsoft.com/office/drawing/2014/main" id="{BD5967DA-0A1B-7A00-5444-9AD358D77961}"/>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sp>
        <p:nvSpPr>
          <p:cNvPr id="35" name="ZtxtP-Info">
            <a:extLst>
              <a:ext uri="{FF2B5EF4-FFF2-40B4-BE49-F238E27FC236}">
                <a16:creationId xmlns:a16="http://schemas.microsoft.com/office/drawing/2014/main" id="{01A77C27-D5A0-88EC-C8B3-3E010EFA59D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36" name="ZtxtP-Video">
            <a:extLst>
              <a:ext uri="{FF2B5EF4-FFF2-40B4-BE49-F238E27FC236}">
                <a16:creationId xmlns:a16="http://schemas.microsoft.com/office/drawing/2014/main" id="{9FE7C568-B4C1-4BA1-45C3-406ED8C9E6DB}"/>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37" name="PictoGuide">
            <a:extLst>
              <a:ext uri="{FF2B5EF4-FFF2-40B4-BE49-F238E27FC236}">
                <a16:creationId xmlns:a16="http://schemas.microsoft.com/office/drawing/2014/main" id="{5871A629-991D-88D1-E51B-DAF608EC9FC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ZtxtP-Guide">
            <a:extLst>
              <a:ext uri="{FF2B5EF4-FFF2-40B4-BE49-F238E27FC236}">
                <a16:creationId xmlns:a16="http://schemas.microsoft.com/office/drawing/2014/main" id="{657034B5-85C7-C0FB-FB51-E0927DB4DF46}"/>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39" name="ZtxtP-Video">
            <a:extLst>
              <a:ext uri="{FF2B5EF4-FFF2-40B4-BE49-F238E27FC236}">
                <a16:creationId xmlns:a16="http://schemas.microsoft.com/office/drawing/2014/main" id="{E7B3D7BC-F0F4-DA92-6C69-C4FE62C9C471}"/>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41" name="PictoVideo">
            <a:extLst>
              <a:ext uri="{FF2B5EF4-FFF2-40B4-BE49-F238E27FC236}">
                <a16:creationId xmlns:a16="http://schemas.microsoft.com/office/drawing/2014/main" id="{8BC1C43F-D1F2-165F-3929-6A04FDEBC452}"/>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Image 42">
            <a:hlinkClick r:id="rId11"/>
            <a:extLst>
              <a:ext uri="{FF2B5EF4-FFF2-40B4-BE49-F238E27FC236}">
                <a16:creationId xmlns:a16="http://schemas.microsoft.com/office/drawing/2014/main" id="{B04D401F-085A-4CC7-524C-D2E630900EE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2100" y="3729323"/>
            <a:ext cx="780290" cy="661417"/>
          </a:xfrm>
          <a:prstGeom prst="rect">
            <a:avLst/>
          </a:prstGeom>
        </p:spPr>
      </p:pic>
      <p:pic>
        <p:nvPicPr>
          <p:cNvPr id="3" name="Logo AEM">
            <a:extLst>
              <a:ext uri="{FF2B5EF4-FFF2-40B4-BE49-F238E27FC236}">
                <a16:creationId xmlns:a16="http://schemas.microsoft.com/office/drawing/2014/main" id="{2D75A9D4-50CF-0719-4850-7E3F52FBC2F2}"/>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o Info">
            <a:extLst>
              <a:ext uri="{FF2B5EF4-FFF2-40B4-BE49-F238E27FC236}">
                <a16:creationId xmlns:a16="http://schemas.microsoft.com/office/drawing/2014/main" id="{70DEB62F-F085-22E2-55A1-E18601BE783A}"/>
              </a:ext>
            </a:extLst>
          </p:cNvPr>
          <p:cNvPicPr>
            <a:picLocks noChangeAspect="1"/>
          </p:cNvPicPr>
          <p:nvPr/>
        </p:nvPicPr>
        <p:blipFill>
          <a:blip r:embed="rId14">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4" name="Carré corné Info">
            <a:extLst>
              <a:ext uri="{FF2B5EF4-FFF2-40B4-BE49-F238E27FC236}">
                <a16:creationId xmlns:a16="http://schemas.microsoft.com/office/drawing/2014/main" id="{7B079546-7866-3438-7999-201E12A738EF}"/>
              </a:ext>
            </a:extLst>
          </p:cNvPr>
          <p:cNvSpPr/>
          <p:nvPr/>
        </p:nvSpPr>
        <p:spPr>
          <a:xfrm>
            <a:off x="216847" y="5633467"/>
            <a:ext cx="1177500" cy="1063857"/>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AutoNum type="arabicPeriod"/>
              <a:defRPr/>
            </a:pPr>
            <a:endParaRPr lang="fr-FR" sz="1100" b="1" dirty="0">
              <a:solidFill>
                <a:srgbClr val="002060"/>
              </a:solidFill>
            </a:endParaRPr>
          </a:p>
          <a:p>
            <a:pPr marL="228600" indent="-228600">
              <a:buAutoNum type="arabicPeriod"/>
              <a:defRPr/>
            </a:pPr>
            <a:r>
              <a:rPr lang="fr-FR" sz="1100" b="1" dirty="0">
                <a:solidFill>
                  <a:srgbClr val="002060"/>
                </a:solidFill>
              </a:rPr>
              <a:t>Les abeilles</a:t>
            </a:r>
          </a:p>
          <a:p>
            <a:pPr marL="228600" indent="-228600">
              <a:buAutoNum type="arabicPeriod"/>
              <a:defRPr/>
            </a:pPr>
            <a:r>
              <a:rPr lang="fr-FR" sz="1100" b="1" dirty="0">
                <a:solidFill>
                  <a:srgbClr val="002060"/>
                </a:solidFill>
              </a:rPr>
              <a:t>Les papillons</a:t>
            </a:r>
          </a:p>
          <a:p>
            <a:pPr marL="228600" indent="-228600">
              <a:buAutoNum type="arabicPeriod"/>
              <a:defRPr/>
            </a:pPr>
            <a:r>
              <a:rPr lang="fr-FR" sz="1100" b="1" dirty="0">
                <a:solidFill>
                  <a:srgbClr val="002060"/>
                </a:solidFill>
              </a:rPr>
              <a:t>Les guêpes</a:t>
            </a:r>
          </a:p>
          <a:p>
            <a:pPr marL="228600" indent="-228600">
              <a:buAutoNum type="arabicPeriod"/>
              <a:defRPr/>
            </a:pPr>
            <a:r>
              <a:rPr lang="fr-FR" sz="1100" b="1" dirty="0">
                <a:solidFill>
                  <a:srgbClr val="002060"/>
                </a:solidFill>
              </a:rPr>
              <a:t>Les mouches</a:t>
            </a:r>
          </a:p>
        </p:txBody>
      </p:sp>
    </p:spTree>
    <p:extLst>
      <p:ext uri="{BB962C8B-B14F-4D97-AF65-F5344CB8AC3E}">
        <p14:creationId xmlns:p14="http://schemas.microsoft.com/office/powerpoint/2010/main" val="3072192031"/>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8"/>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9" restart="whenNotActive" fill="hold" evtFilter="cancelBubble" nodeType="interactiveSeq">
                <p:stCondLst>
                  <p:cond evt="onClick" delay="0">
                    <p:tgtEl>
                      <p:spTgt spid="27"/>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afterEffect">
                                  <p:stCondLst>
                                    <p:cond delay="0"/>
                                  </p:stCondLst>
                                  <p:childTnLst>
                                    <p:set>
                                      <p:cBhvr>
                                        <p:cTn id="13" dur="1" fill="hold">
                                          <p:stCondLst>
                                            <p:cond delay="0"/>
                                          </p:stCondLst>
                                        </p:cTn>
                                        <p:tgtEl>
                                          <p:spTgt spid="27"/>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49"/>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16" restart="whenNotActive" fill="hold" evtFilter="cancelBubble" nodeType="interactiveSeq">
                <p:stCondLst>
                  <p:cond evt="onClick" delay="0">
                    <p:tgtEl>
                      <p:spTgt spid="21"/>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21"/>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23" restart="whenNotActive" fill="hold" evtFilter="cancelBubble" nodeType="interactiveSeq">
                <p:stCondLst>
                  <p:cond evt="onClick" delay="0">
                    <p:tgtEl>
                      <p:spTgt spid="24"/>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24"/>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30" restart="whenNotActive" fill="hold" evtFilter="cancelBubble" nodeType="interactiveSeq">
                <p:stCondLst>
                  <p:cond evt="onClick" delay="0">
                    <p:tgtEl>
                      <p:spTgt spid="2"/>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4" grpId="0" animBg="1"/>
      <p:bldP spid="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e 41">
            <a:extLst>
              <a:ext uri="{FF2B5EF4-FFF2-40B4-BE49-F238E27FC236}">
                <a16:creationId xmlns:a16="http://schemas.microsoft.com/office/drawing/2014/main" id="{8B9CA515-8E1C-6364-DCC0-CEBB07AE6AE0}"/>
              </a:ext>
            </a:extLst>
          </p:cNvPr>
          <p:cNvGrpSpPr/>
          <p:nvPr/>
        </p:nvGrpSpPr>
        <p:grpSpPr>
          <a:xfrm>
            <a:off x="1536701" y="1913695"/>
            <a:ext cx="3197225" cy="3455031"/>
            <a:chOff x="1536701" y="1913695"/>
            <a:chExt cx="3197225" cy="3455031"/>
          </a:xfrm>
        </p:grpSpPr>
        <p:grpSp>
          <p:nvGrpSpPr>
            <p:cNvPr id="39" name="Groupe 38">
              <a:extLst>
                <a:ext uri="{FF2B5EF4-FFF2-40B4-BE49-F238E27FC236}">
                  <a16:creationId xmlns:a16="http://schemas.microsoft.com/office/drawing/2014/main" id="{CAC82241-3288-EA00-EBFD-F950574AF6BD}"/>
                </a:ext>
              </a:extLst>
            </p:cNvPr>
            <p:cNvGrpSpPr/>
            <p:nvPr/>
          </p:nvGrpSpPr>
          <p:grpSpPr>
            <a:xfrm>
              <a:off x="1536701" y="4599185"/>
              <a:ext cx="3197225" cy="769541"/>
              <a:chOff x="1536701" y="4599185"/>
              <a:chExt cx="3197225" cy="769541"/>
            </a:xfrm>
          </p:grpSpPr>
          <p:sp>
            <p:nvSpPr>
              <p:cNvPr id="17" name="ZoneTexte 14">
                <a:extLst>
                  <a:ext uri="{FF2B5EF4-FFF2-40B4-BE49-F238E27FC236}">
                    <a16:creationId xmlns:a16="http://schemas.microsoft.com/office/drawing/2014/main" id="{25DADE88-015E-08F9-3B22-5556094DCD5F}"/>
                  </a:ext>
                </a:extLst>
              </p:cNvPr>
              <p:cNvSpPr txBox="1">
                <a:spLocks noChangeArrowheads="1"/>
              </p:cNvSpPr>
              <p:nvPr/>
            </p:nvSpPr>
            <p:spPr bwMode="auto">
              <a:xfrm>
                <a:off x="1536701" y="4753173"/>
                <a:ext cx="3197225" cy="61555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Le sol  </a:t>
                </a:r>
              </a:p>
              <a:p>
                <a:pPr algn="ctr" eaLnBrk="1" hangingPunct="1">
                  <a:lnSpc>
                    <a:spcPct val="100000"/>
                  </a:lnSpc>
                  <a:spcBef>
                    <a:spcPct val="0"/>
                  </a:spcBef>
                  <a:buFontTx/>
                  <a:buNone/>
                  <a:defRPr/>
                </a:pPr>
                <a:r>
                  <a:rPr lang="fr-FR" altLang="fr-FR" sz="1400" b="1" dirty="0">
                    <a:solidFill>
                      <a:srgbClr val="2F5597"/>
                    </a:solidFill>
                    <a:latin typeface="+mn-lt"/>
                    <a:cs typeface="Calibri" panose="020F0502020204030204" pitchFamily="34" charset="0"/>
                  </a:rPr>
                  <a:t>(</a:t>
                </a:r>
                <a:r>
                  <a:rPr lang="fr-FR" sz="1400" b="1" i="0" u="none" strike="noStrike" dirty="0">
                    <a:solidFill>
                      <a:schemeClr val="accent1">
                        <a:lumMod val="75000"/>
                      </a:schemeClr>
                    </a:solidFill>
                    <a:effectLst/>
                    <a:latin typeface="Arial" panose="020B0604020202020204" pitchFamily="34" charset="0"/>
                  </a:rPr>
                  <a:t>la lithosphère</a:t>
                </a:r>
                <a:r>
                  <a:rPr lang="fr-FR" altLang="fr-FR" sz="1400" b="1" dirty="0">
                    <a:solidFill>
                      <a:srgbClr val="2F5597"/>
                    </a:solidFill>
                    <a:latin typeface="+mn-lt"/>
                    <a:cs typeface="Calibri" panose="020F0502020204030204" pitchFamily="34" charset="0"/>
                  </a:rPr>
                  <a:t>)</a:t>
                </a:r>
              </a:p>
            </p:txBody>
          </p:sp>
          <p:pic>
            <p:nvPicPr>
              <p:cNvPr id="25" name="En savoir +">
                <a:hlinkClick r:id="rId3" action="ppaction://hlinksldjump"/>
                <a:extLst>
                  <a:ext uri="{FF2B5EF4-FFF2-40B4-BE49-F238E27FC236}">
                    <a16:creationId xmlns:a16="http://schemas.microsoft.com/office/drawing/2014/main" id="{391A2C4D-147F-D81E-CC6E-9C7105C026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34761" y="4599185"/>
                <a:ext cx="511940" cy="469640"/>
              </a:xfrm>
              <a:prstGeom prst="rect">
                <a:avLst/>
              </a:prstGeom>
            </p:spPr>
          </p:pic>
        </p:grpSp>
        <p:pic>
          <p:nvPicPr>
            <p:cNvPr id="35" name="Image 34">
              <a:extLst>
                <a:ext uri="{FF2B5EF4-FFF2-40B4-BE49-F238E27FC236}">
                  <a16:creationId xmlns:a16="http://schemas.microsoft.com/office/drawing/2014/main" id="{E3524193-B113-6583-9D56-CFDE798C01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42886" y="1913695"/>
              <a:ext cx="2445106" cy="2839478"/>
            </a:xfrm>
            <a:prstGeom prst="rect">
              <a:avLst/>
            </a:prstGeom>
          </p:spPr>
        </p:pic>
      </p:grpSp>
      <p:grpSp>
        <p:nvGrpSpPr>
          <p:cNvPr id="41" name="Groupe 40">
            <a:extLst>
              <a:ext uri="{FF2B5EF4-FFF2-40B4-BE49-F238E27FC236}">
                <a16:creationId xmlns:a16="http://schemas.microsoft.com/office/drawing/2014/main" id="{C35B5C43-2F70-1F33-37A6-FFF500F2CC4B}"/>
              </a:ext>
            </a:extLst>
          </p:cNvPr>
          <p:cNvGrpSpPr/>
          <p:nvPr/>
        </p:nvGrpSpPr>
        <p:grpSpPr>
          <a:xfrm>
            <a:off x="8051946" y="2463006"/>
            <a:ext cx="4198860" cy="2905720"/>
            <a:chOff x="8051946" y="2463006"/>
            <a:chExt cx="4198860" cy="2905720"/>
          </a:xfrm>
        </p:grpSpPr>
        <p:grpSp>
          <p:nvGrpSpPr>
            <p:cNvPr id="32" name="Atmosphère">
              <a:extLst>
                <a:ext uri="{FF2B5EF4-FFF2-40B4-BE49-F238E27FC236}">
                  <a16:creationId xmlns:a16="http://schemas.microsoft.com/office/drawing/2014/main" id="{B8364CC7-65A9-6399-0623-AE09B8A8BB09}"/>
                </a:ext>
              </a:extLst>
            </p:cNvPr>
            <p:cNvGrpSpPr/>
            <p:nvPr/>
          </p:nvGrpSpPr>
          <p:grpSpPr>
            <a:xfrm>
              <a:off x="8051946" y="2463006"/>
              <a:ext cx="4198860" cy="2905720"/>
              <a:chOff x="8051946" y="2463006"/>
              <a:chExt cx="4198860" cy="2905720"/>
            </a:xfrm>
          </p:grpSpPr>
          <p:pic>
            <p:nvPicPr>
              <p:cNvPr id="13" name="Image 12">
                <a:extLst>
                  <a:ext uri="{FF2B5EF4-FFF2-40B4-BE49-F238E27FC236}">
                    <a16:creationId xmlns:a16="http://schemas.microsoft.com/office/drawing/2014/main" id="{FA3917C2-EA0E-BC03-0E30-0B61ADCB41E7}"/>
                  </a:ext>
                </a:extLst>
              </p:cNvPr>
              <p:cNvPicPr>
                <a:picLocks noChangeAspect="1"/>
              </p:cNvPicPr>
              <p:nvPr/>
            </p:nvPicPr>
            <p:blipFill rotWithShape="1">
              <a:blip r:embed="rId6">
                <a:extLst>
                  <a:ext uri="{28A0092B-C50C-407E-A947-70E740481C1C}">
                    <a14:useLocalDpi xmlns:a14="http://schemas.microsoft.com/office/drawing/2010/main" val="0"/>
                  </a:ext>
                </a:extLst>
              </a:blip>
              <a:srcRect l="8337" t="9528" r="8390" b="19822"/>
              <a:stretch/>
            </p:blipFill>
            <p:spPr>
              <a:xfrm>
                <a:off x="8051946" y="2463006"/>
                <a:ext cx="4198860" cy="2136179"/>
              </a:xfrm>
              <a:prstGeom prst="rect">
                <a:avLst/>
              </a:prstGeom>
            </p:spPr>
          </p:pic>
          <p:sp>
            <p:nvSpPr>
              <p:cNvPr id="19" name="ZoneTexte 14">
                <a:extLst>
                  <a:ext uri="{FF2B5EF4-FFF2-40B4-BE49-F238E27FC236}">
                    <a16:creationId xmlns:a16="http://schemas.microsoft.com/office/drawing/2014/main" id="{B23549D0-97AC-FFF2-8AA9-87412AE27FA3}"/>
                  </a:ext>
                </a:extLst>
              </p:cNvPr>
              <p:cNvSpPr txBox="1">
                <a:spLocks noChangeArrowheads="1"/>
              </p:cNvSpPr>
              <p:nvPr/>
            </p:nvSpPr>
            <p:spPr bwMode="auto">
              <a:xfrm>
                <a:off x="8293101" y="4753173"/>
                <a:ext cx="3197225" cy="61555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L’air </a:t>
                </a:r>
              </a:p>
              <a:p>
                <a:pPr algn="ctr" eaLnBrk="1" hangingPunct="1">
                  <a:lnSpc>
                    <a:spcPct val="100000"/>
                  </a:lnSpc>
                  <a:spcBef>
                    <a:spcPct val="0"/>
                  </a:spcBef>
                  <a:buFontTx/>
                  <a:buNone/>
                  <a:defRPr/>
                </a:pPr>
                <a:r>
                  <a:rPr lang="fr-FR" altLang="fr-FR" sz="1400" b="1" dirty="0">
                    <a:solidFill>
                      <a:srgbClr val="2F5597"/>
                    </a:solidFill>
                    <a:latin typeface="+mn-lt"/>
                    <a:cs typeface="Calibri" panose="020F0502020204030204" pitchFamily="34" charset="0"/>
                  </a:rPr>
                  <a:t>(</a:t>
                </a:r>
                <a:r>
                  <a:rPr lang="fr-FR" sz="1400" b="1" i="0" u="none" strike="noStrike" dirty="0">
                    <a:solidFill>
                      <a:schemeClr val="accent1">
                        <a:lumMod val="75000"/>
                      </a:schemeClr>
                    </a:solidFill>
                    <a:effectLst/>
                    <a:latin typeface="Arial" panose="020B0604020202020204" pitchFamily="34" charset="0"/>
                  </a:rPr>
                  <a:t>l’atmosphère</a:t>
                </a:r>
                <a:r>
                  <a:rPr lang="fr-FR" altLang="fr-FR" sz="1400" b="1" dirty="0">
                    <a:solidFill>
                      <a:srgbClr val="2F5597"/>
                    </a:solidFill>
                    <a:latin typeface="+mn-lt"/>
                    <a:cs typeface="Calibri" panose="020F0502020204030204" pitchFamily="34" charset="0"/>
                  </a:rPr>
                  <a:t>)</a:t>
                </a:r>
              </a:p>
            </p:txBody>
          </p:sp>
        </p:grpSp>
        <p:pic>
          <p:nvPicPr>
            <p:cNvPr id="38" name="En savoir +">
              <a:hlinkClick r:id="rId7" action="ppaction://hlinksldjump"/>
              <a:extLst>
                <a:ext uri="{FF2B5EF4-FFF2-40B4-BE49-F238E27FC236}">
                  <a16:creationId xmlns:a16="http://schemas.microsoft.com/office/drawing/2014/main" id="{DDC50BE4-E1D0-2907-E9DF-6C198C1FED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93903" y="4599185"/>
              <a:ext cx="511940" cy="469640"/>
            </a:xfrm>
            <a:prstGeom prst="rect">
              <a:avLst/>
            </a:prstGeom>
          </p:spPr>
        </p:pic>
      </p:grpSp>
      <p:grpSp>
        <p:nvGrpSpPr>
          <p:cNvPr id="40" name="Groupe 39">
            <a:extLst>
              <a:ext uri="{FF2B5EF4-FFF2-40B4-BE49-F238E27FC236}">
                <a16:creationId xmlns:a16="http://schemas.microsoft.com/office/drawing/2014/main" id="{D098A91F-D145-5010-8B13-CBF31E027724}"/>
              </a:ext>
            </a:extLst>
          </p:cNvPr>
          <p:cNvGrpSpPr/>
          <p:nvPr/>
        </p:nvGrpSpPr>
        <p:grpSpPr>
          <a:xfrm>
            <a:off x="4895934" y="2157433"/>
            <a:ext cx="3220286" cy="3211293"/>
            <a:chOff x="4895934" y="2157433"/>
            <a:chExt cx="3220286" cy="3211293"/>
          </a:xfrm>
        </p:grpSpPr>
        <p:grpSp>
          <p:nvGrpSpPr>
            <p:cNvPr id="31" name="Hydrosphère">
              <a:extLst>
                <a:ext uri="{FF2B5EF4-FFF2-40B4-BE49-F238E27FC236}">
                  <a16:creationId xmlns:a16="http://schemas.microsoft.com/office/drawing/2014/main" id="{73B43890-82B3-2B54-802D-902389515D68}"/>
                </a:ext>
              </a:extLst>
            </p:cNvPr>
            <p:cNvGrpSpPr/>
            <p:nvPr/>
          </p:nvGrpSpPr>
          <p:grpSpPr>
            <a:xfrm>
              <a:off x="4895934" y="2157433"/>
              <a:ext cx="3220286" cy="3211293"/>
              <a:chOff x="4895934" y="2157433"/>
              <a:chExt cx="3220286" cy="3211293"/>
            </a:xfrm>
          </p:grpSpPr>
          <p:pic>
            <p:nvPicPr>
              <p:cNvPr id="14" name="Image 13">
                <a:extLst>
                  <a:ext uri="{FF2B5EF4-FFF2-40B4-BE49-F238E27FC236}">
                    <a16:creationId xmlns:a16="http://schemas.microsoft.com/office/drawing/2014/main" id="{2C054A6F-03CC-4042-7572-3D4CE443F07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95934" y="2157433"/>
                <a:ext cx="3098534" cy="2522517"/>
              </a:xfrm>
              <a:prstGeom prst="rect">
                <a:avLst/>
              </a:prstGeom>
            </p:spPr>
          </p:pic>
          <p:sp>
            <p:nvSpPr>
              <p:cNvPr id="18" name="ZoneTexte 14">
                <a:extLst>
                  <a:ext uri="{FF2B5EF4-FFF2-40B4-BE49-F238E27FC236}">
                    <a16:creationId xmlns:a16="http://schemas.microsoft.com/office/drawing/2014/main" id="{8A1DED31-CD63-2057-C3D6-D2B3761A4F14}"/>
                  </a:ext>
                </a:extLst>
              </p:cNvPr>
              <p:cNvSpPr txBox="1">
                <a:spLocks noChangeArrowheads="1"/>
              </p:cNvSpPr>
              <p:nvPr/>
            </p:nvSpPr>
            <p:spPr bwMode="auto">
              <a:xfrm>
                <a:off x="4918995" y="4753173"/>
                <a:ext cx="3197225" cy="61555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L’eau </a:t>
                </a:r>
              </a:p>
              <a:p>
                <a:pPr algn="ctr" eaLnBrk="1" hangingPunct="1">
                  <a:lnSpc>
                    <a:spcPct val="100000"/>
                  </a:lnSpc>
                  <a:spcBef>
                    <a:spcPct val="0"/>
                  </a:spcBef>
                  <a:buFontTx/>
                  <a:buNone/>
                  <a:defRPr/>
                </a:pPr>
                <a:r>
                  <a:rPr lang="fr-FR" altLang="fr-FR" sz="1400" b="1" dirty="0">
                    <a:solidFill>
                      <a:srgbClr val="2F5597"/>
                    </a:solidFill>
                    <a:latin typeface="+mn-lt"/>
                    <a:cs typeface="Calibri" panose="020F0502020204030204" pitchFamily="34" charset="0"/>
                  </a:rPr>
                  <a:t>(</a:t>
                </a:r>
                <a:r>
                  <a:rPr lang="fr-FR" sz="1400" b="1" i="0" u="none" strike="noStrike" dirty="0">
                    <a:solidFill>
                      <a:schemeClr val="accent1">
                        <a:lumMod val="75000"/>
                      </a:schemeClr>
                    </a:solidFill>
                    <a:effectLst/>
                    <a:latin typeface="Arial" panose="020B0604020202020204" pitchFamily="34" charset="0"/>
                  </a:rPr>
                  <a:t>l’hydrosphère</a:t>
                </a:r>
                <a:r>
                  <a:rPr lang="fr-FR" altLang="fr-FR" sz="1400" b="1" dirty="0">
                    <a:solidFill>
                      <a:srgbClr val="2F5597"/>
                    </a:solidFill>
                    <a:latin typeface="+mn-lt"/>
                    <a:cs typeface="Calibri" panose="020F0502020204030204" pitchFamily="34" charset="0"/>
                  </a:rPr>
                  <a:t>)</a:t>
                </a:r>
              </a:p>
            </p:txBody>
          </p:sp>
        </p:grpSp>
        <p:pic>
          <p:nvPicPr>
            <p:cNvPr id="37" name="En savoir +">
              <a:hlinkClick r:id="rId9" action="ppaction://hlinksldjump"/>
              <a:extLst>
                <a:ext uri="{FF2B5EF4-FFF2-40B4-BE49-F238E27FC236}">
                  <a16:creationId xmlns:a16="http://schemas.microsoft.com/office/drawing/2014/main" id="{4EAA64BE-3CE0-0B9C-B1D8-5712509EBD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2106" y="4599185"/>
              <a:ext cx="511940" cy="469640"/>
            </a:xfrm>
            <a:prstGeom prst="rect">
              <a:avLst/>
            </a:prstGeom>
          </p:spPr>
        </p:pic>
      </p:grpSp>
      <p:sp>
        <p:nvSpPr>
          <p:cNvPr id="2" name="Rectangle 2">
            <a:extLst>
              <a:ext uri="{FF2B5EF4-FFF2-40B4-BE49-F238E27FC236}">
                <a16:creationId xmlns:a16="http://schemas.microsoft.com/office/drawing/2014/main" id="{F4A30587-6B76-A83B-5046-4E40EB2AA949}"/>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Quels sont les différents types d’écosystèmes ?</a:t>
            </a:r>
          </a:p>
        </p:txBody>
      </p:sp>
      <p:sp>
        <p:nvSpPr>
          <p:cNvPr id="3" name="Rectangle 1">
            <a:extLst>
              <a:ext uri="{FF2B5EF4-FFF2-40B4-BE49-F238E27FC236}">
                <a16:creationId xmlns:a16="http://schemas.microsoft.com/office/drawing/2014/main" id="{CF70D909-08DF-0A5B-E5AF-A6D7937EE4CF}"/>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9536DC0E-0566-16A6-3BF5-D36AEE0579CB}"/>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D3061736-14A5-92D0-6F87-EC8D390CB212}"/>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E261FF5A-154E-2B4F-EF0F-FCDF6BA424B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1ADC5214-420D-3937-3038-E849723B8378}"/>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05FAA705-D917-6AA4-88E7-E8BE6B735A83}"/>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A411699F-53BE-4E87-51D1-80626723DAB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8B0C3F77-5105-0B49-039D-FA6350F81CE9}"/>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e N1">
            <a:extLst>
              <a:ext uri="{FF2B5EF4-FFF2-40B4-BE49-F238E27FC236}">
                <a16:creationId xmlns:a16="http://schemas.microsoft.com/office/drawing/2014/main" id="{2643AE05-035D-1DCA-C84E-802C21E3A8BD}"/>
              </a:ext>
            </a:extLst>
          </p:cNvPr>
          <p:cNvGrpSpPr/>
          <p:nvPr/>
        </p:nvGrpSpPr>
        <p:grpSpPr>
          <a:xfrm>
            <a:off x="2673358" y="3276505"/>
            <a:ext cx="1015200" cy="1015200"/>
            <a:chOff x="2979068" y="2181479"/>
            <a:chExt cx="1015200" cy="1015200"/>
          </a:xfrm>
          <a:solidFill>
            <a:srgbClr val="42C4E3"/>
          </a:solidFill>
        </p:grpSpPr>
        <p:sp>
          <p:nvSpPr>
            <p:cNvPr id="15" name="Numéro 1">
              <a:extLst>
                <a:ext uri="{FF2B5EF4-FFF2-40B4-BE49-F238E27FC236}">
                  <a16:creationId xmlns:a16="http://schemas.microsoft.com/office/drawing/2014/main" id="{67AB3AC8-C865-FD4B-FC39-1DD1B9221E00}"/>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6" name="? bleu">
              <a:extLst>
                <a:ext uri="{FF2B5EF4-FFF2-40B4-BE49-F238E27FC236}">
                  <a16:creationId xmlns:a16="http://schemas.microsoft.com/office/drawing/2014/main" id="{375CFB84-7C8D-A608-E89A-A1DA05375F6F}"/>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3" name="Groupe N3">
            <a:extLst>
              <a:ext uri="{FF2B5EF4-FFF2-40B4-BE49-F238E27FC236}">
                <a16:creationId xmlns:a16="http://schemas.microsoft.com/office/drawing/2014/main" id="{504EF4AF-1620-C201-2994-1E55FFB7F86E}"/>
              </a:ext>
            </a:extLst>
          </p:cNvPr>
          <p:cNvGrpSpPr>
            <a:grpSpLocks/>
          </p:cNvGrpSpPr>
          <p:nvPr/>
        </p:nvGrpSpPr>
        <p:grpSpPr bwMode="auto">
          <a:xfrm>
            <a:off x="9406025" y="3276923"/>
            <a:ext cx="1016000" cy="1014413"/>
            <a:chOff x="9725308" y="2293938"/>
            <a:chExt cx="1015200" cy="1015200"/>
          </a:xfrm>
        </p:grpSpPr>
        <p:sp>
          <p:nvSpPr>
            <p:cNvPr id="24" name="Numéro 3">
              <a:extLst>
                <a:ext uri="{FF2B5EF4-FFF2-40B4-BE49-F238E27FC236}">
                  <a16:creationId xmlns:a16="http://schemas.microsoft.com/office/drawing/2014/main" id="{7F9EEE9D-AD4C-8CA6-BC35-906FF6670CCB}"/>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6" name="? bleu">
              <a:extLst>
                <a:ext uri="{FF2B5EF4-FFF2-40B4-BE49-F238E27FC236}">
                  <a16:creationId xmlns:a16="http://schemas.microsoft.com/office/drawing/2014/main" id="{4FE555DB-4F1A-0B7E-2618-9A71A5B82816}"/>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27" name="Groupe N2">
            <a:extLst>
              <a:ext uri="{FF2B5EF4-FFF2-40B4-BE49-F238E27FC236}">
                <a16:creationId xmlns:a16="http://schemas.microsoft.com/office/drawing/2014/main" id="{C5D70D9F-4A0F-6CFA-7C1B-070B622541A8}"/>
              </a:ext>
            </a:extLst>
          </p:cNvPr>
          <p:cNvGrpSpPr>
            <a:grpSpLocks/>
          </p:cNvGrpSpPr>
          <p:nvPr/>
        </p:nvGrpSpPr>
        <p:grpSpPr bwMode="auto">
          <a:xfrm>
            <a:off x="6089737" y="3276923"/>
            <a:ext cx="1016000" cy="1014413"/>
            <a:chOff x="6429109" y="2275219"/>
            <a:chExt cx="1015200" cy="1015200"/>
          </a:xfrm>
        </p:grpSpPr>
        <p:sp>
          <p:nvSpPr>
            <p:cNvPr id="28" name="Numéro 2">
              <a:extLst>
                <a:ext uri="{FF2B5EF4-FFF2-40B4-BE49-F238E27FC236}">
                  <a16:creationId xmlns:a16="http://schemas.microsoft.com/office/drawing/2014/main" id="{F9B63756-D9F0-8D44-9776-6B0E329D80DA}"/>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9" name="? bleu">
              <a:extLst>
                <a:ext uri="{FF2B5EF4-FFF2-40B4-BE49-F238E27FC236}">
                  <a16:creationId xmlns:a16="http://schemas.microsoft.com/office/drawing/2014/main" id="{22AC6071-F717-3411-53AE-137B35E68BF5}"/>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sp>
        <p:nvSpPr>
          <p:cNvPr id="33" name="Espace réservé du numéro de diapositive 1">
            <a:extLst>
              <a:ext uri="{FF2B5EF4-FFF2-40B4-BE49-F238E27FC236}">
                <a16:creationId xmlns:a16="http://schemas.microsoft.com/office/drawing/2014/main" id="{78897524-1CFA-9925-D015-B94C48328BA6}"/>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18</a:t>
            </a:fld>
            <a:endParaRPr lang="fr-FR" altLang="fr-FR" sz="1800" b="1" dirty="0">
              <a:solidFill>
                <a:schemeClr val="bg1"/>
              </a:solidFill>
            </a:endParaRPr>
          </a:p>
        </p:txBody>
      </p:sp>
      <p:pic>
        <p:nvPicPr>
          <p:cNvPr id="36" name="En savoir +">
            <a:hlinkClick r:id="rId13" action="ppaction://hlinksldjump"/>
            <a:extLst>
              <a:ext uri="{FF2B5EF4-FFF2-40B4-BE49-F238E27FC236}">
                <a16:creationId xmlns:a16="http://schemas.microsoft.com/office/drawing/2014/main" id="{910A0483-90E1-916B-A1F6-C3A9D53E5B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698" y="197246"/>
            <a:ext cx="772662" cy="708819"/>
          </a:xfrm>
          <a:prstGeom prst="rect">
            <a:avLst/>
          </a:prstGeom>
        </p:spPr>
      </p:pic>
      <p:pic>
        <p:nvPicPr>
          <p:cNvPr id="21" name="Logo AEM">
            <a:extLst>
              <a:ext uri="{FF2B5EF4-FFF2-40B4-BE49-F238E27FC236}">
                <a16:creationId xmlns:a16="http://schemas.microsoft.com/office/drawing/2014/main" id="{F45D3679-47EA-DA33-FE59-AA70FB0E5249}"/>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o Info">
            <a:extLst>
              <a:ext uri="{FF2B5EF4-FFF2-40B4-BE49-F238E27FC236}">
                <a16:creationId xmlns:a16="http://schemas.microsoft.com/office/drawing/2014/main" id="{29E6D26F-5CFD-86BD-EFAD-5A18969D9698}"/>
              </a:ext>
            </a:extLst>
          </p:cNvPr>
          <p:cNvPicPr>
            <a:picLocks noChangeAspect="1"/>
          </p:cNvPicPr>
          <p:nvPr/>
        </p:nvPicPr>
        <p:blipFill>
          <a:blip r:embed="rId15">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22" name="Carré corné Info">
            <a:extLst>
              <a:ext uri="{FF2B5EF4-FFF2-40B4-BE49-F238E27FC236}">
                <a16:creationId xmlns:a16="http://schemas.microsoft.com/office/drawing/2014/main" id="{AAD15312-D558-9A6E-258A-7E270C72714B}"/>
              </a:ext>
            </a:extLst>
          </p:cNvPr>
          <p:cNvSpPr/>
          <p:nvPr/>
        </p:nvSpPr>
        <p:spPr>
          <a:xfrm>
            <a:off x="187327" y="5322888"/>
            <a:ext cx="1084262" cy="752475"/>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FontTx/>
              <a:buAutoNum type="arabicPeriod"/>
              <a:defRPr/>
            </a:pPr>
            <a:endParaRPr lang="fr-FR" sz="1100" b="1" dirty="0">
              <a:solidFill>
                <a:srgbClr val="002060"/>
              </a:solidFill>
            </a:endParaRPr>
          </a:p>
          <a:p>
            <a:pPr marL="228600" indent="-228600">
              <a:buFontTx/>
              <a:buAutoNum type="arabicPeriod"/>
              <a:defRPr/>
            </a:pPr>
            <a:r>
              <a:rPr lang="fr-FR" sz="1100" b="1" dirty="0">
                <a:solidFill>
                  <a:srgbClr val="002060"/>
                </a:solidFill>
              </a:rPr>
              <a:t>Le sol</a:t>
            </a:r>
          </a:p>
          <a:p>
            <a:pPr marL="228600" indent="-228600">
              <a:buFontTx/>
              <a:buAutoNum type="arabicPeriod"/>
              <a:defRPr/>
            </a:pPr>
            <a:r>
              <a:rPr lang="fr-FR" sz="1100" b="1" dirty="0">
                <a:solidFill>
                  <a:srgbClr val="002060"/>
                </a:solidFill>
              </a:rPr>
              <a:t>L’eau </a:t>
            </a:r>
          </a:p>
          <a:p>
            <a:pPr marL="228600" indent="-228600">
              <a:buFontTx/>
              <a:buAutoNum type="arabicPeriod"/>
              <a:defRPr/>
            </a:pPr>
            <a:r>
              <a:rPr lang="fr-FR" sz="1100" b="1" dirty="0">
                <a:solidFill>
                  <a:srgbClr val="002060"/>
                </a:solidFill>
              </a:rPr>
              <a:t>L’air</a:t>
            </a:r>
          </a:p>
        </p:txBody>
      </p:sp>
      <p:sp>
        <p:nvSpPr>
          <p:cNvPr id="10" name="Abrév">
            <a:extLst>
              <a:ext uri="{FF2B5EF4-FFF2-40B4-BE49-F238E27FC236}">
                <a16:creationId xmlns:a16="http://schemas.microsoft.com/office/drawing/2014/main" id="{580D2B8C-3758-E55B-719B-8DE01D65C2B1}"/>
              </a:ext>
            </a:extLst>
          </p:cNvPr>
          <p:cNvSpPr txBox="1">
            <a:spLocks noChangeArrowheads="1"/>
          </p:cNvSpPr>
          <p:nvPr/>
        </p:nvSpPr>
        <p:spPr bwMode="auto">
          <a:xfrm>
            <a:off x="50799" y="6550819"/>
            <a:ext cx="1354138" cy="33813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600" dirty="0">
                <a:latin typeface="+mn-lt"/>
                <a:cs typeface="Arial" panose="020B0604020202020204" pitchFamily="34" charset="0"/>
              </a:rPr>
              <a:t>S.E.A</a:t>
            </a:r>
            <a:endParaRPr lang="fr-FR" altLang="fr-FR" sz="1000" dirty="0">
              <a:latin typeface="+mn-lt"/>
              <a:cs typeface="Arial" panose="020B0604020202020204" pitchFamily="34" charset="0"/>
            </a:endParaRPr>
          </a:p>
        </p:txBody>
      </p:sp>
    </p:spTree>
    <p:extLst>
      <p:ext uri="{BB962C8B-B14F-4D97-AF65-F5344CB8AC3E}">
        <p14:creationId xmlns:p14="http://schemas.microsoft.com/office/powerpoint/2010/main" val="9127911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2"/>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27"/>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afterEffect">
                                  <p:stCondLst>
                                    <p:cond delay="0"/>
                                  </p:stCondLst>
                                  <p:childTnLst>
                                    <p:set>
                                      <p:cBhvr>
                                        <p:cTn id="13" dur="1" fill="hold">
                                          <p:stCondLst>
                                            <p:cond delay="0"/>
                                          </p:stCondLst>
                                        </p:cTn>
                                        <p:tgtEl>
                                          <p:spTgt spid="27"/>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16" restart="whenNotActive" fill="hold" evtFilter="cancelBubble" nodeType="interactiveSeq">
                <p:stCondLst>
                  <p:cond evt="onClick" delay="0">
                    <p:tgtEl>
                      <p:spTgt spid="23"/>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23"/>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seq concurrent="1" nextAc="seek">
              <p:cTn id="23" restart="whenNotActive" fill="hold" evtFilter="cancelBubble" nodeType="interactiveSeq">
                <p:stCondLst>
                  <p:cond evt="onClick" delay="0">
                    <p:tgtEl>
                      <p:spTgt spid="20"/>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22" grpId="0" animBg="1"/>
      <p:bldP spid="2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211EB76-6539-F210-B62B-315DC8B7156E}"/>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Ecosystèmes et milieux de vie (biotopes)</a:t>
            </a:r>
          </a:p>
        </p:txBody>
      </p:sp>
      <p:sp>
        <p:nvSpPr>
          <p:cNvPr id="3" name="Rectangle 1">
            <a:extLst>
              <a:ext uri="{FF2B5EF4-FFF2-40B4-BE49-F238E27FC236}">
                <a16:creationId xmlns:a16="http://schemas.microsoft.com/office/drawing/2014/main" id="{B952A6DE-7DB0-755C-29B2-7A7C86FCE95F}"/>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Logo AEM">
            <a:extLst>
              <a:ext uri="{FF2B5EF4-FFF2-40B4-BE49-F238E27FC236}">
                <a16:creationId xmlns:a16="http://schemas.microsoft.com/office/drawing/2014/main" id="{6453E9E1-F2CC-285C-8952-A66D64157D4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5">
            <a:extLst>
              <a:ext uri="{FF2B5EF4-FFF2-40B4-BE49-F238E27FC236}">
                <a16:creationId xmlns:a16="http://schemas.microsoft.com/office/drawing/2014/main" id="{DADF978D-27C2-3DB8-B895-17C9B77182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0267" y="1396794"/>
            <a:ext cx="7679156" cy="5375149"/>
          </a:xfrm>
          <a:prstGeom prst="rect">
            <a:avLst/>
          </a:prstGeom>
        </p:spPr>
      </p:pic>
      <p:sp>
        <p:nvSpPr>
          <p:cNvPr id="9" name="ZoneTexte 8">
            <a:extLst>
              <a:ext uri="{FF2B5EF4-FFF2-40B4-BE49-F238E27FC236}">
                <a16:creationId xmlns:a16="http://schemas.microsoft.com/office/drawing/2014/main" id="{61CF2A53-24AA-F816-6309-6C814B4D398A}"/>
              </a:ext>
            </a:extLst>
          </p:cNvPr>
          <p:cNvSpPr txBox="1"/>
          <p:nvPr/>
        </p:nvSpPr>
        <p:spPr>
          <a:xfrm>
            <a:off x="3587739" y="3422650"/>
            <a:ext cx="7229186" cy="1323439"/>
          </a:xfrm>
          <a:prstGeom prst="rect">
            <a:avLst/>
          </a:prstGeom>
          <a:noFill/>
        </p:spPr>
        <p:txBody>
          <a:bodyPr wrap="square" rtlCol="0">
            <a:spAutoFit/>
          </a:bodyPr>
          <a:lstStyle/>
          <a:p>
            <a:pPr algn="ctr"/>
            <a:r>
              <a:rPr lang="fr-FR" sz="2000" b="1" dirty="0">
                <a:solidFill>
                  <a:schemeClr val="accent1">
                    <a:lumMod val="75000"/>
                  </a:schemeClr>
                </a:solidFill>
              </a:rPr>
              <a:t>À l’intérieur des écosystèmes, se trouvent différents biotopes</a:t>
            </a:r>
            <a:r>
              <a:rPr lang="fr-FR" sz="2000" dirty="0">
                <a:solidFill>
                  <a:schemeClr val="accent1">
                    <a:lumMod val="75000"/>
                  </a:schemeClr>
                </a:solidFill>
              </a:rPr>
              <a:t>. Ces biotopes (ou milieux de vie) </a:t>
            </a:r>
            <a:r>
              <a:rPr lang="fr-FR" sz="2000" b="1" dirty="0">
                <a:solidFill>
                  <a:schemeClr val="accent1">
                    <a:lumMod val="75000"/>
                  </a:schemeClr>
                </a:solidFill>
              </a:rPr>
              <a:t>constituent les habitats de différents êtres vivants</a:t>
            </a:r>
            <a:r>
              <a:rPr lang="fr-FR" sz="2000" dirty="0">
                <a:solidFill>
                  <a:schemeClr val="accent1">
                    <a:lumMod val="75000"/>
                  </a:schemeClr>
                </a:solidFill>
              </a:rPr>
              <a:t> dans lesquels ils peuvent se reproduire, se nourrir, s’abriter et se déplacer.</a:t>
            </a:r>
          </a:p>
        </p:txBody>
      </p:sp>
      <p:grpSp>
        <p:nvGrpSpPr>
          <p:cNvPr id="37" name="Groupe 36">
            <a:extLst>
              <a:ext uri="{FF2B5EF4-FFF2-40B4-BE49-F238E27FC236}">
                <a16:creationId xmlns:a16="http://schemas.microsoft.com/office/drawing/2014/main" id="{C28A7EEE-7D06-DBF7-1D35-7CA034F1D95D}"/>
              </a:ext>
            </a:extLst>
          </p:cNvPr>
          <p:cNvGrpSpPr/>
          <p:nvPr/>
        </p:nvGrpSpPr>
        <p:grpSpPr>
          <a:xfrm>
            <a:off x="2239268" y="1575643"/>
            <a:ext cx="2963668" cy="803213"/>
            <a:chOff x="2431049" y="1984456"/>
            <a:chExt cx="2963668" cy="803213"/>
          </a:xfrm>
        </p:grpSpPr>
        <p:sp>
          <p:nvSpPr>
            <p:cNvPr id="14" name="ZoneTexte 13">
              <a:extLst>
                <a:ext uri="{FF2B5EF4-FFF2-40B4-BE49-F238E27FC236}">
                  <a16:creationId xmlns:a16="http://schemas.microsoft.com/office/drawing/2014/main" id="{06CDE48D-22CF-6FC4-AAFC-F3283A50B665}"/>
                </a:ext>
              </a:extLst>
            </p:cNvPr>
            <p:cNvSpPr txBox="1"/>
            <p:nvPr/>
          </p:nvSpPr>
          <p:spPr>
            <a:xfrm>
              <a:off x="2554292" y="1984456"/>
              <a:ext cx="2221992" cy="400110"/>
            </a:xfrm>
            <a:prstGeom prst="rect">
              <a:avLst/>
            </a:prstGeom>
            <a:noFill/>
          </p:spPr>
          <p:txBody>
            <a:bodyPr wrap="square" rtlCol="0">
              <a:spAutoFit/>
            </a:bodyPr>
            <a:lstStyle/>
            <a:p>
              <a:r>
                <a:rPr lang="fr-FR" sz="2000" b="1" dirty="0">
                  <a:solidFill>
                    <a:schemeClr val="accent1">
                      <a:lumMod val="75000"/>
                    </a:schemeClr>
                  </a:solidFill>
                </a:rPr>
                <a:t>Montagnes</a:t>
              </a:r>
            </a:p>
          </p:txBody>
        </p:sp>
        <p:pic>
          <p:nvPicPr>
            <p:cNvPr id="19" name="loupe transports">
              <a:hlinkClick r:id="rId4" action="ppaction://hlinksldjump"/>
              <a:extLst>
                <a:ext uri="{FF2B5EF4-FFF2-40B4-BE49-F238E27FC236}">
                  <a16:creationId xmlns:a16="http://schemas.microsoft.com/office/drawing/2014/main" id="{57E0F0B4-5DC2-3946-16AF-383D7DABE15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31049" y="2317176"/>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4" name="Connecteur droit avec flèche 23">
              <a:extLst>
                <a:ext uri="{FF2B5EF4-FFF2-40B4-BE49-F238E27FC236}">
                  <a16:creationId xmlns:a16="http://schemas.microsoft.com/office/drawing/2014/main" id="{4AC88A9C-9E7D-5B0E-3B07-F2281CBB63F3}"/>
                </a:ext>
              </a:extLst>
            </p:cNvPr>
            <p:cNvCxnSpPr>
              <a:cxnSpLocks/>
            </p:cNvCxnSpPr>
            <p:nvPr/>
          </p:nvCxnSpPr>
          <p:spPr>
            <a:xfrm>
              <a:off x="3896842" y="2258756"/>
              <a:ext cx="1497875" cy="251620"/>
            </a:xfrm>
            <a:prstGeom prst="straightConnector1">
              <a:avLst/>
            </a:prstGeom>
            <a:ln w="28575">
              <a:solidFill>
                <a:schemeClr val="accent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38" name="Groupe 37">
            <a:extLst>
              <a:ext uri="{FF2B5EF4-FFF2-40B4-BE49-F238E27FC236}">
                <a16:creationId xmlns:a16="http://schemas.microsoft.com/office/drawing/2014/main" id="{4B8F53FC-F477-3023-4C3B-F26573475CF6}"/>
              </a:ext>
            </a:extLst>
          </p:cNvPr>
          <p:cNvGrpSpPr/>
          <p:nvPr/>
        </p:nvGrpSpPr>
        <p:grpSpPr>
          <a:xfrm>
            <a:off x="7493267" y="1409479"/>
            <a:ext cx="3476156" cy="2019521"/>
            <a:chOff x="7340769" y="1647492"/>
            <a:chExt cx="3476156" cy="2019521"/>
          </a:xfrm>
        </p:grpSpPr>
        <p:sp>
          <p:nvSpPr>
            <p:cNvPr id="10" name="ZoneTexte 9">
              <a:extLst>
                <a:ext uri="{FF2B5EF4-FFF2-40B4-BE49-F238E27FC236}">
                  <a16:creationId xmlns:a16="http://schemas.microsoft.com/office/drawing/2014/main" id="{1CDF9CEB-113C-4406-4005-0132CF9340F7}"/>
                </a:ext>
              </a:extLst>
            </p:cNvPr>
            <p:cNvSpPr txBox="1"/>
            <p:nvPr/>
          </p:nvSpPr>
          <p:spPr>
            <a:xfrm>
              <a:off x="8594933" y="1647492"/>
              <a:ext cx="2221992" cy="400110"/>
            </a:xfrm>
            <a:prstGeom prst="rect">
              <a:avLst/>
            </a:prstGeom>
            <a:noFill/>
          </p:spPr>
          <p:txBody>
            <a:bodyPr wrap="square" rtlCol="0">
              <a:spAutoFit/>
            </a:bodyPr>
            <a:lstStyle/>
            <a:p>
              <a:r>
                <a:rPr lang="fr-FR" sz="2000" b="1" dirty="0">
                  <a:solidFill>
                    <a:schemeClr val="accent1">
                      <a:lumMod val="75000"/>
                    </a:schemeClr>
                  </a:solidFill>
                </a:rPr>
                <a:t>Marécages </a:t>
              </a:r>
            </a:p>
          </p:txBody>
        </p:sp>
        <p:pic>
          <p:nvPicPr>
            <p:cNvPr id="20" name="loupe transports">
              <a:hlinkClick r:id="rId6" action="ppaction://hlinksldjump"/>
              <a:extLst>
                <a:ext uri="{FF2B5EF4-FFF2-40B4-BE49-F238E27FC236}">
                  <a16:creationId xmlns:a16="http://schemas.microsoft.com/office/drawing/2014/main" id="{38910031-5F52-72AA-A9C4-6C719B5EE24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523476" y="1924130"/>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6" name="Connecteur droit avec flèche 25">
              <a:extLst>
                <a:ext uri="{FF2B5EF4-FFF2-40B4-BE49-F238E27FC236}">
                  <a16:creationId xmlns:a16="http://schemas.microsoft.com/office/drawing/2014/main" id="{1E851BA7-3470-0266-080A-ED8B5909AA8B}"/>
                </a:ext>
              </a:extLst>
            </p:cNvPr>
            <p:cNvCxnSpPr>
              <a:cxnSpLocks/>
            </p:cNvCxnSpPr>
            <p:nvPr/>
          </p:nvCxnSpPr>
          <p:spPr>
            <a:xfrm flipH="1">
              <a:off x="7340769" y="2047602"/>
              <a:ext cx="1728586" cy="1619411"/>
            </a:xfrm>
            <a:prstGeom prst="straightConnector1">
              <a:avLst/>
            </a:prstGeom>
            <a:ln w="28575">
              <a:solidFill>
                <a:schemeClr val="accent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39" name="Groupe 38">
            <a:extLst>
              <a:ext uri="{FF2B5EF4-FFF2-40B4-BE49-F238E27FC236}">
                <a16:creationId xmlns:a16="http://schemas.microsoft.com/office/drawing/2014/main" id="{F22CE455-369E-E44F-5E57-84C97CA0DBDA}"/>
              </a:ext>
            </a:extLst>
          </p:cNvPr>
          <p:cNvGrpSpPr/>
          <p:nvPr/>
        </p:nvGrpSpPr>
        <p:grpSpPr>
          <a:xfrm>
            <a:off x="7173428" y="2598288"/>
            <a:ext cx="5788995" cy="1111493"/>
            <a:chOff x="6775608" y="2961562"/>
            <a:chExt cx="5788995" cy="1111493"/>
          </a:xfrm>
        </p:grpSpPr>
        <p:sp>
          <p:nvSpPr>
            <p:cNvPr id="16" name="ZoneTexte 15">
              <a:extLst>
                <a:ext uri="{FF2B5EF4-FFF2-40B4-BE49-F238E27FC236}">
                  <a16:creationId xmlns:a16="http://schemas.microsoft.com/office/drawing/2014/main" id="{915C7416-4CC5-9B4E-DDBB-6E4BC32C52FE}"/>
                </a:ext>
              </a:extLst>
            </p:cNvPr>
            <p:cNvSpPr txBox="1"/>
            <p:nvPr/>
          </p:nvSpPr>
          <p:spPr>
            <a:xfrm>
              <a:off x="10342611" y="2961562"/>
              <a:ext cx="2221992" cy="400110"/>
            </a:xfrm>
            <a:prstGeom prst="rect">
              <a:avLst/>
            </a:prstGeom>
            <a:noFill/>
          </p:spPr>
          <p:txBody>
            <a:bodyPr wrap="square" rtlCol="0">
              <a:spAutoFit/>
            </a:bodyPr>
            <a:lstStyle/>
            <a:p>
              <a:r>
                <a:rPr lang="fr-FR" sz="2000" b="1" dirty="0">
                  <a:solidFill>
                    <a:schemeClr val="accent1">
                      <a:lumMod val="75000"/>
                    </a:schemeClr>
                  </a:solidFill>
                </a:rPr>
                <a:t>Rivières</a:t>
              </a:r>
            </a:p>
          </p:txBody>
        </p:sp>
        <p:pic>
          <p:nvPicPr>
            <p:cNvPr id="21" name="loupe transports">
              <a:hlinkClick r:id="rId7" action="ppaction://hlinksldjump"/>
              <a:extLst>
                <a:ext uri="{FF2B5EF4-FFF2-40B4-BE49-F238E27FC236}">
                  <a16:creationId xmlns:a16="http://schemas.microsoft.com/office/drawing/2014/main" id="{3D25F985-B346-486F-140F-62000D4A996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201193" y="3193753"/>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Connecteur droit avec flèche 27">
              <a:extLst>
                <a:ext uri="{FF2B5EF4-FFF2-40B4-BE49-F238E27FC236}">
                  <a16:creationId xmlns:a16="http://schemas.microsoft.com/office/drawing/2014/main" id="{D6E53882-AC59-4EA5-48F6-CCE343850F2C}"/>
                </a:ext>
              </a:extLst>
            </p:cNvPr>
            <p:cNvCxnSpPr>
              <a:cxnSpLocks/>
            </p:cNvCxnSpPr>
            <p:nvPr/>
          </p:nvCxnSpPr>
          <p:spPr>
            <a:xfrm flipH="1">
              <a:off x="6775608" y="3269534"/>
              <a:ext cx="3627279" cy="803521"/>
            </a:xfrm>
            <a:prstGeom prst="straightConnector1">
              <a:avLst/>
            </a:prstGeom>
            <a:ln w="28575">
              <a:solidFill>
                <a:schemeClr val="accent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40" name="Groupe 39">
            <a:extLst>
              <a:ext uri="{FF2B5EF4-FFF2-40B4-BE49-F238E27FC236}">
                <a16:creationId xmlns:a16="http://schemas.microsoft.com/office/drawing/2014/main" id="{8DDAC4F8-7B0E-E9E0-8807-37EC110CF9EF}"/>
              </a:ext>
            </a:extLst>
          </p:cNvPr>
          <p:cNvGrpSpPr/>
          <p:nvPr/>
        </p:nvGrpSpPr>
        <p:grpSpPr>
          <a:xfrm>
            <a:off x="8594933" y="5122506"/>
            <a:ext cx="3612713" cy="1328909"/>
            <a:chOff x="8594933" y="5122506"/>
            <a:chExt cx="3612713" cy="1328909"/>
          </a:xfrm>
        </p:grpSpPr>
        <p:sp>
          <p:nvSpPr>
            <p:cNvPr id="13" name="ZoneTexte 12">
              <a:extLst>
                <a:ext uri="{FF2B5EF4-FFF2-40B4-BE49-F238E27FC236}">
                  <a16:creationId xmlns:a16="http://schemas.microsoft.com/office/drawing/2014/main" id="{5F33CB16-95ED-4BE4-3301-0F3D7D1DBCAD}"/>
                </a:ext>
              </a:extLst>
            </p:cNvPr>
            <p:cNvSpPr txBox="1"/>
            <p:nvPr/>
          </p:nvSpPr>
          <p:spPr>
            <a:xfrm>
              <a:off x="10443750" y="5815990"/>
              <a:ext cx="1763896" cy="400110"/>
            </a:xfrm>
            <a:prstGeom prst="rect">
              <a:avLst/>
            </a:prstGeom>
            <a:noFill/>
          </p:spPr>
          <p:txBody>
            <a:bodyPr wrap="square" rtlCol="0">
              <a:spAutoFit/>
            </a:bodyPr>
            <a:lstStyle/>
            <a:p>
              <a:r>
                <a:rPr lang="fr-FR" sz="2000" b="1" dirty="0">
                  <a:solidFill>
                    <a:schemeClr val="accent1">
                      <a:lumMod val="75000"/>
                    </a:schemeClr>
                  </a:solidFill>
                </a:rPr>
                <a:t>Océans</a:t>
              </a:r>
            </a:p>
          </p:txBody>
        </p:sp>
        <p:pic>
          <p:nvPicPr>
            <p:cNvPr id="22" name="loupe transports">
              <a:hlinkClick r:id="rId8" action="ppaction://hlinksldjump"/>
              <a:extLst>
                <a:ext uri="{FF2B5EF4-FFF2-40B4-BE49-F238E27FC236}">
                  <a16:creationId xmlns:a16="http://schemas.microsoft.com/office/drawing/2014/main" id="{F20A1AFF-3960-FB51-BC15-7C217935F3B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285040" y="5980922"/>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 name="Connecteur droit avec flèche 29">
              <a:extLst>
                <a:ext uri="{FF2B5EF4-FFF2-40B4-BE49-F238E27FC236}">
                  <a16:creationId xmlns:a16="http://schemas.microsoft.com/office/drawing/2014/main" id="{3DFC581F-7761-F5F9-C8EB-D8ED3F04CA58}"/>
                </a:ext>
              </a:extLst>
            </p:cNvPr>
            <p:cNvCxnSpPr>
              <a:cxnSpLocks/>
            </p:cNvCxnSpPr>
            <p:nvPr/>
          </p:nvCxnSpPr>
          <p:spPr>
            <a:xfrm flipH="1" flipV="1">
              <a:off x="8594933" y="5122506"/>
              <a:ext cx="1864683" cy="858416"/>
            </a:xfrm>
            <a:prstGeom prst="straightConnector1">
              <a:avLst/>
            </a:prstGeom>
            <a:ln w="28575">
              <a:solidFill>
                <a:schemeClr val="accent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36" name="Groupe 35">
            <a:extLst>
              <a:ext uri="{FF2B5EF4-FFF2-40B4-BE49-F238E27FC236}">
                <a16:creationId xmlns:a16="http://schemas.microsoft.com/office/drawing/2014/main" id="{E23B0D53-9671-A232-C8F8-5D1923645733}"/>
              </a:ext>
            </a:extLst>
          </p:cNvPr>
          <p:cNvGrpSpPr/>
          <p:nvPr/>
        </p:nvGrpSpPr>
        <p:grpSpPr>
          <a:xfrm>
            <a:off x="1482725" y="3007183"/>
            <a:ext cx="3886336" cy="834099"/>
            <a:chOff x="1505364" y="4194940"/>
            <a:chExt cx="3886336" cy="834099"/>
          </a:xfrm>
        </p:grpSpPr>
        <p:sp>
          <p:nvSpPr>
            <p:cNvPr id="11" name="ZoneTexte 10">
              <a:extLst>
                <a:ext uri="{FF2B5EF4-FFF2-40B4-BE49-F238E27FC236}">
                  <a16:creationId xmlns:a16="http://schemas.microsoft.com/office/drawing/2014/main" id="{4C0146D7-5308-7FD3-A14B-EA4DA3A859F1}"/>
                </a:ext>
              </a:extLst>
            </p:cNvPr>
            <p:cNvSpPr txBox="1"/>
            <p:nvPr/>
          </p:nvSpPr>
          <p:spPr>
            <a:xfrm>
              <a:off x="1632842" y="4194940"/>
              <a:ext cx="2221992" cy="400110"/>
            </a:xfrm>
            <a:prstGeom prst="rect">
              <a:avLst/>
            </a:prstGeom>
            <a:noFill/>
          </p:spPr>
          <p:txBody>
            <a:bodyPr wrap="square" rtlCol="0">
              <a:spAutoFit/>
            </a:bodyPr>
            <a:lstStyle/>
            <a:p>
              <a:r>
                <a:rPr lang="fr-FR" sz="2000" b="1" dirty="0">
                  <a:solidFill>
                    <a:schemeClr val="accent1">
                      <a:lumMod val="75000"/>
                    </a:schemeClr>
                  </a:solidFill>
                </a:rPr>
                <a:t>Forêts tempérées </a:t>
              </a:r>
            </a:p>
          </p:txBody>
        </p:sp>
        <p:pic>
          <p:nvPicPr>
            <p:cNvPr id="18" name="loupe transports">
              <a:hlinkClick r:id="rId9" action="ppaction://hlinksldjump"/>
              <a:extLst>
                <a:ext uri="{FF2B5EF4-FFF2-40B4-BE49-F238E27FC236}">
                  <a16:creationId xmlns:a16="http://schemas.microsoft.com/office/drawing/2014/main" id="{14B728DE-2A31-B4A4-29E8-A6DFC21CF7B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05364" y="4510842"/>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2" name="Connecteur droit avec flèche 31">
              <a:extLst>
                <a:ext uri="{FF2B5EF4-FFF2-40B4-BE49-F238E27FC236}">
                  <a16:creationId xmlns:a16="http://schemas.microsoft.com/office/drawing/2014/main" id="{CC58B635-8114-107A-0A74-049EC3901041}"/>
                </a:ext>
              </a:extLst>
            </p:cNvPr>
            <p:cNvCxnSpPr>
              <a:cxnSpLocks/>
            </p:cNvCxnSpPr>
            <p:nvPr/>
          </p:nvCxnSpPr>
          <p:spPr>
            <a:xfrm>
              <a:off x="3585725" y="4424173"/>
              <a:ext cx="1805975" cy="604866"/>
            </a:xfrm>
            <a:prstGeom prst="straightConnector1">
              <a:avLst/>
            </a:prstGeom>
            <a:ln w="28575">
              <a:solidFill>
                <a:schemeClr val="accent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35" name="Groupe 34">
            <a:extLst>
              <a:ext uri="{FF2B5EF4-FFF2-40B4-BE49-F238E27FC236}">
                <a16:creationId xmlns:a16="http://schemas.microsoft.com/office/drawing/2014/main" id="{B37C1AA6-8889-0E15-C213-39BA2283CF99}"/>
              </a:ext>
            </a:extLst>
          </p:cNvPr>
          <p:cNvGrpSpPr/>
          <p:nvPr/>
        </p:nvGrpSpPr>
        <p:grpSpPr>
          <a:xfrm>
            <a:off x="1837826" y="4210085"/>
            <a:ext cx="2784302" cy="2671464"/>
            <a:chOff x="2193574" y="4114606"/>
            <a:chExt cx="2784302" cy="2671464"/>
          </a:xfrm>
        </p:grpSpPr>
        <p:sp>
          <p:nvSpPr>
            <p:cNvPr id="15" name="ZoneTexte 14">
              <a:extLst>
                <a:ext uri="{FF2B5EF4-FFF2-40B4-BE49-F238E27FC236}">
                  <a16:creationId xmlns:a16="http://schemas.microsoft.com/office/drawing/2014/main" id="{9008337F-86E5-669A-DC9E-60BD77A2D5DD}"/>
                </a:ext>
              </a:extLst>
            </p:cNvPr>
            <p:cNvSpPr txBox="1"/>
            <p:nvPr/>
          </p:nvSpPr>
          <p:spPr>
            <a:xfrm>
              <a:off x="2474729" y="6037083"/>
              <a:ext cx="2221992" cy="400110"/>
            </a:xfrm>
            <a:prstGeom prst="rect">
              <a:avLst/>
            </a:prstGeom>
            <a:noFill/>
          </p:spPr>
          <p:txBody>
            <a:bodyPr wrap="square" rtlCol="0">
              <a:spAutoFit/>
            </a:bodyPr>
            <a:lstStyle/>
            <a:p>
              <a:r>
                <a:rPr lang="fr-FR" sz="2000" b="1" dirty="0">
                  <a:solidFill>
                    <a:schemeClr val="accent1">
                      <a:lumMod val="75000"/>
                    </a:schemeClr>
                  </a:solidFill>
                </a:rPr>
                <a:t>Grottes</a:t>
              </a:r>
            </a:p>
          </p:txBody>
        </p:sp>
        <p:pic>
          <p:nvPicPr>
            <p:cNvPr id="17" name="loupe transports">
              <a:hlinkClick r:id="rId10" action="ppaction://hlinksldjump"/>
              <a:extLst>
                <a:ext uri="{FF2B5EF4-FFF2-40B4-BE49-F238E27FC236}">
                  <a16:creationId xmlns:a16="http://schemas.microsoft.com/office/drawing/2014/main" id="{3EB83AED-B5A9-BF86-F1C4-255C3326F42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93574" y="6315577"/>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4" name="Connecteur droit avec flèche 33">
              <a:extLst>
                <a:ext uri="{FF2B5EF4-FFF2-40B4-BE49-F238E27FC236}">
                  <a16:creationId xmlns:a16="http://schemas.microsoft.com/office/drawing/2014/main" id="{B0A9E2D8-843E-442E-0CDD-19436F03FAA9}"/>
                </a:ext>
              </a:extLst>
            </p:cNvPr>
            <p:cNvCxnSpPr>
              <a:cxnSpLocks/>
            </p:cNvCxnSpPr>
            <p:nvPr/>
          </p:nvCxnSpPr>
          <p:spPr>
            <a:xfrm flipV="1">
              <a:off x="3461657" y="4114606"/>
              <a:ext cx="1516219" cy="2042500"/>
            </a:xfrm>
            <a:prstGeom prst="straightConnector1">
              <a:avLst/>
            </a:prstGeom>
            <a:ln w="28575">
              <a:solidFill>
                <a:schemeClr val="accent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pic>
        <p:nvPicPr>
          <p:cNvPr id="53" name="PictoVideo">
            <a:extLst>
              <a:ext uri="{FF2B5EF4-FFF2-40B4-BE49-F238E27FC236}">
                <a16:creationId xmlns:a16="http://schemas.microsoft.com/office/drawing/2014/main" id="{02116CD4-1B6E-D59C-7BE8-F0B6E1ECA698}"/>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ZtxtP-Info">
            <a:extLst>
              <a:ext uri="{FF2B5EF4-FFF2-40B4-BE49-F238E27FC236}">
                <a16:creationId xmlns:a16="http://schemas.microsoft.com/office/drawing/2014/main" id="{42656C8E-E2E7-374B-3E1D-3529A3592FE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5" name="ZtxtP-Video">
            <a:extLst>
              <a:ext uri="{FF2B5EF4-FFF2-40B4-BE49-F238E27FC236}">
                <a16:creationId xmlns:a16="http://schemas.microsoft.com/office/drawing/2014/main" id="{F3AE90FF-702F-8E62-8E87-A732B6A08D7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56" name="PictoGuide">
            <a:extLst>
              <a:ext uri="{FF2B5EF4-FFF2-40B4-BE49-F238E27FC236}">
                <a16:creationId xmlns:a16="http://schemas.microsoft.com/office/drawing/2014/main" id="{B7E0988B-528A-57BA-AAB5-2A3EC433147C}"/>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ZtxtP-Guide">
            <a:extLst>
              <a:ext uri="{FF2B5EF4-FFF2-40B4-BE49-F238E27FC236}">
                <a16:creationId xmlns:a16="http://schemas.microsoft.com/office/drawing/2014/main" id="{1511AA31-8505-37C1-9200-CAEB486B845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58" name="ZtxtP-Video">
            <a:extLst>
              <a:ext uri="{FF2B5EF4-FFF2-40B4-BE49-F238E27FC236}">
                <a16:creationId xmlns:a16="http://schemas.microsoft.com/office/drawing/2014/main" id="{954A0E76-E5C9-864E-6E05-4520473B6BC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59" name="PictoVideo">
            <a:extLst>
              <a:ext uri="{FF2B5EF4-FFF2-40B4-BE49-F238E27FC236}">
                <a16:creationId xmlns:a16="http://schemas.microsoft.com/office/drawing/2014/main" id="{CFE3FD3D-1E03-22B8-B2B4-DCC846598EB2}"/>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o Info">
            <a:extLst>
              <a:ext uri="{FF2B5EF4-FFF2-40B4-BE49-F238E27FC236}">
                <a16:creationId xmlns:a16="http://schemas.microsoft.com/office/drawing/2014/main" id="{E32CACA3-F16C-03A4-F5E8-01059F1CD51E}"/>
              </a:ext>
            </a:extLst>
          </p:cNvPr>
          <p:cNvPicPr>
            <a:picLocks noChangeAspect="1"/>
          </p:cNvPicPr>
          <p:nvPr/>
        </p:nvPicPr>
        <p:blipFill>
          <a:blip r:embed="rId14">
            <a:grayscl/>
          </a:blip>
          <a:srcRect/>
          <a:stretch>
            <a:fillRect/>
          </a:stretch>
        </p:blipFill>
        <p:spPr bwMode="auto">
          <a:xfrm>
            <a:off x="292100" y="1704975"/>
            <a:ext cx="779463" cy="661988"/>
          </a:xfrm>
          <a:prstGeom prst="rect">
            <a:avLst/>
          </a:prstGeom>
          <a:noFill/>
          <a:ln>
            <a:noFill/>
          </a:ln>
        </p:spPr>
      </p:pic>
    </p:spTree>
    <p:extLst>
      <p:ext uri="{BB962C8B-B14F-4D97-AF65-F5344CB8AC3E}">
        <p14:creationId xmlns:p14="http://schemas.microsoft.com/office/powerpoint/2010/main" val="26836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35"/>
                                        </p:tgtEl>
                                        <p:attrNameLst>
                                          <p:attrName>style.visibility</p:attrName>
                                        </p:attrNameLst>
                                      </p:cBhvr>
                                      <p:to>
                                        <p:strVal val="visible"/>
                                      </p:to>
                                    </p:set>
                                    <p:animEffect transition="in" filter="fade">
                                      <p:cBhvr>
                                        <p:cTn id="14" dur="500"/>
                                        <p:tgtEl>
                                          <p:spTgt spid="35"/>
                                        </p:tgtEl>
                                      </p:cBhvr>
                                    </p:animEffect>
                                  </p:childTnLst>
                                </p:cTn>
                              </p:par>
                            </p:childTnLst>
                          </p:cTn>
                        </p:par>
                        <p:par>
                          <p:cTn id="15" fill="hold">
                            <p:stCondLst>
                              <p:cond delay="1500"/>
                            </p:stCondLst>
                            <p:childTnLst>
                              <p:par>
                                <p:cTn id="16" presetID="10" presetClass="entr" presetSubtype="0" fill="hold" nodeType="after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fade">
                                      <p:cBhvr>
                                        <p:cTn id="18" dur="500"/>
                                        <p:tgtEl>
                                          <p:spTgt spid="36"/>
                                        </p:tgtEl>
                                      </p:cBhvr>
                                    </p:animEffect>
                                  </p:childTnLst>
                                </p:cTn>
                              </p:par>
                            </p:childTnLst>
                          </p:cTn>
                        </p:par>
                        <p:par>
                          <p:cTn id="19" fill="hold">
                            <p:stCondLst>
                              <p:cond delay="2000"/>
                            </p:stCondLst>
                            <p:childTnLst>
                              <p:par>
                                <p:cTn id="20" presetID="10" presetClass="entr" presetSubtype="0" fill="hold" nodeType="after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childTnLst>
                          </p:cTn>
                        </p:par>
                        <p:par>
                          <p:cTn id="23" fill="hold">
                            <p:stCondLst>
                              <p:cond delay="2500"/>
                            </p:stCondLst>
                            <p:childTnLst>
                              <p:par>
                                <p:cTn id="24" presetID="10" presetClass="entr" presetSubtype="0" fill="hold" nodeType="after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fade">
                                      <p:cBhvr>
                                        <p:cTn id="26" dur="500"/>
                                        <p:tgtEl>
                                          <p:spTgt spid="38"/>
                                        </p:tgtEl>
                                      </p:cBhvr>
                                    </p:animEffect>
                                  </p:childTnLst>
                                </p:cTn>
                              </p:par>
                            </p:childTnLst>
                          </p:cTn>
                        </p:par>
                        <p:par>
                          <p:cTn id="27" fill="hold">
                            <p:stCondLst>
                              <p:cond delay="3000"/>
                            </p:stCondLst>
                            <p:childTnLst>
                              <p:par>
                                <p:cTn id="28" presetID="10" presetClass="entr" presetSubtype="0" fill="hold" nodeType="after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fade">
                                      <p:cBhvr>
                                        <p:cTn id="30" dur="500"/>
                                        <p:tgtEl>
                                          <p:spTgt spid="39"/>
                                        </p:tgtEl>
                                      </p:cBhvr>
                                    </p:animEffect>
                                  </p:childTnLst>
                                </p:cTn>
                              </p:par>
                            </p:childTnLst>
                          </p:cTn>
                        </p:par>
                        <p:par>
                          <p:cTn id="31" fill="hold">
                            <p:stCondLst>
                              <p:cond delay="3500"/>
                            </p:stCondLst>
                            <p:childTnLst>
                              <p:par>
                                <p:cTn id="32" presetID="10" presetClass="entr" presetSubtype="0" fill="hold" nodeType="after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fade">
                                      <p:cBhvr>
                                        <p:cTn id="3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
            <a:extLst>
              <a:ext uri="{FF2B5EF4-FFF2-40B4-BE49-F238E27FC236}">
                <a16:creationId xmlns:a16="http://schemas.microsoft.com/office/drawing/2014/main" id="{695E5DFB-45CE-2C62-4251-FFC813C9F8FC}"/>
              </a:ext>
            </a:extLst>
          </p:cNvPr>
          <p:cNvSpPr/>
          <p:nvPr/>
        </p:nvSpPr>
        <p:spPr>
          <a:xfrm>
            <a:off x="1506538" y="-22225"/>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500" b="1" dirty="0">
                <a:solidFill>
                  <a:schemeClr val="accent5">
                    <a:lumMod val="75000"/>
                  </a:schemeClr>
                </a:solidFill>
                <a:cs typeface="Arial" charset="0"/>
              </a:rPr>
              <a:t>Quels sont les besoins essentiels à la vie ?</a:t>
            </a:r>
          </a:p>
        </p:txBody>
      </p:sp>
      <p:grpSp>
        <p:nvGrpSpPr>
          <p:cNvPr id="20" name="Groupe KK">
            <a:extLst>
              <a:ext uri="{FF2B5EF4-FFF2-40B4-BE49-F238E27FC236}">
                <a16:creationId xmlns:a16="http://schemas.microsoft.com/office/drawing/2014/main" id="{133A26CE-FC7A-D7EB-165E-B16F5BA2E929}"/>
              </a:ext>
            </a:extLst>
          </p:cNvPr>
          <p:cNvGrpSpPr>
            <a:grpSpLocks/>
          </p:cNvGrpSpPr>
          <p:nvPr/>
        </p:nvGrpSpPr>
        <p:grpSpPr bwMode="auto">
          <a:xfrm>
            <a:off x="4849813" y="3924300"/>
            <a:ext cx="4171950" cy="2403535"/>
            <a:chOff x="4964909" y="3990336"/>
            <a:chExt cx="4172708" cy="2404647"/>
          </a:xfrm>
        </p:grpSpPr>
        <p:sp>
          <p:nvSpPr>
            <p:cNvPr id="22" name="ZoneTexte 14">
              <a:extLst>
                <a:ext uri="{FF2B5EF4-FFF2-40B4-BE49-F238E27FC236}">
                  <a16:creationId xmlns:a16="http://schemas.microsoft.com/office/drawing/2014/main" id="{BDB23D79-4363-5A25-1A8A-A6BA1D3EBF17}"/>
                </a:ext>
              </a:extLst>
            </p:cNvPr>
            <p:cNvSpPr txBox="1">
              <a:spLocks noChangeArrowheads="1"/>
            </p:cNvSpPr>
            <p:nvPr/>
          </p:nvSpPr>
          <p:spPr bwMode="auto">
            <a:xfrm>
              <a:off x="4964909" y="5994688"/>
              <a:ext cx="4172708" cy="40029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Faire ses besoins</a:t>
              </a:r>
            </a:p>
          </p:txBody>
        </p:sp>
        <p:pic>
          <p:nvPicPr>
            <p:cNvPr id="10296" name="Image 20">
              <a:extLst>
                <a:ext uri="{FF2B5EF4-FFF2-40B4-BE49-F238E27FC236}">
                  <a16:creationId xmlns:a16="http://schemas.microsoft.com/office/drawing/2014/main" id="{2D46588D-22F8-1526-C8A2-4A266CE617F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54986" y="3990336"/>
              <a:ext cx="2241619" cy="205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e Respirer">
            <a:extLst>
              <a:ext uri="{FF2B5EF4-FFF2-40B4-BE49-F238E27FC236}">
                <a16:creationId xmlns:a16="http://schemas.microsoft.com/office/drawing/2014/main" id="{70D4CF24-A47A-1B3B-1015-E4EACC963B7B}"/>
              </a:ext>
            </a:extLst>
          </p:cNvPr>
          <p:cNvGrpSpPr>
            <a:grpSpLocks/>
          </p:cNvGrpSpPr>
          <p:nvPr/>
        </p:nvGrpSpPr>
        <p:grpSpPr bwMode="auto">
          <a:xfrm>
            <a:off x="1908175" y="1160463"/>
            <a:ext cx="3197225" cy="2552700"/>
            <a:chOff x="1895475" y="1362075"/>
            <a:chExt cx="3197225" cy="2552700"/>
          </a:xfrm>
        </p:grpSpPr>
        <p:sp>
          <p:nvSpPr>
            <p:cNvPr id="26" name="ZoneTexte 14">
              <a:extLst>
                <a:ext uri="{FF2B5EF4-FFF2-40B4-BE49-F238E27FC236}">
                  <a16:creationId xmlns:a16="http://schemas.microsoft.com/office/drawing/2014/main" id="{E67C7232-34E6-61EC-C375-64EB8E7785E9}"/>
                </a:ext>
              </a:extLst>
            </p:cNvPr>
            <p:cNvSpPr txBox="1">
              <a:spLocks noChangeArrowheads="1"/>
            </p:cNvSpPr>
            <p:nvPr/>
          </p:nvSpPr>
          <p:spPr bwMode="auto">
            <a:xfrm>
              <a:off x="1895475" y="3514725"/>
              <a:ext cx="3197225" cy="40005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Respirer</a:t>
              </a:r>
            </a:p>
          </p:txBody>
        </p:sp>
        <p:pic>
          <p:nvPicPr>
            <p:cNvPr id="10294" name="Image 19">
              <a:extLst>
                <a:ext uri="{FF2B5EF4-FFF2-40B4-BE49-F238E27FC236}">
                  <a16:creationId xmlns:a16="http://schemas.microsoft.com/office/drawing/2014/main" id="{F58E65E0-3A7D-37A6-3A39-F568CC6126A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07843" y="1362075"/>
              <a:ext cx="1772490" cy="2370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8" name="Groupe Autres">
            <a:extLst>
              <a:ext uri="{FF2B5EF4-FFF2-40B4-BE49-F238E27FC236}">
                <a16:creationId xmlns:a16="http://schemas.microsoft.com/office/drawing/2014/main" id="{3136CD2B-F3B6-1141-5C4B-76F2EDA7E2A4}"/>
              </a:ext>
            </a:extLst>
          </p:cNvPr>
          <p:cNvGrpSpPr>
            <a:grpSpLocks/>
          </p:cNvGrpSpPr>
          <p:nvPr/>
        </p:nvGrpSpPr>
        <p:grpSpPr bwMode="auto">
          <a:xfrm>
            <a:off x="8988425" y="4483100"/>
            <a:ext cx="2509838" cy="1952625"/>
            <a:chOff x="7045283" y="4458437"/>
            <a:chExt cx="2511341" cy="1953182"/>
          </a:xfrm>
        </p:grpSpPr>
        <p:pic>
          <p:nvPicPr>
            <p:cNvPr id="10290" name="Image 25">
              <a:extLst>
                <a:ext uri="{FF2B5EF4-FFF2-40B4-BE49-F238E27FC236}">
                  <a16:creationId xmlns:a16="http://schemas.microsoft.com/office/drawing/2014/main" id="{8E9CE79D-01C6-0366-87F4-861210BC129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45283" y="4887130"/>
              <a:ext cx="1161643"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Bulle ronde">
              <a:extLst>
                <a:ext uri="{FF2B5EF4-FFF2-40B4-BE49-F238E27FC236}">
                  <a16:creationId xmlns:a16="http://schemas.microsoft.com/office/drawing/2014/main" id="{9EB7D46B-B180-0EAD-D898-9C28D9AC2F8D}"/>
                </a:ext>
              </a:extLst>
            </p:cNvPr>
            <p:cNvSpPr/>
            <p:nvPr/>
          </p:nvSpPr>
          <p:spPr bwMode="auto">
            <a:xfrm>
              <a:off x="7793444" y="4458437"/>
              <a:ext cx="1763180" cy="857495"/>
            </a:xfrm>
            <a:prstGeom prst="wedgeEllipseCallout">
              <a:avLst>
                <a:gd name="adj1" fmla="val -38693"/>
                <a:gd name="adj2" fmla="val 7250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latin typeface="Candara" panose="020E0502030303020204" pitchFamily="34" charset="0"/>
              </a:endParaRPr>
            </a:p>
          </p:txBody>
        </p:sp>
        <p:sp>
          <p:nvSpPr>
            <p:cNvPr id="33" name="ZoneTexte 14">
              <a:extLst>
                <a:ext uri="{FF2B5EF4-FFF2-40B4-BE49-F238E27FC236}">
                  <a16:creationId xmlns:a16="http://schemas.microsoft.com/office/drawing/2014/main" id="{184CC69C-86C3-7CA9-D5E0-7D2ACEB6F9D7}"/>
                </a:ext>
              </a:extLst>
            </p:cNvPr>
            <p:cNvSpPr txBox="1">
              <a:spLocks noChangeArrowheads="1"/>
            </p:cNvSpPr>
            <p:nvPr/>
          </p:nvSpPr>
          <p:spPr bwMode="auto">
            <a:xfrm>
              <a:off x="7855393" y="4612469"/>
              <a:ext cx="1639281" cy="584367"/>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latin typeface="+mn-lt"/>
                  <a:cs typeface="Calibri" panose="020F0502020204030204" pitchFamily="34" charset="0"/>
                </a:rPr>
                <a:t>Et d’autres encore…</a:t>
              </a:r>
            </a:p>
          </p:txBody>
        </p:sp>
      </p:grpSp>
      <p:grpSp>
        <p:nvGrpSpPr>
          <p:cNvPr id="36" name="Groupe Dormir">
            <a:extLst>
              <a:ext uri="{FF2B5EF4-FFF2-40B4-BE49-F238E27FC236}">
                <a16:creationId xmlns:a16="http://schemas.microsoft.com/office/drawing/2014/main" id="{ED17CEC5-6E17-432D-105A-411882404B8C}"/>
              </a:ext>
            </a:extLst>
          </p:cNvPr>
          <p:cNvGrpSpPr>
            <a:grpSpLocks/>
          </p:cNvGrpSpPr>
          <p:nvPr/>
        </p:nvGrpSpPr>
        <p:grpSpPr bwMode="auto">
          <a:xfrm>
            <a:off x="1895475" y="4122738"/>
            <a:ext cx="3197225" cy="2232025"/>
            <a:chOff x="1901671" y="4227769"/>
            <a:chExt cx="3197225" cy="2232209"/>
          </a:xfrm>
        </p:grpSpPr>
        <p:pic>
          <p:nvPicPr>
            <p:cNvPr id="10288" name="Image 17">
              <a:extLst>
                <a:ext uri="{FF2B5EF4-FFF2-40B4-BE49-F238E27FC236}">
                  <a16:creationId xmlns:a16="http://schemas.microsoft.com/office/drawing/2014/main" id="{B33DEB44-F3A4-CD2B-DDAB-B1F1B66440C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08080" y="4227769"/>
              <a:ext cx="2591067" cy="1977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ZoneTexte 14">
              <a:extLst>
                <a:ext uri="{FF2B5EF4-FFF2-40B4-BE49-F238E27FC236}">
                  <a16:creationId xmlns:a16="http://schemas.microsoft.com/office/drawing/2014/main" id="{5A6A694C-C467-CEDD-60A5-548E142660A1}"/>
                </a:ext>
              </a:extLst>
            </p:cNvPr>
            <p:cNvSpPr txBox="1">
              <a:spLocks noChangeArrowheads="1"/>
            </p:cNvSpPr>
            <p:nvPr/>
          </p:nvSpPr>
          <p:spPr bwMode="auto">
            <a:xfrm>
              <a:off x="1901671" y="6059895"/>
              <a:ext cx="3197225" cy="40008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Dormir</a:t>
              </a:r>
            </a:p>
          </p:txBody>
        </p:sp>
      </p:grpSp>
      <p:grpSp>
        <p:nvGrpSpPr>
          <p:cNvPr id="39" name="Groupe Manger">
            <a:extLst>
              <a:ext uri="{FF2B5EF4-FFF2-40B4-BE49-F238E27FC236}">
                <a16:creationId xmlns:a16="http://schemas.microsoft.com/office/drawing/2014/main" id="{5EAE8757-8860-51FC-BD8C-68E6E5BA026D}"/>
              </a:ext>
            </a:extLst>
          </p:cNvPr>
          <p:cNvGrpSpPr>
            <a:grpSpLocks/>
          </p:cNvGrpSpPr>
          <p:nvPr/>
        </p:nvGrpSpPr>
        <p:grpSpPr bwMode="auto">
          <a:xfrm>
            <a:off x="8724900" y="1154113"/>
            <a:ext cx="3106738" cy="2476500"/>
            <a:chOff x="8681689" y="1438932"/>
            <a:chExt cx="3106738" cy="2475111"/>
          </a:xfrm>
        </p:grpSpPr>
        <p:pic>
          <p:nvPicPr>
            <p:cNvPr id="10286" name="Image 15">
              <a:extLst>
                <a:ext uri="{FF2B5EF4-FFF2-40B4-BE49-F238E27FC236}">
                  <a16:creationId xmlns:a16="http://schemas.microsoft.com/office/drawing/2014/main" id="{5E0295FD-4ED0-1E4E-0363-B6EDF43B34C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249817" y="1438932"/>
              <a:ext cx="1844886" cy="210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ZoneTexte 12">
              <a:extLst>
                <a:ext uri="{FF2B5EF4-FFF2-40B4-BE49-F238E27FC236}">
                  <a16:creationId xmlns:a16="http://schemas.microsoft.com/office/drawing/2014/main" id="{E71C9D78-BE0A-9EA5-4B21-FF3767E5F93A}"/>
                </a:ext>
              </a:extLst>
            </p:cNvPr>
            <p:cNvSpPr txBox="1">
              <a:spLocks noChangeArrowheads="1"/>
            </p:cNvSpPr>
            <p:nvPr/>
          </p:nvSpPr>
          <p:spPr bwMode="auto">
            <a:xfrm>
              <a:off x="8681689" y="3514217"/>
              <a:ext cx="3106738" cy="39982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Manger</a:t>
              </a:r>
            </a:p>
          </p:txBody>
        </p:sp>
      </p:grpSp>
      <p:grpSp>
        <p:nvGrpSpPr>
          <p:cNvPr id="42" name="Groupe Boire">
            <a:extLst>
              <a:ext uri="{FF2B5EF4-FFF2-40B4-BE49-F238E27FC236}">
                <a16:creationId xmlns:a16="http://schemas.microsoft.com/office/drawing/2014/main" id="{549CBB2C-CC40-6859-EE62-3BE39C8F82FB}"/>
              </a:ext>
            </a:extLst>
          </p:cNvPr>
          <p:cNvGrpSpPr>
            <a:grpSpLocks/>
          </p:cNvGrpSpPr>
          <p:nvPr/>
        </p:nvGrpSpPr>
        <p:grpSpPr bwMode="auto">
          <a:xfrm>
            <a:off x="5275263" y="1030288"/>
            <a:ext cx="3286125" cy="2584450"/>
            <a:chOff x="5380851" y="1330830"/>
            <a:chExt cx="3286125" cy="2583357"/>
          </a:xfrm>
        </p:grpSpPr>
        <p:pic>
          <p:nvPicPr>
            <p:cNvPr id="10284" name="Image 16">
              <a:extLst>
                <a:ext uri="{FF2B5EF4-FFF2-40B4-BE49-F238E27FC236}">
                  <a16:creationId xmlns:a16="http://schemas.microsoft.com/office/drawing/2014/main" id="{102B4CC1-8147-A1B3-3677-E9CD2512800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885415" y="1330830"/>
              <a:ext cx="2018088" cy="252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ZoneTexte 13">
              <a:extLst>
                <a:ext uri="{FF2B5EF4-FFF2-40B4-BE49-F238E27FC236}">
                  <a16:creationId xmlns:a16="http://schemas.microsoft.com/office/drawing/2014/main" id="{658B66C5-0729-526F-03EA-B5336672AEF2}"/>
                </a:ext>
              </a:extLst>
            </p:cNvPr>
            <p:cNvSpPr txBox="1">
              <a:spLocks noChangeArrowheads="1"/>
            </p:cNvSpPr>
            <p:nvPr/>
          </p:nvSpPr>
          <p:spPr bwMode="auto">
            <a:xfrm>
              <a:off x="5380851" y="3514306"/>
              <a:ext cx="3286125" cy="399881"/>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Boire</a:t>
              </a:r>
            </a:p>
          </p:txBody>
        </p:sp>
      </p:grpSp>
      <p:grpSp>
        <p:nvGrpSpPr>
          <p:cNvPr id="46" name="Groupe N1">
            <a:extLst>
              <a:ext uri="{FF2B5EF4-FFF2-40B4-BE49-F238E27FC236}">
                <a16:creationId xmlns:a16="http://schemas.microsoft.com/office/drawing/2014/main" id="{7F51EF8B-6439-4FBD-B700-B290A031E9D9}"/>
              </a:ext>
            </a:extLst>
          </p:cNvPr>
          <p:cNvGrpSpPr/>
          <p:nvPr/>
        </p:nvGrpSpPr>
        <p:grpSpPr>
          <a:xfrm>
            <a:off x="3003471" y="2310982"/>
            <a:ext cx="1015200" cy="1015200"/>
            <a:chOff x="2979068" y="2181479"/>
            <a:chExt cx="1015200" cy="1015200"/>
          </a:xfrm>
          <a:solidFill>
            <a:srgbClr val="42C4E3"/>
          </a:solidFill>
        </p:grpSpPr>
        <p:sp>
          <p:nvSpPr>
            <p:cNvPr id="47" name="Numéro 1">
              <a:extLst>
                <a:ext uri="{FF2B5EF4-FFF2-40B4-BE49-F238E27FC236}">
                  <a16:creationId xmlns:a16="http://schemas.microsoft.com/office/drawing/2014/main" id="{10AAB7E9-5C46-EEF5-17DE-B245D6DB76F9}"/>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8" name="? bleu">
              <a:extLst>
                <a:ext uri="{FF2B5EF4-FFF2-40B4-BE49-F238E27FC236}">
                  <a16:creationId xmlns:a16="http://schemas.microsoft.com/office/drawing/2014/main" id="{FB3393E9-ACBC-0E9A-4036-E9096DE531F0}"/>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49" name="Groupe N3">
            <a:extLst>
              <a:ext uri="{FF2B5EF4-FFF2-40B4-BE49-F238E27FC236}">
                <a16:creationId xmlns:a16="http://schemas.microsoft.com/office/drawing/2014/main" id="{B0B9C999-56EB-6C16-60C7-B4479E06E0A0}"/>
              </a:ext>
            </a:extLst>
          </p:cNvPr>
          <p:cNvGrpSpPr>
            <a:grpSpLocks/>
          </p:cNvGrpSpPr>
          <p:nvPr/>
        </p:nvGrpSpPr>
        <p:grpSpPr bwMode="auto">
          <a:xfrm>
            <a:off x="9736138" y="2311400"/>
            <a:ext cx="1016000" cy="1014413"/>
            <a:chOff x="9725308" y="2293938"/>
            <a:chExt cx="1015200" cy="1015200"/>
          </a:xfrm>
        </p:grpSpPr>
        <p:sp>
          <p:nvSpPr>
            <p:cNvPr id="50" name="Numéro 3">
              <a:extLst>
                <a:ext uri="{FF2B5EF4-FFF2-40B4-BE49-F238E27FC236}">
                  <a16:creationId xmlns:a16="http://schemas.microsoft.com/office/drawing/2014/main" id="{EE4EE32A-6DE5-344E-1CDE-C282C9B9E444}"/>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1" name="? bleu">
              <a:extLst>
                <a:ext uri="{FF2B5EF4-FFF2-40B4-BE49-F238E27FC236}">
                  <a16:creationId xmlns:a16="http://schemas.microsoft.com/office/drawing/2014/main" id="{8C863AB5-CB63-5673-DBFF-D38430984405}"/>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52" name="Groupe N5">
            <a:extLst>
              <a:ext uri="{FF2B5EF4-FFF2-40B4-BE49-F238E27FC236}">
                <a16:creationId xmlns:a16="http://schemas.microsoft.com/office/drawing/2014/main" id="{A3D06172-AB9D-074F-F9CB-92C89AE79B22}"/>
              </a:ext>
            </a:extLst>
          </p:cNvPr>
          <p:cNvGrpSpPr>
            <a:grpSpLocks/>
          </p:cNvGrpSpPr>
          <p:nvPr/>
        </p:nvGrpSpPr>
        <p:grpSpPr bwMode="auto">
          <a:xfrm>
            <a:off x="6419850" y="4922838"/>
            <a:ext cx="1016000" cy="1016000"/>
            <a:chOff x="6250282" y="5007328"/>
            <a:chExt cx="1015200" cy="1015200"/>
          </a:xfrm>
        </p:grpSpPr>
        <p:sp>
          <p:nvSpPr>
            <p:cNvPr id="53" name="Numéro 5">
              <a:extLst>
                <a:ext uri="{FF2B5EF4-FFF2-40B4-BE49-F238E27FC236}">
                  <a16:creationId xmlns:a16="http://schemas.microsoft.com/office/drawing/2014/main" id="{74D3E9DF-4ECB-71FC-BE71-88890AA7DF8C}"/>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4" name="? bleu">
              <a:extLst>
                <a:ext uri="{FF2B5EF4-FFF2-40B4-BE49-F238E27FC236}">
                  <a16:creationId xmlns:a16="http://schemas.microsoft.com/office/drawing/2014/main" id="{896A29DD-9BC0-40D0-1CAC-3B2CBAF13F97}"/>
                </a:ext>
              </a:extLst>
            </p:cNvPr>
            <p:cNvSpPr>
              <a:spLocks noChangeArrowheads="1"/>
            </p:cNvSpPr>
            <p:nvPr/>
          </p:nvSpPr>
          <p:spPr bwMode="auto">
            <a:xfrm>
              <a:off x="6481874" y="5097744"/>
              <a:ext cx="356907" cy="8311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55" name="Groupe N4">
            <a:extLst>
              <a:ext uri="{FF2B5EF4-FFF2-40B4-BE49-F238E27FC236}">
                <a16:creationId xmlns:a16="http://schemas.microsoft.com/office/drawing/2014/main" id="{B0E61025-A84B-7897-5C08-0DF957BA9F21}"/>
              </a:ext>
            </a:extLst>
          </p:cNvPr>
          <p:cNvGrpSpPr>
            <a:grpSpLocks/>
          </p:cNvGrpSpPr>
          <p:nvPr/>
        </p:nvGrpSpPr>
        <p:grpSpPr bwMode="auto">
          <a:xfrm>
            <a:off x="3003550" y="4922838"/>
            <a:ext cx="1016000" cy="1016000"/>
            <a:chOff x="3027027" y="5047015"/>
            <a:chExt cx="1015200" cy="1015200"/>
          </a:xfrm>
        </p:grpSpPr>
        <p:sp>
          <p:nvSpPr>
            <p:cNvPr id="56" name="Numéro 4">
              <a:extLst>
                <a:ext uri="{FF2B5EF4-FFF2-40B4-BE49-F238E27FC236}">
                  <a16:creationId xmlns:a16="http://schemas.microsoft.com/office/drawing/2014/main" id="{F5683078-8F45-FA1E-735B-D2D3BD4F1C41}"/>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7" name="? bleu">
              <a:extLst>
                <a:ext uri="{FF2B5EF4-FFF2-40B4-BE49-F238E27FC236}">
                  <a16:creationId xmlns:a16="http://schemas.microsoft.com/office/drawing/2014/main" id="{EB7CE0F1-4C4A-E78F-A4C2-DB603C22F9BD}"/>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58" name="Groupe N2">
            <a:extLst>
              <a:ext uri="{FF2B5EF4-FFF2-40B4-BE49-F238E27FC236}">
                <a16:creationId xmlns:a16="http://schemas.microsoft.com/office/drawing/2014/main" id="{C3FC8A25-4E0D-F42A-EA9F-3C5773A6A092}"/>
              </a:ext>
            </a:extLst>
          </p:cNvPr>
          <p:cNvGrpSpPr>
            <a:grpSpLocks/>
          </p:cNvGrpSpPr>
          <p:nvPr/>
        </p:nvGrpSpPr>
        <p:grpSpPr bwMode="auto">
          <a:xfrm>
            <a:off x="6419850" y="2311400"/>
            <a:ext cx="1016000" cy="1014413"/>
            <a:chOff x="6429109" y="2275219"/>
            <a:chExt cx="1015200" cy="1015200"/>
          </a:xfrm>
        </p:grpSpPr>
        <p:sp>
          <p:nvSpPr>
            <p:cNvPr id="59" name="Numéro 2">
              <a:extLst>
                <a:ext uri="{FF2B5EF4-FFF2-40B4-BE49-F238E27FC236}">
                  <a16:creationId xmlns:a16="http://schemas.microsoft.com/office/drawing/2014/main" id="{1707D858-A35F-21AA-2F5A-2645DD9F9E1F}"/>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60" name="? bleu">
              <a:extLst>
                <a:ext uri="{FF2B5EF4-FFF2-40B4-BE49-F238E27FC236}">
                  <a16:creationId xmlns:a16="http://schemas.microsoft.com/office/drawing/2014/main" id="{6CF8AC80-3F27-7C9F-C690-10F8E1863981}"/>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pic>
        <p:nvPicPr>
          <p:cNvPr id="61" name="+ dormir">
            <a:extLst>
              <a:ext uri="{FF2B5EF4-FFF2-40B4-BE49-F238E27FC236}">
                <a16:creationId xmlns:a16="http://schemas.microsoft.com/office/drawing/2014/main" id="{1C52825A-6C7A-9551-BEA1-DB8B09E696CF}"/>
              </a:ext>
            </a:extLst>
          </p:cNvPr>
          <p:cNvPicPr preferRelativeResize="0">
            <a:picLocks/>
          </p:cNvPicPr>
          <p:nvPr/>
        </p:nvPicPr>
        <p:blipFill>
          <a:blip r:embed="rId9">
            <a:extLst>
              <a:ext uri="{28A0092B-C50C-407E-A947-70E740481C1C}">
                <a14:useLocalDpi xmlns:a14="http://schemas.microsoft.com/office/drawing/2010/main" val="0"/>
              </a:ext>
            </a:extLst>
          </a:blip>
          <a:srcRect/>
          <a:stretch>
            <a:fillRect/>
          </a:stretch>
        </p:blipFill>
        <p:spPr bwMode="auto">
          <a:xfrm>
            <a:off x="4005263" y="5900738"/>
            <a:ext cx="642937"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2" name="Groupe N6">
            <a:extLst>
              <a:ext uri="{FF2B5EF4-FFF2-40B4-BE49-F238E27FC236}">
                <a16:creationId xmlns:a16="http://schemas.microsoft.com/office/drawing/2014/main" id="{28897366-F61F-02A6-CF5F-6DB37B40809F}"/>
              </a:ext>
            </a:extLst>
          </p:cNvPr>
          <p:cNvGrpSpPr>
            <a:grpSpLocks/>
          </p:cNvGrpSpPr>
          <p:nvPr/>
        </p:nvGrpSpPr>
        <p:grpSpPr bwMode="auto">
          <a:xfrm>
            <a:off x="9736138" y="4922838"/>
            <a:ext cx="1016000" cy="1016000"/>
            <a:chOff x="9902970" y="5173076"/>
            <a:chExt cx="1015200" cy="1015200"/>
          </a:xfrm>
        </p:grpSpPr>
        <p:sp>
          <p:nvSpPr>
            <p:cNvPr id="63" name="Numéro 6">
              <a:extLst>
                <a:ext uri="{FF2B5EF4-FFF2-40B4-BE49-F238E27FC236}">
                  <a16:creationId xmlns:a16="http://schemas.microsoft.com/office/drawing/2014/main" id="{AA669979-3D6F-2A15-72C3-86D90D14E803}"/>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64" name="? bleu">
              <a:extLst>
                <a:ext uri="{FF2B5EF4-FFF2-40B4-BE49-F238E27FC236}">
                  <a16:creationId xmlns:a16="http://schemas.microsoft.com/office/drawing/2014/main" id="{D29DDA50-F4DE-09B2-0BD8-5707ED068121}"/>
                </a:ext>
              </a:extLst>
            </p:cNvPr>
            <p:cNvSpPr>
              <a:spLocks noChangeArrowheads="1"/>
            </p:cNvSpPr>
            <p:nvPr/>
          </p:nvSpPr>
          <p:spPr bwMode="auto">
            <a:xfrm>
              <a:off x="10137735" y="5257147"/>
              <a:ext cx="356906"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pic>
        <p:nvPicPr>
          <p:cNvPr id="65" name="+ Boire">
            <a:extLst>
              <a:ext uri="{FF2B5EF4-FFF2-40B4-BE49-F238E27FC236}">
                <a16:creationId xmlns:a16="http://schemas.microsoft.com/office/drawing/2014/main" id="{AC563D3B-FC80-EB3C-AF93-A449BC25235F}"/>
              </a:ext>
            </a:extLst>
          </p:cNvPr>
          <p:cNvPicPr preferRelativeResize="0">
            <a:picLocks/>
          </p:cNvPicPr>
          <p:nvPr/>
        </p:nvPicPr>
        <p:blipFill>
          <a:blip r:embed="rId9">
            <a:extLst>
              <a:ext uri="{28A0092B-C50C-407E-A947-70E740481C1C}">
                <a14:useLocalDpi xmlns:a14="http://schemas.microsoft.com/office/drawing/2010/main" val="0"/>
              </a:ext>
            </a:extLst>
          </a:blip>
          <a:srcRect/>
          <a:stretch>
            <a:fillRect/>
          </a:stretch>
        </p:blipFill>
        <p:spPr bwMode="auto">
          <a:xfrm>
            <a:off x="7215188" y="3122613"/>
            <a:ext cx="6635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6" name="Groupe 65">
            <a:extLst>
              <a:ext uri="{FF2B5EF4-FFF2-40B4-BE49-F238E27FC236}">
                <a16:creationId xmlns:a16="http://schemas.microsoft.com/office/drawing/2014/main" id="{8E6DF766-B210-1800-B4D9-C59F3428CB4B}"/>
              </a:ext>
            </a:extLst>
          </p:cNvPr>
          <p:cNvGrpSpPr>
            <a:grpSpLocks/>
          </p:cNvGrpSpPr>
          <p:nvPr/>
        </p:nvGrpSpPr>
        <p:grpSpPr bwMode="auto">
          <a:xfrm>
            <a:off x="7479221" y="976243"/>
            <a:ext cx="1832575" cy="2146017"/>
            <a:chOff x="8777737" y="2920405"/>
            <a:chExt cx="2488414" cy="3358484"/>
          </a:xfrm>
          <a:solidFill>
            <a:schemeClr val="accent5"/>
          </a:solidFill>
        </p:grpSpPr>
        <p:sp>
          <p:nvSpPr>
            <p:cNvPr id="67" name="Ellipse 3">
              <a:extLst>
                <a:ext uri="{FF2B5EF4-FFF2-40B4-BE49-F238E27FC236}">
                  <a16:creationId xmlns:a16="http://schemas.microsoft.com/office/drawing/2014/main" id="{3BA02542-BC2E-64D4-3F5F-6BF8218A5F78}"/>
                </a:ext>
              </a:extLst>
            </p:cNvPr>
            <p:cNvSpPr/>
            <p:nvPr/>
          </p:nvSpPr>
          <p:spPr>
            <a:xfrm>
              <a:off x="8777737" y="2920405"/>
              <a:ext cx="2488414" cy="33584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a:p>
          </p:txBody>
        </p:sp>
        <p:sp>
          <p:nvSpPr>
            <p:cNvPr id="68" name="l'épaisseur de la zone respirable">
              <a:extLst>
                <a:ext uri="{FF2B5EF4-FFF2-40B4-BE49-F238E27FC236}">
                  <a16:creationId xmlns:a16="http://schemas.microsoft.com/office/drawing/2014/main" id="{8A142C6C-927E-DF80-42B4-FE84B5E39234}"/>
                </a:ext>
              </a:extLst>
            </p:cNvPr>
            <p:cNvSpPr txBox="1">
              <a:spLocks noChangeArrowheads="1"/>
            </p:cNvSpPr>
            <p:nvPr/>
          </p:nvSpPr>
          <p:spPr bwMode="auto">
            <a:xfrm>
              <a:off x="8949780" y="3087827"/>
              <a:ext cx="2248934" cy="2889993"/>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400" dirty="0">
                  <a:solidFill>
                    <a:schemeClr val="bg1"/>
                  </a:solidFill>
                  <a:latin typeface="+mn-lt"/>
                  <a:cs typeface="Arial" panose="020B0604020202020204" pitchFamily="34" charset="0"/>
                </a:rPr>
                <a:t>Il est </a:t>
              </a:r>
            </a:p>
            <a:p>
              <a:pPr algn="ctr" eaLnBrk="1" hangingPunct="1">
                <a:lnSpc>
                  <a:spcPct val="100000"/>
                </a:lnSpc>
                <a:spcBef>
                  <a:spcPct val="0"/>
                </a:spcBef>
                <a:buFontTx/>
                <a:buNone/>
                <a:defRPr/>
              </a:pPr>
              <a:r>
                <a:rPr lang="fr-FR" altLang="fr-FR" sz="1400" dirty="0">
                  <a:solidFill>
                    <a:schemeClr val="bg1"/>
                  </a:solidFill>
                  <a:latin typeface="+mn-lt"/>
                  <a:cs typeface="Arial" panose="020B0604020202020204" pitchFamily="34" charset="0"/>
                </a:rPr>
                <a:t>recommandé de boire 1,5 litre d’eau par jour, mais ce volume dépend de chacun (morphologie, santé…)</a:t>
              </a:r>
            </a:p>
          </p:txBody>
        </p:sp>
      </p:grpSp>
      <p:grpSp>
        <p:nvGrpSpPr>
          <p:cNvPr id="69" name="Groupe 68">
            <a:extLst>
              <a:ext uri="{FF2B5EF4-FFF2-40B4-BE49-F238E27FC236}">
                <a16:creationId xmlns:a16="http://schemas.microsoft.com/office/drawing/2014/main" id="{12CDCDBE-E8DC-C436-04D8-B856DB03FE4A}"/>
              </a:ext>
            </a:extLst>
          </p:cNvPr>
          <p:cNvGrpSpPr>
            <a:grpSpLocks/>
          </p:cNvGrpSpPr>
          <p:nvPr/>
        </p:nvGrpSpPr>
        <p:grpSpPr bwMode="auto">
          <a:xfrm>
            <a:off x="4079174" y="3516540"/>
            <a:ext cx="1617794" cy="2182993"/>
            <a:chOff x="8860714" y="2676733"/>
            <a:chExt cx="1529096" cy="1832450"/>
          </a:xfrm>
          <a:solidFill>
            <a:schemeClr val="accent5"/>
          </a:solidFill>
        </p:grpSpPr>
        <p:sp>
          <p:nvSpPr>
            <p:cNvPr id="70" name="Ellipse 3">
              <a:extLst>
                <a:ext uri="{FF2B5EF4-FFF2-40B4-BE49-F238E27FC236}">
                  <a16:creationId xmlns:a16="http://schemas.microsoft.com/office/drawing/2014/main" id="{4D0EA12E-3C04-C7AC-668E-6D9A02FBF998}"/>
                </a:ext>
              </a:extLst>
            </p:cNvPr>
            <p:cNvSpPr/>
            <p:nvPr/>
          </p:nvSpPr>
          <p:spPr>
            <a:xfrm>
              <a:off x="8860714" y="2676733"/>
              <a:ext cx="1529096" cy="183245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a:p>
          </p:txBody>
        </p:sp>
        <p:sp>
          <p:nvSpPr>
            <p:cNvPr id="71" name="l'épaisseur de la zone respirable">
              <a:extLst>
                <a:ext uri="{FF2B5EF4-FFF2-40B4-BE49-F238E27FC236}">
                  <a16:creationId xmlns:a16="http://schemas.microsoft.com/office/drawing/2014/main" id="{CD567875-5590-1EAD-E2AB-A076C6B360B8}"/>
                </a:ext>
              </a:extLst>
            </p:cNvPr>
            <p:cNvSpPr txBox="1">
              <a:spLocks noChangeArrowheads="1"/>
            </p:cNvSpPr>
            <p:nvPr/>
          </p:nvSpPr>
          <p:spPr bwMode="auto">
            <a:xfrm>
              <a:off x="8860714" y="2848124"/>
              <a:ext cx="1484253" cy="1070878"/>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400" dirty="0">
                  <a:solidFill>
                    <a:schemeClr val="bg1"/>
                  </a:solidFill>
                  <a:latin typeface="+mn-lt"/>
                  <a:cs typeface="Arial" panose="020B0604020202020204" pitchFamily="34" charset="0"/>
                </a:rPr>
                <a:t>Pour un sommeil de meilleure qualité, on recommande une température comprise entre 16 et 18°C environ.</a:t>
              </a:r>
            </a:p>
          </p:txBody>
        </p:sp>
      </p:grpSp>
      <p:sp>
        <p:nvSpPr>
          <p:cNvPr id="86" name="Rectangle 1">
            <a:extLst>
              <a:ext uri="{FF2B5EF4-FFF2-40B4-BE49-F238E27FC236}">
                <a16:creationId xmlns:a16="http://schemas.microsoft.com/office/drawing/2014/main" id="{67791BFE-2987-EF2C-4B8E-2237F689EF74}"/>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0260" name="PictoVideo">
            <a:extLst>
              <a:ext uri="{FF2B5EF4-FFF2-40B4-BE49-F238E27FC236}">
                <a16:creationId xmlns:a16="http://schemas.microsoft.com/office/drawing/2014/main" id="{9637E24E-83D6-2D07-66C1-7026D712C5F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 name="ZtxtP-Info">
            <a:extLst>
              <a:ext uri="{FF2B5EF4-FFF2-40B4-BE49-F238E27FC236}">
                <a16:creationId xmlns:a16="http://schemas.microsoft.com/office/drawing/2014/main" id="{6689251E-0B85-A63B-E386-3C979B4501E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9" name="ZtxtP-Video">
            <a:extLst>
              <a:ext uri="{FF2B5EF4-FFF2-40B4-BE49-F238E27FC236}">
                <a16:creationId xmlns:a16="http://schemas.microsoft.com/office/drawing/2014/main" id="{85C88718-7D5C-DF42-9BA5-C30CDF514B99}"/>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263" name="PictoGuide">
            <a:extLst>
              <a:ext uri="{FF2B5EF4-FFF2-40B4-BE49-F238E27FC236}">
                <a16:creationId xmlns:a16="http://schemas.microsoft.com/office/drawing/2014/main" id="{6EB8E94C-AB0D-6AFF-D1B9-B8369830AC91}"/>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 name="ZtxtP-Guide">
            <a:extLst>
              <a:ext uri="{FF2B5EF4-FFF2-40B4-BE49-F238E27FC236}">
                <a16:creationId xmlns:a16="http://schemas.microsoft.com/office/drawing/2014/main" id="{A54038EC-3DB9-F537-D7FA-B1C86CAC214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2" name="ZtxtP-Video">
            <a:extLst>
              <a:ext uri="{FF2B5EF4-FFF2-40B4-BE49-F238E27FC236}">
                <a16:creationId xmlns:a16="http://schemas.microsoft.com/office/drawing/2014/main" id="{CFDBC753-C0BC-D9D9-984D-BB85A952B2F2}"/>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93" name="Picto Info">
            <a:extLst>
              <a:ext uri="{FF2B5EF4-FFF2-40B4-BE49-F238E27FC236}">
                <a16:creationId xmlns:a16="http://schemas.microsoft.com/office/drawing/2014/main" id="{FD1EA9DC-4552-E4D5-6950-20B6DB850DD1}"/>
              </a:ext>
            </a:extLst>
          </p:cNvPr>
          <p:cNvPicPr>
            <a:picLocks noChangeAspect="1"/>
          </p:cNvPicPr>
          <p:nvPr/>
        </p:nvPicPr>
        <p:blipFill>
          <a:blip r:embed="rId12">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pic>
        <p:nvPicPr>
          <p:cNvPr id="10267" name="PictoVideo">
            <a:extLst>
              <a:ext uri="{FF2B5EF4-FFF2-40B4-BE49-F238E27FC236}">
                <a16:creationId xmlns:a16="http://schemas.microsoft.com/office/drawing/2014/main" id="{37DEB0CE-65AC-897E-A0B5-F5CFC9CDD69D}"/>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8" name="ZoneTexte 30">
            <a:extLst>
              <a:ext uri="{FF2B5EF4-FFF2-40B4-BE49-F238E27FC236}">
                <a16:creationId xmlns:a16="http://schemas.microsoft.com/office/drawing/2014/main" id="{75FD9DE7-78EB-B9B9-F8CC-5BAD180B0C18}"/>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0269" name="ZoneTexte 30">
            <a:extLst>
              <a:ext uri="{FF2B5EF4-FFF2-40B4-BE49-F238E27FC236}">
                <a16:creationId xmlns:a16="http://schemas.microsoft.com/office/drawing/2014/main" id="{6DF79222-A9E8-2CF7-35A1-60B583281048}"/>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98" name="Abrév">
            <a:extLst>
              <a:ext uri="{FF2B5EF4-FFF2-40B4-BE49-F238E27FC236}">
                <a16:creationId xmlns:a16="http://schemas.microsoft.com/office/drawing/2014/main" id="{F03D1FE5-D6C2-24E9-A988-FD98884F528C}"/>
              </a:ext>
            </a:extLst>
          </p:cNvPr>
          <p:cNvSpPr txBox="1">
            <a:spLocks noChangeArrowheads="1"/>
          </p:cNvSpPr>
          <p:nvPr/>
        </p:nvSpPr>
        <p:spPr bwMode="auto">
          <a:xfrm>
            <a:off x="0" y="6572250"/>
            <a:ext cx="1354138" cy="33813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600" dirty="0" err="1">
                <a:latin typeface="+mn-lt"/>
                <a:cs typeface="Arial" panose="020B0604020202020204" pitchFamily="34" charset="0"/>
              </a:rPr>
              <a:t>R.B.M.D.Fa</a:t>
            </a:r>
            <a:endParaRPr lang="fr-FR" altLang="fr-FR" sz="1000" dirty="0">
              <a:latin typeface="+mn-lt"/>
              <a:cs typeface="Arial" panose="020B0604020202020204" pitchFamily="34" charset="0"/>
            </a:endParaRPr>
          </a:p>
        </p:txBody>
      </p:sp>
      <p:sp>
        <p:nvSpPr>
          <p:cNvPr id="72" name="Carré corné Info">
            <a:extLst>
              <a:ext uri="{FF2B5EF4-FFF2-40B4-BE49-F238E27FC236}">
                <a16:creationId xmlns:a16="http://schemas.microsoft.com/office/drawing/2014/main" id="{FA4B8212-269C-4983-6AE8-E09D6C4D7CED}"/>
              </a:ext>
            </a:extLst>
          </p:cNvPr>
          <p:cNvSpPr/>
          <p:nvPr/>
        </p:nvSpPr>
        <p:spPr>
          <a:xfrm>
            <a:off x="150813" y="5233988"/>
            <a:ext cx="1084262" cy="1296987"/>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FontTx/>
              <a:buAutoNum type="arabicPeriod"/>
              <a:defRPr/>
            </a:pPr>
            <a:endParaRPr lang="fr-FR" sz="1100" b="1" dirty="0">
              <a:solidFill>
                <a:srgbClr val="002060"/>
              </a:solidFill>
            </a:endParaRPr>
          </a:p>
          <a:p>
            <a:pPr marL="228600" indent="-228600">
              <a:buFontTx/>
              <a:buAutoNum type="arabicPeriod"/>
              <a:defRPr/>
            </a:pPr>
            <a:r>
              <a:rPr lang="fr-FR" sz="1100" b="1" dirty="0">
                <a:solidFill>
                  <a:srgbClr val="002060"/>
                </a:solidFill>
              </a:rPr>
              <a:t>Respirer</a:t>
            </a:r>
          </a:p>
          <a:p>
            <a:pPr marL="228600" indent="-228600">
              <a:buFontTx/>
              <a:buAutoNum type="arabicPeriod"/>
              <a:defRPr/>
            </a:pPr>
            <a:r>
              <a:rPr lang="fr-FR" sz="1100" b="1" dirty="0">
                <a:solidFill>
                  <a:srgbClr val="002060"/>
                </a:solidFill>
              </a:rPr>
              <a:t>Boire </a:t>
            </a:r>
          </a:p>
          <a:p>
            <a:pPr marL="228600" indent="-228600">
              <a:buFontTx/>
              <a:buAutoNum type="arabicPeriod"/>
              <a:defRPr/>
            </a:pPr>
            <a:r>
              <a:rPr lang="fr-FR" sz="1100" b="1" dirty="0">
                <a:solidFill>
                  <a:srgbClr val="002060"/>
                </a:solidFill>
              </a:rPr>
              <a:t>Manger</a:t>
            </a:r>
          </a:p>
          <a:p>
            <a:pPr marL="228600" indent="-228600">
              <a:buFontTx/>
              <a:buAutoNum type="arabicPeriod"/>
              <a:defRPr/>
            </a:pPr>
            <a:r>
              <a:rPr lang="fr-FR" sz="1100" b="1" dirty="0">
                <a:solidFill>
                  <a:srgbClr val="002060"/>
                </a:solidFill>
              </a:rPr>
              <a:t>Dormir</a:t>
            </a:r>
          </a:p>
          <a:p>
            <a:pPr marL="228600" indent="-228600">
              <a:buFontTx/>
              <a:buAutoNum type="arabicPeriod"/>
              <a:defRPr/>
            </a:pPr>
            <a:r>
              <a:rPr lang="fr-FR" sz="1100" b="1" dirty="0">
                <a:solidFill>
                  <a:srgbClr val="002060"/>
                </a:solidFill>
              </a:rPr>
              <a:t>Faire ses besoins</a:t>
            </a:r>
          </a:p>
        </p:txBody>
      </p:sp>
      <p:sp>
        <p:nvSpPr>
          <p:cNvPr id="2" name="Espace réservé du numéro de diapositive 1">
            <a:extLst>
              <a:ext uri="{FF2B5EF4-FFF2-40B4-BE49-F238E27FC236}">
                <a16:creationId xmlns:a16="http://schemas.microsoft.com/office/drawing/2014/main" id="{804FC39D-D8D8-2E75-380D-953D5523445B}"/>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2</a:t>
            </a:fld>
            <a:endParaRPr lang="fr-FR" altLang="fr-FR" sz="1800" b="1" dirty="0">
              <a:solidFill>
                <a:schemeClr val="bg1"/>
              </a:solidFill>
            </a:endParaRPr>
          </a:p>
        </p:txBody>
      </p:sp>
      <p:pic>
        <p:nvPicPr>
          <p:cNvPr id="5" name="Logo AEM">
            <a:extLst>
              <a:ext uri="{FF2B5EF4-FFF2-40B4-BE49-F238E27FC236}">
                <a16:creationId xmlns:a16="http://schemas.microsoft.com/office/drawing/2014/main" id="{1E0147F8-7DB1-F441-DEFF-FBC2779E12D1}"/>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46"/>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9" restart="whenNotActive" fill="hold" evtFilter="cancelBubble" nodeType="interactiveSeq">
                <p:stCondLst>
                  <p:cond evt="onClick" delay="0">
                    <p:tgtEl>
                      <p:spTgt spid="58"/>
                    </p:tgtEl>
                  </p:cond>
                </p:stCondLst>
                <p:endSync evt="end" delay="0">
                  <p:rtn val="all"/>
                </p:endSync>
                <p:childTnLst>
                  <p:par>
                    <p:cTn id="10" fill="hold" nodeType="clickPar">
                      <p:stCondLst>
                        <p:cond delay="0"/>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4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65"/>
                                        </p:tgtEl>
                                        <p:attrNameLst>
                                          <p:attrName>style.visibility</p:attrName>
                                        </p:attrNameLst>
                                      </p:cBhvr>
                                      <p:to>
                                        <p:strVal val="visible"/>
                                      </p:to>
                                    </p:set>
                                  </p:childTnLst>
                                </p:cTn>
                              </p:par>
                              <p:par>
                                <p:cTn id="16" presetID="1" presetClass="exit" presetSubtype="0" fill="hold" nodeType="withEffect">
                                  <p:stCondLst>
                                    <p:cond delay="0"/>
                                  </p:stCondLst>
                                  <p:childTnLst>
                                    <p:set>
                                      <p:cBhvr>
                                        <p:cTn id="17" dur="1" fill="hold">
                                          <p:stCondLst>
                                            <p:cond delay="0"/>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18" restart="whenNotActive" fill="hold" evtFilter="cancelBubble" nodeType="interactiveSeq">
                <p:stCondLst>
                  <p:cond evt="onClick" delay="0">
                    <p:tgtEl>
                      <p:spTgt spid="49"/>
                    </p:tgtEl>
                  </p:cond>
                </p:stCondLst>
                <p:endSync evt="end" delay="0">
                  <p:rtn val="all"/>
                </p:endSync>
                <p:childTnLst>
                  <p:par>
                    <p:cTn id="19" fill="hold" nodeType="clickPar">
                      <p:stCondLst>
                        <p:cond delay="0"/>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25" restart="whenNotActive" fill="hold" evtFilter="cancelBubble" nodeType="interactiveSeq">
                <p:stCondLst>
                  <p:cond evt="onClick" delay="0">
                    <p:tgtEl>
                      <p:spTgt spid="55"/>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1" presetClass="entr" presetSubtype="0" fill="hold" nodeType="clickEffect">
                                  <p:stCondLst>
                                    <p:cond delay="0"/>
                                  </p:stCondLst>
                                  <p:childTnLst>
                                    <p:set>
                                      <p:cBhvr>
                                        <p:cTn id="29" dur="1" fill="hold">
                                          <p:stCondLst>
                                            <p:cond delay="0"/>
                                          </p:stCondLst>
                                        </p:cTn>
                                        <p:tgtEl>
                                          <p:spTgt spid="36"/>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61"/>
                                        </p:tgtEl>
                                        <p:attrNameLst>
                                          <p:attrName>style.visibility</p:attrName>
                                        </p:attrNameLst>
                                      </p:cBhvr>
                                      <p:to>
                                        <p:strVal val="visible"/>
                                      </p:to>
                                    </p:set>
                                  </p:childTnLst>
                                </p:cTn>
                              </p:par>
                              <p:par>
                                <p:cTn id="32" presetID="1" presetClass="exit" presetSubtype="0" fill="hold" nodeType="withEffect">
                                  <p:stCondLst>
                                    <p:cond delay="0"/>
                                  </p:stCondLst>
                                  <p:childTnLst>
                                    <p:set>
                                      <p:cBhvr>
                                        <p:cTn id="33"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34" restart="whenNotActive" fill="hold" evtFilter="cancelBubble" nodeType="interactiveSeq">
                <p:stCondLst>
                  <p:cond evt="onClick" delay="0">
                    <p:tgtEl>
                      <p:spTgt spid="52"/>
                    </p:tgtEl>
                  </p:cond>
                </p:stCondLst>
                <p:endSync evt="end" delay="0">
                  <p:rtn val="all"/>
                </p:endSync>
                <p:childTnLst>
                  <p:par>
                    <p:cTn id="35" fill="hold" nodeType="clickPar">
                      <p:stCondLst>
                        <p:cond delay="0"/>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xit" presetSubtype="0" fill="hold" nodeType="withEffect">
                                  <p:stCondLst>
                                    <p:cond delay="0"/>
                                  </p:stCondLst>
                                  <p:childTnLst>
                                    <p:set>
                                      <p:cBhvr>
                                        <p:cTn id="40" dur="1" fill="hold">
                                          <p:stCondLst>
                                            <p:cond delay="0"/>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41" restart="whenNotActive" fill="hold" evtFilter="cancelBubble" nodeType="interactiveSeq">
                <p:stCondLst>
                  <p:cond evt="onClick" delay="0">
                    <p:tgtEl>
                      <p:spTgt spid="62"/>
                    </p:tgtEl>
                  </p:cond>
                </p:stCondLst>
                <p:endSync evt="end" delay="0">
                  <p:rtn val="all"/>
                </p:endSync>
                <p:childTnLst>
                  <p:par>
                    <p:cTn id="42" fill="hold" nodeType="clickPar">
                      <p:stCondLst>
                        <p:cond delay="0"/>
                      </p:stCondLst>
                      <p:childTnLst>
                        <p:par>
                          <p:cTn id="43" fill="hold" nodeType="withGroup">
                            <p:stCondLst>
                              <p:cond delay="0"/>
                            </p:stCondLst>
                            <p:childTnLst>
                              <p:par>
                                <p:cTn id="44" presetID="1" presetClass="entr" presetSubtype="0" fill="hold" nodeType="clickEffect">
                                  <p:stCondLst>
                                    <p:cond delay="0"/>
                                  </p:stCondLst>
                                  <p:childTnLst>
                                    <p:set>
                                      <p:cBhvr>
                                        <p:cTn id="45" dur="1" fill="hold">
                                          <p:stCondLst>
                                            <p:cond delay="0"/>
                                          </p:stCondLst>
                                        </p:cTn>
                                        <p:tgtEl>
                                          <p:spTgt spid="28"/>
                                        </p:tgtEl>
                                        <p:attrNameLst>
                                          <p:attrName>style.visibility</p:attrName>
                                        </p:attrNameLst>
                                      </p:cBhvr>
                                      <p:to>
                                        <p:strVal val="visible"/>
                                      </p:to>
                                    </p:set>
                                  </p:childTnLst>
                                </p:cTn>
                              </p:par>
                              <p:par>
                                <p:cTn id="46" presetID="1" presetClass="exit" presetSubtype="0" fill="hold" nodeType="withEffect">
                                  <p:stCondLst>
                                    <p:cond delay="0"/>
                                  </p:stCondLst>
                                  <p:childTnLst>
                                    <p:set>
                                      <p:cBhvr>
                                        <p:cTn id="47" dur="1" fill="hold">
                                          <p:stCondLst>
                                            <p:cond delay="0"/>
                                          </p:stCondLst>
                                        </p:cTn>
                                        <p:tgtEl>
                                          <p:spTgt spid="62"/>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48" restart="whenNotActive" fill="hold" evtFilter="cancelBubble" nodeType="interactiveSeq">
                <p:stCondLst>
                  <p:cond evt="onClick" delay="0">
                    <p:tgtEl>
                      <p:spTgt spid="93"/>
                    </p:tgtEl>
                  </p:cond>
                </p:stCondLst>
                <p:endSync evt="end" delay="0">
                  <p:rtn val="all"/>
                </p:endSync>
                <p:childTnLst>
                  <p:par>
                    <p:cTn id="49" fill="hold" nodeType="clickPar">
                      <p:stCondLst>
                        <p:cond delay="0"/>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72"/>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72"/>
                                        </p:tgtEl>
                                        <p:attrNameLst>
                                          <p:attrName>style.visibility</p:attrName>
                                        </p:attrNameLst>
                                      </p:cBhvr>
                                      <p:to>
                                        <p:strVal val="hidden"/>
                                      </p:to>
                                    </p:set>
                                  </p:childTnLst>
                                </p:cTn>
                              </p:par>
                            </p:childTnLst>
                          </p:cTn>
                        </p:par>
                      </p:childTnLst>
                    </p:cTn>
                  </p:par>
                </p:childTnLst>
              </p:cTn>
              <p:nextCondLst>
                <p:cond evt="onClick" delay="0">
                  <p:tgtEl>
                    <p:spTgt spid="93"/>
                  </p:tgtEl>
                </p:cond>
              </p:nextCondLst>
            </p:seq>
            <p:seq concurrent="1" nextAc="seek">
              <p:cTn id="57" restart="whenNotActive" fill="hold" evtFilter="cancelBubble" nodeType="interactiveSeq">
                <p:stCondLst>
                  <p:cond evt="onClick" delay="0">
                    <p:tgtEl>
                      <p:spTgt spid="61"/>
                    </p:tgtEl>
                  </p:cond>
                </p:stCondLst>
                <p:endSync evt="end" delay="0">
                  <p:rtn val="all"/>
                </p:endSync>
                <p:childTnLst>
                  <p:par>
                    <p:cTn id="58" fill="hold" nodeType="clickPar">
                      <p:stCondLst>
                        <p:cond delay="0"/>
                      </p:stCondLst>
                      <p:childTnLst>
                        <p:par>
                          <p:cTn id="59" fill="hold" nodeType="withGroup">
                            <p:stCondLst>
                              <p:cond delay="0"/>
                            </p:stCondLst>
                            <p:childTnLst>
                              <p:par>
                                <p:cTn id="60" presetID="1" presetClass="entr" presetSubtype="0" fill="hold" nodeType="clickEffect">
                                  <p:stCondLst>
                                    <p:cond delay="0"/>
                                  </p:stCondLst>
                                  <p:childTnLst>
                                    <p:set>
                                      <p:cBhvr>
                                        <p:cTn id="61" dur="1" fill="hold">
                                          <p:stCondLst>
                                            <p:cond delay="0"/>
                                          </p:stCondLst>
                                        </p:cTn>
                                        <p:tgtEl>
                                          <p:spTgt spid="69"/>
                                        </p:tgtEl>
                                        <p:attrNameLst>
                                          <p:attrName>style.visibility</p:attrName>
                                        </p:attrNameLst>
                                      </p:cBhvr>
                                      <p:to>
                                        <p:strVal val="visible"/>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1" presetClass="exit" presetSubtype="0" fill="hold" nodeType="clickEffect">
                                  <p:stCondLst>
                                    <p:cond delay="0"/>
                                  </p:stCondLst>
                                  <p:childTnLst>
                                    <p:set>
                                      <p:cBhvr>
                                        <p:cTn id="65" dur="1" fill="hold">
                                          <p:stCondLst>
                                            <p:cond delay="0"/>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1"/>
                  </p:tgtEl>
                </p:cond>
              </p:nextCondLst>
            </p:seq>
            <p:seq concurrent="1" nextAc="seek">
              <p:cTn id="66" restart="whenNotActive" fill="hold" evtFilter="cancelBubble" nodeType="interactiveSeq">
                <p:stCondLst>
                  <p:cond evt="onClick" delay="0">
                    <p:tgtEl>
                      <p:spTgt spid="65"/>
                    </p:tgtEl>
                  </p:cond>
                </p:stCondLst>
                <p:endSync evt="end" delay="0">
                  <p:rtn val="all"/>
                </p:endSync>
                <p:childTnLst>
                  <p:par>
                    <p:cTn id="67" fill="hold" nodeType="clickPar">
                      <p:stCondLst>
                        <p:cond delay="0"/>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66"/>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xit" presetSubtype="0" fill="hold" nodeType="clickEffect">
                                  <p:stCondLst>
                                    <p:cond delay="0"/>
                                  </p:stCondLst>
                                  <p:childTnLst>
                                    <p:set>
                                      <p:cBhvr>
                                        <p:cTn id="74" dur="1" fill="hold">
                                          <p:stCondLst>
                                            <p:cond delay="0"/>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65"/>
                  </p:tgtEl>
                </p:cond>
              </p:nextCondLst>
            </p:seq>
          </p:childTnLst>
        </p:cTn>
      </p:par>
    </p:tnLst>
    <p:bldLst>
      <p:bldP spid="72" grpId="0" animBg="1"/>
      <p:bldP spid="72"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e 61">
            <a:extLst>
              <a:ext uri="{FF2B5EF4-FFF2-40B4-BE49-F238E27FC236}">
                <a16:creationId xmlns:a16="http://schemas.microsoft.com/office/drawing/2014/main" id="{28E0421D-66AC-5426-B75E-98BBAD4B308C}"/>
              </a:ext>
            </a:extLst>
          </p:cNvPr>
          <p:cNvGrpSpPr/>
          <p:nvPr/>
        </p:nvGrpSpPr>
        <p:grpSpPr>
          <a:xfrm>
            <a:off x="4051911" y="4284994"/>
            <a:ext cx="3197225" cy="2233513"/>
            <a:chOff x="4051911" y="4284994"/>
            <a:chExt cx="3197225" cy="2233513"/>
          </a:xfrm>
        </p:grpSpPr>
        <p:pic>
          <p:nvPicPr>
            <p:cNvPr id="28" name="Image 27">
              <a:extLst>
                <a:ext uri="{FF2B5EF4-FFF2-40B4-BE49-F238E27FC236}">
                  <a16:creationId xmlns:a16="http://schemas.microsoft.com/office/drawing/2014/main" id="{9D6D09CF-C47F-BDA0-F5DC-B5F6387841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5171" y="4284994"/>
              <a:ext cx="2680953" cy="2112331"/>
            </a:xfrm>
            <a:prstGeom prst="rect">
              <a:avLst/>
            </a:prstGeom>
          </p:spPr>
        </p:pic>
        <p:sp>
          <p:nvSpPr>
            <p:cNvPr id="30" name="ZoneTexte 14">
              <a:extLst>
                <a:ext uri="{FF2B5EF4-FFF2-40B4-BE49-F238E27FC236}">
                  <a16:creationId xmlns:a16="http://schemas.microsoft.com/office/drawing/2014/main" id="{9C50E46D-72EA-230C-FF91-4061FFEF67E6}"/>
                </a:ext>
              </a:extLst>
            </p:cNvPr>
            <p:cNvSpPr txBox="1">
              <a:spLocks noChangeArrowheads="1"/>
            </p:cNvSpPr>
            <p:nvPr/>
          </p:nvSpPr>
          <p:spPr bwMode="auto">
            <a:xfrm>
              <a:off x="4051911" y="6118397"/>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Les marais</a:t>
              </a:r>
            </a:p>
          </p:txBody>
        </p:sp>
        <p:pic>
          <p:nvPicPr>
            <p:cNvPr id="58" name="loupe transports">
              <a:hlinkClick r:id="rId3" action="ppaction://hlinksldjump"/>
              <a:extLst>
                <a:ext uri="{FF2B5EF4-FFF2-40B4-BE49-F238E27FC236}">
                  <a16:creationId xmlns:a16="http://schemas.microsoft.com/office/drawing/2014/main" id="{5C86341E-5932-EB33-DF57-0122601A3DB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64711" y="5921198"/>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4" name="? 2">
            <a:extLst>
              <a:ext uri="{FF2B5EF4-FFF2-40B4-BE49-F238E27FC236}">
                <a16:creationId xmlns:a16="http://schemas.microsoft.com/office/drawing/2014/main" id="{9DA25A38-F7D0-5366-8F4C-81B32B3BD5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0089" y="4299376"/>
            <a:ext cx="1334498" cy="2176703"/>
          </a:xfrm>
          <a:prstGeom prst="rect">
            <a:avLst/>
          </a:prstGeom>
        </p:spPr>
      </p:pic>
      <p:grpSp>
        <p:nvGrpSpPr>
          <p:cNvPr id="64" name="Groupe 63">
            <a:extLst>
              <a:ext uri="{FF2B5EF4-FFF2-40B4-BE49-F238E27FC236}">
                <a16:creationId xmlns:a16="http://schemas.microsoft.com/office/drawing/2014/main" id="{83C83979-DCD0-DA78-5643-9B537697C9D6}"/>
              </a:ext>
            </a:extLst>
          </p:cNvPr>
          <p:cNvGrpSpPr/>
          <p:nvPr/>
        </p:nvGrpSpPr>
        <p:grpSpPr>
          <a:xfrm>
            <a:off x="9551983" y="4341813"/>
            <a:ext cx="2640017" cy="2160442"/>
            <a:chOff x="9551983" y="4341813"/>
            <a:chExt cx="2640017" cy="2160442"/>
          </a:xfrm>
        </p:grpSpPr>
        <p:sp>
          <p:nvSpPr>
            <p:cNvPr id="32" name="ZoneTexte 14">
              <a:extLst>
                <a:ext uri="{FF2B5EF4-FFF2-40B4-BE49-F238E27FC236}">
                  <a16:creationId xmlns:a16="http://schemas.microsoft.com/office/drawing/2014/main" id="{17736FEE-2288-994A-F238-A20FBDBD5926}"/>
                </a:ext>
              </a:extLst>
            </p:cNvPr>
            <p:cNvSpPr txBox="1">
              <a:spLocks noChangeArrowheads="1"/>
            </p:cNvSpPr>
            <p:nvPr/>
          </p:nvSpPr>
          <p:spPr bwMode="auto">
            <a:xfrm>
              <a:off x="9617813" y="6091678"/>
              <a:ext cx="2429156" cy="410577"/>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Les récifs coraliens</a:t>
              </a:r>
            </a:p>
          </p:txBody>
        </p:sp>
        <p:pic>
          <p:nvPicPr>
            <p:cNvPr id="44" name="Image 43">
              <a:extLst>
                <a:ext uri="{FF2B5EF4-FFF2-40B4-BE49-F238E27FC236}">
                  <a16:creationId xmlns:a16="http://schemas.microsoft.com/office/drawing/2014/main" id="{B980945C-3638-7066-CB3B-55D7DABB9543}"/>
                </a:ext>
              </a:extLst>
            </p:cNvPr>
            <p:cNvPicPr>
              <a:picLocks noChangeAspect="1"/>
            </p:cNvPicPr>
            <p:nvPr/>
          </p:nvPicPr>
          <p:blipFill rotWithShape="1">
            <a:blip r:embed="rId6">
              <a:extLst>
                <a:ext uri="{28A0092B-C50C-407E-A947-70E740481C1C}">
                  <a14:useLocalDpi xmlns:a14="http://schemas.microsoft.com/office/drawing/2010/main" val="0"/>
                </a:ext>
              </a:extLst>
            </a:blip>
            <a:srcRect l="43354" t="50001" r="4479" b="-1553"/>
            <a:stretch/>
          </p:blipFill>
          <p:spPr>
            <a:xfrm>
              <a:off x="9551983" y="4341813"/>
              <a:ext cx="2640017" cy="1844909"/>
            </a:xfrm>
            <a:prstGeom prst="rect">
              <a:avLst/>
            </a:prstGeom>
          </p:spPr>
        </p:pic>
        <p:pic>
          <p:nvPicPr>
            <p:cNvPr id="60" name="loupe transports">
              <a:hlinkClick r:id="rId7" action="ppaction://hlinksldjump"/>
              <a:extLst>
                <a:ext uri="{FF2B5EF4-FFF2-40B4-BE49-F238E27FC236}">
                  <a16:creationId xmlns:a16="http://schemas.microsoft.com/office/drawing/2014/main" id="{AC26350F-A796-CCA1-7334-B031D721DE1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717598" y="5716229"/>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3" name="Groupe 62">
            <a:extLst>
              <a:ext uri="{FF2B5EF4-FFF2-40B4-BE49-F238E27FC236}">
                <a16:creationId xmlns:a16="http://schemas.microsoft.com/office/drawing/2014/main" id="{81281A17-AFC4-2D8E-F760-D57245D53FA7}"/>
              </a:ext>
            </a:extLst>
          </p:cNvPr>
          <p:cNvGrpSpPr/>
          <p:nvPr/>
        </p:nvGrpSpPr>
        <p:grpSpPr>
          <a:xfrm>
            <a:off x="6727195" y="3586532"/>
            <a:ext cx="3197225" cy="3040182"/>
            <a:chOff x="6727195" y="3586532"/>
            <a:chExt cx="3197225" cy="3040182"/>
          </a:xfrm>
        </p:grpSpPr>
        <p:pic>
          <p:nvPicPr>
            <p:cNvPr id="26" name="Image 25">
              <a:extLst>
                <a:ext uri="{FF2B5EF4-FFF2-40B4-BE49-F238E27FC236}">
                  <a16:creationId xmlns:a16="http://schemas.microsoft.com/office/drawing/2014/main" id="{043EAFB5-BED8-A1A0-9104-555D7F160E07}"/>
                </a:ext>
              </a:extLst>
            </p:cNvPr>
            <p:cNvPicPr>
              <a:picLocks noChangeAspect="1"/>
            </p:cNvPicPr>
            <p:nvPr/>
          </p:nvPicPr>
          <p:blipFill rotWithShape="1">
            <a:blip r:embed="rId8">
              <a:extLst>
                <a:ext uri="{28A0092B-C50C-407E-A947-70E740481C1C}">
                  <a14:useLocalDpi xmlns:a14="http://schemas.microsoft.com/office/drawing/2010/main" val="0"/>
                </a:ext>
              </a:extLst>
            </a:blip>
            <a:srcRect l="14948" t="54907" r="57534"/>
            <a:stretch/>
          </p:blipFill>
          <p:spPr>
            <a:xfrm>
              <a:off x="7188219" y="3586532"/>
              <a:ext cx="2615867" cy="3040182"/>
            </a:xfrm>
            <a:prstGeom prst="rect">
              <a:avLst/>
            </a:prstGeom>
          </p:spPr>
        </p:pic>
        <p:sp>
          <p:nvSpPr>
            <p:cNvPr id="31" name="ZoneTexte 14">
              <a:extLst>
                <a:ext uri="{FF2B5EF4-FFF2-40B4-BE49-F238E27FC236}">
                  <a16:creationId xmlns:a16="http://schemas.microsoft.com/office/drawing/2014/main" id="{0062108F-56AE-1FF2-1623-4E3AC7D64274}"/>
                </a:ext>
              </a:extLst>
            </p:cNvPr>
            <p:cNvSpPr txBox="1">
              <a:spLocks noChangeArrowheads="1"/>
            </p:cNvSpPr>
            <p:nvPr/>
          </p:nvSpPr>
          <p:spPr bwMode="auto">
            <a:xfrm>
              <a:off x="6727195" y="6080765"/>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Les forêts tempérées</a:t>
              </a:r>
            </a:p>
          </p:txBody>
        </p:sp>
        <p:pic>
          <p:nvPicPr>
            <p:cNvPr id="59" name="loupe transports">
              <a:hlinkClick r:id="rId9" action="ppaction://hlinksldjump"/>
              <a:extLst>
                <a:ext uri="{FF2B5EF4-FFF2-40B4-BE49-F238E27FC236}">
                  <a16:creationId xmlns:a16="http://schemas.microsoft.com/office/drawing/2014/main" id="{1AB021E1-FDF0-2B3F-7F99-AC553BA5C0F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46063" y="5685952"/>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1" name="Groupe 60">
            <a:extLst>
              <a:ext uri="{FF2B5EF4-FFF2-40B4-BE49-F238E27FC236}">
                <a16:creationId xmlns:a16="http://schemas.microsoft.com/office/drawing/2014/main" id="{68EC1D20-CE65-C09A-6E75-B886D8F51D93}"/>
              </a:ext>
            </a:extLst>
          </p:cNvPr>
          <p:cNvGrpSpPr/>
          <p:nvPr/>
        </p:nvGrpSpPr>
        <p:grpSpPr>
          <a:xfrm>
            <a:off x="1165852" y="4397375"/>
            <a:ext cx="3197225" cy="2121132"/>
            <a:chOff x="1165852" y="4397375"/>
            <a:chExt cx="3197225" cy="2121132"/>
          </a:xfrm>
        </p:grpSpPr>
        <p:pic>
          <p:nvPicPr>
            <p:cNvPr id="24" name="Image 23">
              <a:extLst>
                <a:ext uri="{FF2B5EF4-FFF2-40B4-BE49-F238E27FC236}">
                  <a16:creationId xmlns:a16="http://schemas.microsoft.com/office/drawing/2014/main" id="{797AF588-813B-EF16-2D50-0334BB86E2E3}"/>
                </a:ext>
              </a:extLst>
            </p:cNvPr>
            <p:cNvPicPr>
              <a:picLocks noChangeAspect="1"/>
            </p:cNvPicPr>
            <p:nvPr/>
          </p:nvPicPr>
          <p:blipFill rotWithShape="1">
            <a:blip r:embed="rId10">
              <a:extLst>
                <a:ext uri="{28A0092B-C50C-407E-A947-70E740481C1C}">
                  <a14:useLocalDpi xmlns:a14="http://schemas.microsoft.com/office/drawing/2010/main" val="0"/>
                </a:ext>
              </a:extLst>
            </a:blip>
            <a:srcRect l="50115" t="49582"/>
            <a:stretch/>
          </p:blipFill>
          <p:spPr>
            <a:xfrm>
              <a:off x="1622703" y="4397375"/>
              <a:ext cx="2578480" cy="1848338"/>
            </a:xfrm>
            <a:prstGeom prst="rect">
              <a:avLst/>
            </a:prstGeom>
          </p:spPr>
        </p:pic>
        <p:sp>
          <p:nvSpPr>
            <p:cNvPr id="29" name="ZoneTexte 14">
              <a:extLst>
                <a:ext uri="{FF2B5EF4-FFF2-40B4-BE49-F238E27FC236}">
                  <a16:creationId xmlns:a16="http://schemas.microsoft.com/office/drawing/2014/main" id="{BABF6088-9C75-BB7D-F5EA-CBE66383AB75}"/>
                </a:ext>
              </a:extLst>
            </p:cNvPr>
            <p:cNvSpPr txBox="1">
              <a:spLocks noChangeArrowheads="1"/>
            </p:cNvSpPr>
            <p:nvPr/>
          </p:nvSpPr>
          <p:spPr bwMode="auto">
            <a:xfrm>
              <a:off x="1165852" y="6118397"/>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Le désert </a:t>
              </a:r>
            </a:p>
          </p:txBody>
        </p:sp>
        <p:pic>
          <p:nvPicPr>
            <p:cNvPr id="57" name="loupe transports">
              <a:hlinkClick r:id="rId11" action="ppaction://hlinksldjump"/>
              <a:extLst>
                <a:ext uri="{FF2B5EF4-FFF2-40B4-BE49-F238E27FC236}">
                  <a16:creationId xmlns:a16="http://schemas.microsoft.com/office/drawing/2014/main" id="{77232992-F497-C32B-E0A3-A38A40F470F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83201" y="5882174"/>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2">
            <a:extLst>
              <a:ext uri="{FF2B5EF4-FFF2-40B4-BE49-F238E27FC236}">
                <a16:creationId xmlns:a16="http://schemas.microsoft.com/office/drawing/2014/main" id="{49B6B4DE-8BBF-9926-CDA0-A57C37D354D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Quels sont les habitats de ces animaux ?</a:t>
            </a:r>
          </a:p>
        </p:txBody>
      </p:sp>
      <p:sp>
        <p:nvSpPr>
          <p:cNvPr id="3" name="Rectangle 1">
            <a:extLst>
              <a:ext uri="{FF2B5EF4-FFF2-40B4-BE49-F238E27FC236}">
                <a16:creationId xmlns:a16="http://schemas.microsoft.com/office/drawing/2014/main" id="{90BB7684-9050-3921-8948-9183FB8A15A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5B8C3422-AFC9-B512-0CAE-9033FCB504F5}"/>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9AF9441F-0D3E-E06D-4A0C-6394464E46B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44C6A3FE-9D91-13BC-0A0D-8B04DE556D2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44F31D21-B400-2B0A-F4F8-B00F65E6CFDA}"/>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044869CF-E900-4305-C9F7-5D86E8EE910A}"/>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E3097F8F-18BF-8E9E-F913-466BB58AF56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45D7CB09-FE5D-BE91-64A3-2F836DAFD1EC}"/>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81D5728E-860E-51BD-B804-C789D0F9A1CC}"/>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8209ADF7-E473-2BA5-CE64-6F56B4BF4C23}"/>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Espace réservé du numéro de diapositive 1">
            <a:extLst>
              <a:ext uri="{FF2B5EF4-FFF2-40B4-BE49-F238E27FC236}">
                <a16:creationId xmlns:a16="http://schemas.microsoft.com/office/drawing/2014/main" id="{93BFC19E-DFC7-13CC-CC20-EBF12C97112E}"/>
              </a:ext>
            </a:extLst>
          </p:cNvPr>
          <p:cNvSpPr txBox="1">
            <a:spLocks/>
          </p:cNvSpPr>
          <p:nvPr/>
        </p:nvSpPr>
        <p:spPr bwMode="auto">
          <a:xfrm>
            <a:off x="11697846" y="6418771"/>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20</a:t>
            </a:fld>
            <a:endParaRPr lang="fr-FR" altLang="fr-FR" sz="1800" b="1" dirty="0">
              <a:solidFill>
                <a:schemeClr val="bg1"/>
              </a:solidFill>
            </a:endParaRPr>
          </a:p>
        </p:txBody>
      </p:sp>
      <p:pic>
        <p:nvPicPr>
          <p:cNvPr id="15" name="Image 14">
            <a:extLst>
              <a:ext uri="{FF2B5EF4-FFF2-40B4-BE49-F238E27FC236}">
                <a16:creationId xmlns:a16="http://schemas.microsoft.com/office/drawing/2014/main" id="{0D178280-589F-6DCA-EEB2-DA18BD5EADC2}"/>
              </a:ext>
            </a:extLst>
          </p:cNvPr>
          <p:cNvPicPr>
            <a:picLocks noChangeAspect="1"/>
          </p:cNvPicPr>
          <p:nvPr/>
        </p:nvPicPr>
        <p:blipFill rotWithShape="1">
          <a:blip r:embed="rId17">
            <a:extLst>
              <a:ext uri="{28A0092B-C50C-407E-A947-70E740481C1C}">
                <a14:useLocalDpi xmlns:a14="http://schemas.microsoft.com/office/drawing/2010/main" val="0"/>
              </a:ext>
            </a:extLst>
          </a:blip>
          <a:srcRect l="14944" t="10166" r="4816" b="13205"/>
          <a:stretch/>
        </p:blipFill>
        <p:spPr>
          <a:xfrm>
            <a:off x="1671637" y="1146264"/>
            <a:ext cx="2353781" cy="1685925"/>
          </a:xfrm>
          <a:prstGeom prst="rect">
            <a:avLst/>
          </a:prstGeom>
        </p:spPr>
      </p:pic>
      <p:pic>
        <p:nvPicPr>
          <p:cNvPr id="17" name="Image 16">
            <a:extLst>
              <a:ext uri="{FF2B5EF4-FFF2-40B4-BE49-F238E27FC236}">
                <a16:creationId xmlns:a16="http://schemas.microsoft.com/office/drawing/2014/main" id="{B52AB1EC-EC7B-E1A0-A178-75ED2BA2DEBB}"/>
              </a:ext>
            </a:extLst>
          </p:cNvPr>
          <p:cNvPicPr>
            <a:picLocks noChangeAspect="1"/>
          </p:cNvPicPr>
          <p:nvPr/>
        </p:nvPicPr>
        <p:blipFill rotWithShape="1">
          <a:blip r:embed="rId18">
            <a:extLst>
              <a:ext uri="{28A0092B-C50C-407E-A947-70E740481C1C}">
                <a14:useLocalDpi xmlns:a14="http://schemas.microsoft.com/office/drawing/2010/main" val="0"/>
              </a:ext>
            </a:extLst>
          </a:blip>
          <a:srcRect l="11576" t="6010" r="29180" b="11837"/>
          <a:stretch/>
        </p:blipFill>
        <p:spPr>
          <a:xfrm>
            <a:off x="4643249" y="1104440"/>
            <a:ext cx="1956722" cy="1742487"/>
          </a:xfrm>
          <a:prstGeom prst="rect">
            <a:avLst/>
          </a:prstGeom>
        </p:spPr>
      </p:pic>
      <p:pic>
        <p:nvPicPr>
          <p:cNvPr id="19" name="Image 18">
            <a:extLst>
              <a:ext uri="{FF2B5EF4-FFF2-40B4-BE49-F238E27FC236}">
                <a16:creationId xmlns:a16="http://schemas.microsoft.com/office/drawing/2014/main" id="{F49F1816-B737-23A3-56AF-18483BEF8471}"/>
              </a:ext>
            </a:extLst>
          </p:cNvPr>
          <p:cNvPicPr>
            <a:picLocks noChangeAspect="1"/>
          </p:cNvPicPr>
          <p:nvPr/>
        </p:nvPicPr>
        <p:blipFill rotWithShape="1">
          <a:blip r:embed="rId19">
            <a:extLst>
              <a:ext uri="{28A0092B-C50C-407E-A947-70E740481C1C}">
                <a14:useLocalDpi xmlns:a14="http://schemas.microsoft.com/office/drawing/2010/main" val="0"/>
              </a:ext>
            </a:extLst>
          </a:blip>
          <a:srcRect r="12301"/>
          <a:stretch/>
        </p:blipFill>
        <p:spPr>
          <a:xfrm>
            <a:off x="9637134" y="1108901"/>
            <a:ext cx="2248352" cy="1698460"/>
          </a:xfrm>
          <a:prstGeom prst="rect">
            <a:avLst/>
          </a:prstGeom>
        </p:spPr>
      </p:pic>
      <p:pic>
        <p:nvPicPr>
          <p:cNvPr id="20" name="Image 19">
            <a:extLst>
              <a:ext uri="{FF2B5EF4-FFF2-40B4-BE49-F238E27FC236}">
                <a16:creationId xmlns:a16="http://schemas.microsoft.com/office/drawing/2014/main" id="{F2BFD132-CCDC-E0D5-81C0-8FDEF2041DA0}"/>
              </a:ext>
            </a:extLst>
          </p:cNvPr>
          <p:cNvPicPr>
            <a:picLocks noChangeAspect="1"/>
          </p:cNvPicPr>
          <p:nvPr/>
        </p:nvPicPr>
        <p:blipFill rotWithShape="1">
          <a:blip r:embed="rId20">
            <a:extLst>
              <a:ext uri="{28A0092B-C50C-407E-A947-70E740481C1C}">
                <a14:useLocalDpi xmlns:a14="http://schemas.microsoft.com/office/drawing/2010/main" val="0"/>
              </a:ext>
            </a:extLst>
          </a:blip>
          <a:srcRect r="29064"/>
          <a:stretch/>
        </p:blipFill>
        <p:spPr>
          <a:xfrm>
            <a:off x="7097616" y="1103656"/>
            <a:ext cx="1956722" cy="1724025"/>
          </a:xfrm>
          <a:prstGeom prst="rect">
            <a:avLst/>
          </a:prstGeom>
        </p:spPr>
      </p:pic>
      <p:sp>
        <p:nvSpPr>
          <p:cNvPr id="33" name="ZoneTexte 14">
            <a:extLst>
              <a:ext uri="{FF2B5EF4-FFF2-40B4-BE49-F238E27FC236}">
                <a16:creationId xmlns:a16="http://schemas.microsoft.com/office/drawing/2014/main" id="{E9CC907D-2FD2-19BF-4EDC-EF659ABA50E0}"/>
              </a:ext>
            </a:extLst>
          </p:cNvPr>
          <p:cNvSpPr txBox="1">
            <a:spLocks noChangeArrowheads="1"/>
          </p:cNvSpPr>
          <p:nvPr/>
        </p:nvSpPr>
        <p:spPr bwMode="auto">
          <a:xfrm>
            <a:off x="1249914" y="2798702"/>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Vipère à cornes</a:t>
            </a:r>
          </a:p>
        </p:txBody>
      </p:sp>
      <p:sp>
        <p:nvSpPr>
          <p:cNvPr id="34" name="ZoneTexte 14">
            <a:extLst>
              <a:ext uri="{FF2B5EF4-FFF2-40B4-BE49-F238E27FC236}">
                <a16:creationId xmlns:a16="http://schemas.microsoft.com/office/drawing/2014/main" id="{B67249AD-FA5D-B5FC-078F-0AE03A496BBF}"/>
              </a:ext>
            </a:extLst>
          </p:cNvPr>
          <p:cNvSpPr txBox="1">
            <a:spLocks noChangeArrowheads="1"/>
          </p:cNvSpPr>
          <p:nvPr/>
        </p:nvSpPr>
        <p:spPr bwMode="auto">
          <a:xfrm>
            <a:off x="4052260" y="2791609"/>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Grenouille verte</a:t>
            </a:r>
          </a:p>
        </p:txBody>
      </p:sp>
      <p:sp>
        <p:nvSpPr>
          <p:cNvPr id="35" name="ZoneTexte 14">
            <a:extLst>
              <a:ext uri="{FF2B5EF4-FFF2-40B4-BE49-F238E27FC236}">
                <a16:creationId xmlns:a16="http://schemas.microsoft.com/office/drawing/2014/main" id="{EFBA6179-3AE5-007A-09B5-D3FDE52404B6}"/>
              </a:ext>
            </a:extLst>
          </p:cNvPr>
          <p:cNvSpPr txBox="1">
            <a:spLocks noChangeArrowheads="1"/>
          </p:cNvSpPr>
          <p:nvPr/>
        </p:nvSpPr>
        <p:spPr bwMode="auto">
          <a:xfrm>
            <a:off x="6477364" y="2792585"/>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Cerf élaphe</a:t>
            </a:r>
          </a:p>
        </p:txBody>
      </p:sp>
      <p:sp>
        <p:nvSpPr>
          <p:cNvPr id="36" name="ZoneTexte 14">
            <a:extLst>
              <a:ext uri="{FF2B5EF4-FFF2-40B4-BE49-F238E27FC236}">
                <a16:creationId xmlns:a16="http://schemas.microsoft.com/office/drawing/2014/main" id="{610B2760-6AE3-9A05-3F04-9D015A3B4558}"/>
              </a:ext>
            </a:extLst>
          </p:cNvPr>
          <p:cNvSpPr txBox="1">
            <a:spLocks noChangeArrowheads="1"/>
          </p:cNvSpPr>
          <p:nvPr/>
        </p:nvSpPr>
        <p:spPr bwMode="auto">
          <a:xfrm>
            <a:off x="9162697" y="2791609"/>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Poisson clown</a:t>
            </a:r>
          </a:p>
        </p:txBody>
      </p:sp>
      <p:cxnSp>
        <p:nvCxnSpPr>
          <p:cNvPr id="46" name="Connecteur droit avec flèche 45">
            <a:extLst>
              <a:ext uri="{FF2B5EF4-FFF2-40B4-BE49-F238E27FC236}">
                <a16:creationId xmlns:a16="http://schemas.microsoft.com/office/drawing/2014/main" id="{97519AE2-358F-A3D7-D187-D32A46EFF57B}"/>
              </a:ext>
            </a:extLst>
          </p:cNvPr>
          <p:cNvCxnSpPr>
            <a:stCxn id="33" idx="2"/>
          </p:cNvCxnSpPr>
          <p:nvPr/>
        </p:nvCxnSpPr>
        <p:spPr>
          <a:xfrm flipH="1">
            <a:off x="2848526" y="3198812"/>
            <a:ext cx="1" cy="1007428"/>
          </a:xfrm>
          <a:prstGeom prst="straightConnector1">
            <a:avLst/>
          </a:prstGeom>
          <a:ln w="38100">
            <a:solidFill>
              <a:schemeClr val="accent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7" name="Connecteur droit avec flèche 46">
            <a:extLst>
              <a:ext uri="{FF2B5EF4-FFF2-40B4-BE49-F238E27FC236}">
                <a16:creationId xmlns:a16="http://schemas.microsoft.com/office/drawing/2014/main" id="{A3840C10-B2CF-2778-0170-B45F1BA524C6}"/>
              </a:ext>
            </a:extLst>
          </p:cNvPr>
          <p:cNvCxnSpPr>
            <a:cxnSpLocks/>
          </p:cNvCxnSpPr>
          <p:nvPr/>
        </p:nvCxnSpPr>
        <p:spPr>
          <a:xfrm>
            <a:off x="5680569" y="3277566"/>
            <a:ext cx="0" cy="928674"/>
          </a:xfrm>
          <a:prstGeom prst="straightConnector1">
            <a:avLst/>
          </a:prstGeom>
          <a:ln w="38100">
            <a:solidFill>
              <a:schemeClr val="accent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8" name="Connecteur droit avec flèche 47">
            <a:extLst>
              <a:ext uri="{FF2B5EF4-FFF2-40B4-BE49-F238E27FC236}">
                <a16:creationId xmlns:a16="http://schemas.microsoft.com/office/drawing/2014/main" id="{2C2BE240-E878-742B-432B-A016C09E1D98}"/>
              </a:ext>
            </a:extLst>
          </p:cNvPr>
          <p:cNvCxnSpPr>
            <a:cxnSpLocks/>
          </p:cNvCxnSpPr>
          <p:nvPr/>
        </p:nvCxnSpPr>
        <p:spPr>
          <a:xfrm>
            <a:off x="8077607" y="3277566"/>
            <a:ext cx="0" cy="726517"/>
          </a:xfrm>
          <a:prstGeom prst="straightConnector1">
            <a:avLst/>
          </a:prstGeom>
          <a:ln w="38100">
            <a:solidFill>
              <a:schemeClr val="accent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0" name="Connecteur droit avec flèche 49">
            <a:extLst>
              <a:ext uri="{FF2B5EF4-FFF2-40B4-BE49-F238E27FC236}">
                <a16:creationId xmlns:a16="http://schemas.microsoft.com/office/drawing/2014/main" id="{C0BCB8F3-C1A9-4717-4E35-1A92352648B6}"/>
              </a:ext>
            </a:extLst>
          </p:cNvPr>
          <p:cNvCxnSpPr>
            <a:cxnSpLocks/>
          </p:cNvCxnSpPr>
          <p:nvPr/>
        </p:nvCxnSpPr>
        <p:spPr>
          <a:xfrm>
            <a:off x="10761914" y="3277566"/>
            <a:ext cx="0" cy="1007428"/>
          </a:xfrm>
          <a:prstGeom prst="straightConnector1">
            <a:avLst/>
          </a:prstGeom>
          <a:ln w="38100">
            <a:solidFill>
              <a:schemeClr val="accent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pic>
        <p:nvPicPr>
          <p:cNvPr id="53" name="? 1">
            <a:extLst>
              <a:ext uri="{FF2B5EF4-FFF2-40B4-BE49-F238E27FC236}">
                <a16:creationId xmlns:a16="http://schemas.microsoft.com/office/drawing/2014/main" id="{85388424-196E-32A9-65D6-D672A17B10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2912" y="4341804"/>
            <a:ext cx="1334498" cy="2176703"/>
          </a:xfrm>
          <a:prstGeom prst="rect">
            <a:avLst/>
          </a:prstGeom>
        </p:spPr>
      </p:pic>
      <p:pic>
        <p:nvPicPr>
          <p:cNvPr id="55" name="? 3">
            <a:extLst>
              <a:ext uri="{FF2B5EF4-FFF2-40B4-BE49-F238E27FC236}">
                <a16:creationId xmlns:a16="http://schemas.microsoft.com/office/drawing/2014/main" id="{E171664D-8B0F-FB87-C2AF-74B686CF2D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60277" y="4214988"/>
            <a:ext cx="1334498" cy="2176703"/>
          </a:xfrm>
          <a:prstGeom prst="rect">
            <a:avLst/>
          </a:prstGeom>
        </p:spPr>
      </p:pic>
      <p:pic>
        <p:nvPicPr>
          <p:cNvPr id="56" name="? 4">
            <a:extLst>
              <a:ext uri="{FF2B5EF4-FFF2-40B4-BE49-F238E27FC236}">
                <a16:creationId xmlns:a16="http://schemas.microsoft.com/office/drawing/2014/main" id="{77807C60-A352-7D26-11FA-812FD7A313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65110" y="4341813"/>
            <a:ext cx="1334498" cy="2176703"/>
          </a:xfrm>
          <a:prstGeom prst="rect">
            <a:avLst/>
          </a:prstGeom>
        </p:spPr>
      </p:pic>
      <p:sp>
        <p:nvSpPr>
          <p:cNvPr id="14" name="ZoneTexte 13">
            <a:extLst>
              <a:ext uri="{FF2B5EF4-FFF2-40B4-BE49-F238E27FC236}">
                <a16:creationId xmlns:a16="http://schemas.microsoft.com/office/drawing/2014/main" id="{796E6397-AC37-FD77-DB98-1B540C67EA1C}"/>
              </a:ext>
            </a:extLst>
          </p:cNvPr>
          <p:cNvSpPr txBox="1"/>
          <p:nvPr/>
        </p:nvSpPr>
        <p:spPr>
          <a:xfrm>
            <a:off x="28576" y="6546363"/>
            <a:ext cx="1538010" cy="276999"/>
          </a:xfrm>
          <a:prstGeom prst="rect">
            <a:avLst/>
          </a:prstGeom>
          <a:noFill/>
        </p:spPr>
        <p:txBody>
          <a:bodyPr wrap="square" rtlCol="0">
            <a:spAutoFit/>
          </a:bodyPr>
          <a:lstStyle/>
          <a:p>
            <a:r>
              <a:rPr lang="fr-FR" sz="1200" dirty="0"/>
              <a:t>D.M.FT.RC</a:t>
            </a:r>
          </a:p>
        </p:txBody>
      </p:sp>
    </p:spTree>
    <p:extLst>
      <p:ext uri="{BB962C8B-B14F-4D97-AF65-F5344CB8AC3E}">
        <p14:creationId xmlns:p14="http://schemas.microsoft.com/office/powerpoint/2010/main" val="25443320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3"/>
                                        </p:tgtEl>
                                      </p:cBhvr>
                                    </p:animEffect>
                                    <p:set>
                                      <p:cBhvr>
                                        <p:cTn id="7" dur="1" fill="hold">
                                          <p:stCondLst>
                                            <p:cond delay="499"/>
                                          </p:stCondLst>
                                        </p:cTn>
                                        <p:tgtEl>
                                          <p:spTgt spid="53"/>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childTnLst>
                          </p:cTn>
                        </p:par>
                      </p:childTnLst>
                    </p:cTn>
                  </p:par>
                </p:childTnLst>
              </p:cTn>
              <p:nextCondLst>
                <p:cond evt="onClick" delay="0">
                  <p:tgtEl>
                    <p:spTgt spid="53"/>
                  </p:tgtEl>
                </p:cond>
              </p:nextCondLst>
            </p:seq>
            <p:seq concurrent="1" nextAc="seek">
              <p:cTn id="11" restart="whenNotActive" fill="hold" evtFilter="cancelBubble" nodeType="interactiveSeq">
                <p:stCondLst>
                  <p:cond evt="onClick" delay="0">
                    <p:tgtEl>
                      <p:spTgt spid="54"/>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54"/>
                                        </p:tgtEl>
                                      </p:cBhvr>
                                    </p:animEffect>
                                    <p:set>
                                      <p:cBhvr>
                                        <p:cTn id="16" dur="1" fill="hold">
                                          <p:stCondLst>
                                            <p:cond delay="499"/>
                                          </p:stCondLst>
                                        </p:cTn>
                                        <p:tgtEl>
                                          <p:spTgt spid="54"/>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fade">
                                      <p:cBhvr>
                                        <p:cTn id="19" dur="500"/>
                                        <p:tgtEl>
                                          <p:spTgt spid="62"/>
                                        </p:tgtEl>
                                      </p:cBhvr>
                                    </p:animEffect>
                                  </p:childTnLst>
                                </p:cTn>
                              </p:par>
                            </p:childTnLst>
                          </p:cTn>
                        </p:par>
                      </p:childTnLst>
                    </p:cTn>
                  </p:par>
                </p:childTnLst>
              </p:cTn>
              <p:nextCondLst>
                <p:cond evt="onClick" delay="0">
                  <p:tgtEl>
                    <p:spTgt spid="54"/>
                  </p:tgtEl>
                </p:cond>
              </p:nextCondLst>
            </p:seq>
            <p:seq concurrent="1" nextAc="seek">
              <p:cTn id="20" restart="whenNotActive" fill="hold" evtFilter="cancelBubble" nodeType="interactiveSeq">
                <p:stCondLst>
                  <p:cond evt="onClick" delay="0">
                    <p:tgtEl>
                      <p:spTgt spid="5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55"/>
                                        </p:tgtEl>
                                      </p:cBhvr>
                                    </p:animEffect>
                                    <p:set>
                                      <p:cBhvr>
                                        <p:cTn id="25" dur="1" fill="hold">
                                          <p:stCondLst>
                                            <p:cond delay="499"/>
                                          </p:stCondLst>
                                        </p:cTn>
                                        <p:tgtEl>
                                          <p:spTgt spid="55"/>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63"/>
                                        </p:tgtEl>
                                        <p:attrNameLst>
                                          <p:attrName>style.visibility</p:attrName>
                                        </p:attrNameLst>
                                      </p:cBhvr>
                                      <p:to>
                                        <p:strVal val="visible"/>
                                      </p:to>
                                    </p:set>
                                    <p:animEffect transition="in" filter="fade">
                                      <p:cBhvr>
                                        <p:cTn id="28" dur="500"/>
                                        <p:tgtEl>
                                          <p:spTgt spid="63"/>
                                        </p:tgtEl>
                                      </p:cBhvr>
                                    </p:animEffect>
                                  </p:childTnLst>
                                </p:cTn>
                              </p:par>
                            </p:childTnLst>
                          </p:cTn>
                        </p:par>
                      </p:childTnLst>
                    </p:cTn>
                  </p:par>
                </p:childTnLst>
              </p:cTn>
              <p:nextCondLst>
                <p:cond evt="onClick" delay="0">
                  <p:tgtEl>
                    <p:spTgt spid="55"/>
                  </p:tgtEl>
                </p:cond>
              </p:nextCondLst>
            </p:seq>
            <p:seq concurrent="1" nextAc="seek">
              <p:cTn id="29" restart="whenNotActive" fill="hold" evtFilter="cancelBubble" nodeType="interactiveSeq">
                <p:stCondLst>
                  <p:cond evt="onClick" delay="0">
                    <p:tgtEl>
                      <p:spTgt spid="56"/>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56"/>
                                        </p:tgtEl>
                                      </p:cBhvr>
                                    </p:animEffect>
                                    <p:set>
                                      <p:cBhvr>
                                        <p:cTn id="34" dur="1" fill="hold">
                                          <p:stCondLst>
                                            <p:cond delay="499"/>
                                          </p:stCondLst>
                                        </p:cTn>
                                        <p:tgtEl>
                                          <p:spTgt spid="56"/>
                                        </p:tgtEl>
                                        <p:attrNameLst>
                                          <p:attrName>style.visibility</p:attrName>
                                        </p:attrNameLst>
                                      </p:cBhvr>
                                      <p:to>
                                        <p:strVal val="hidden"/>
                                      </p:to>
                                    </p:set>
                                  </p:childTnLst>
                                </p:cTn>
                              </p:par>
                              <p:par>
                                <p:cTn id="35" presetID="10" presetClass="entr" presetSubtype="0" fill="hold" nodeType="with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fade">
                                      <p:cBhvr>
                                        <p:cTn id="37" dur="500"/>
                                        <p:tgtEl>
                                          <p:spTgt spid="64"/>
                                        </p:tgtEl>
                                      </p:cBhvr>
                                    </p:animEffect>
                                  </p:childTnLst>
                                </p:cTn>
                              </p:par>
                            </p:childTnLst>
                          </p:cTn>
                        </p:par>
                      </p:childTnLst>
                    </p:cTn>
                  </p:par>
                </p:childTnLst>
              </p:cTn>
              <p:nextCondLst>
                <p:cond evt="onClick" delay="0">
                  <p:tgtEl>
                    <p:spTgt spid="56"/>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0CA9B1E-FE13-5BE3-EE9C-1595F3EB00A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Qu’est-ce qu’un écosystème ?</a:t>
            </a:r>
          </a:p>
        </p:txBody>
      </p:sp>
      <p:sp>
        <p:nvSpPr>
          <p:cNvPr id="3" name="Rectangle 1">
            <a:extLst>
              <a:ext uri="{FF2B5EF4-FFF2-40B4-BE49-F238E27FC236}">
                <a16:creationId xmlns:a16="http://schemas.microsoft.com/office/drawing/2014/main" id="{A60E31C7-41A4-23D4-6965-31CC69C9DCE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5" name="ZtxtP-Info">
            <a:extLst>
              <a:ext uri="{FF2B5EF4-FFF2-40B4-BE49-F238E27FC236}">
                <a16:creationId xmlns:a16="http://schemas.microsoft.com/office/drawing/2014/main" id="{463E2491-DDE9-9EC9-75B5-2FBEF127669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A279B498-DF3D-ACD0-BAE3-634590232BD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AD83FB69-C0B5-B48D-D6F9-38AAE6B6C7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6481FB87-3704-BEC9-65A2-A18639761AF4}"/>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F387FD7D-12FE-7467-5FEF-63C44B5C19F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6957E6EE-14C3-78FC-C2EF-EBE72BA019A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830033C9-077C-FE00-2ED3-60DC00780FF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oneTexte 12">
            <a:extLst>
              <a:ext uri="{FF2B5EF4-FFF2-40B4-BE49-F238E27FC236}">
                <a16:creationId xmlns:a16="http://schemas.microsoft.com/office/drawing/2014/main" id="{BE6E737B-D518-F109-C834-5CA351DF4311}"/>
              </a:ext>
            </a:extLst>
          </p:cNvPr>
          <p:cNvSpPr txBox="1"/>
          <p:nvPr/>
        </p:nvSpPr>
        <p:spPr>
          <a:xfrm>
            <a:off x="4925483" y="2366963"/>
            <a:ext cx="6744230" cy="2739211"/>
          </a:xfrm>
          <a:prstGeom prst="rect">
            <a:avLst/>
          </a:prstGeom>
          <a:noFill/>
        </p:spPr>
        <p:txBody>
          <a:bodyPr wrap="square">
            <a:spAutoFit/>
          </a:bodyPr>
          <a:lstStyle/>
          <a:p>
            <a:pPr rtl="0">
              <a:spcBef>
                <a:spcPts val="0"/>
              </a:spcBef>
              <a:spcAft>
                <a:spcPts val="1200"/>
              </a:spcAft>
            </a:pPr>
            <a:r>
              <a:rPr lang="fr-FR" sz="2000" dirty="0">
                <a:solidFill>
                  <a:schemeClr val="accent1">
                    <a:lumMod val="75000"/>
                  </a:schemeClr>
                </a:solidFill>
              </a:rPr>
              <a:t>Le mot « écosystème » vient de </a:t>
            </a:r>
            <a:r>
              <a:rPr lang="fr-FR" sz="2000" b="1" dirty="0">
                <a:solidFill>
                  <a:schemeClr val="accent1">
                    <a:lumMod val="75000"/>
                  </a:schemeClr>
                </a:solidFill>
              </a:rPr>
              <a:t>« écologie » </a:t>
            </a:r>
            <a:r>
              <a:rPr lang="fr-FR" sz="2000" dirty="0">
                <a:solidFill>
                  <a:schemeClr val="accent1">
                    <a:lumMod val="75000"/>
                  </a:schemeClr>
                </a:solidFill>
              </a:rPr>
              <a:t>et </a:t>
            </a:r>
            <a:r>
              <a:rPr lang="fr-FR" sz="2000" b="1" dirty="0">
                <a:solidFill>
                  <a:schemeClr val="accent1">
                    <a:lumMod val="75000"/>
                  </a:schemeClr>
                </a:solidFill>
              </a:rPr>
              <a:t>de « système ». </a:t>
            </a:r>
            <a:r>
              <a:rPr lang="fr-FR" sz="2000" dirty="0">
                <a:solidFill>
                  <a:schemeClr val="accent1">
                    <a:lumMod val="75000"/>
                  </a:schemeClr>
                </a:solidFill>
              </a:rPr>
              <a:t>Il s’agit </a:t>
            </a:r>
            <a:r>
              <a:rPr lang="fr-FR" sz="2000" b="1" dirty="0">
                <a:solidFill>
                  <a:schemeClr val="accent1">
                    <a:lumMod val="75000"/>
                  </a:schemeClr>
                </a:solidFill>
              </a:rPr>
              <a:t>d’un e</a:t>
            </a:r>
            <a:r>
              <a:rPr lang="fr-FR" sz="2000" b="1" i="0" dirty="0">
                <a:solidFill>
                  <a:schemeClr val="accent1">
                    <a:lumMod val="75000"/>
                  </a:schemeClr>
                </a:solidFill>
                <a:effectLst/>
              </a:rPr>
              <a:t>nsemble formé par une communauté d'êtres vivants</a:t>
            </a:r>
            <a:r>
              <a:rPr lang="fr-FR" sz="2000" b="0" i="0" dirty="0">
                <a:solidFill>
                  <a:schemeClr val="accent1">
                    <a:lumMod val="75000"/>
                  </a:schemeClr>
                </a:solidFill>
                <a:effectLst/>
              </a:rPr>
              <a:t>, animaux et végétaux (biocénose) et par </a:t>
            </a:r>
            <a:r>
              <a:rPr lang="fr-FR" sz="2000" dirty="0">
                <a:solidFill>
                  <a:schemeClr val="accent1">
                    <a:lumMod val="75000"/>
                  </a:schemeClr>
                </a:solidFill>
              </a:rPr>
              <a:t>le </a:t>
            </a:r>
            <a:r>
              <a:rPr lang="fr-FR" sz="2000" b="0" i="0" dirty="0">
                <a:solidFill>
                  <a:schemeClr val="accent1">
                    <a:lumMod val="75000"/>
                  </a:schemeClr>
                </a:solidFill>
                <a:effectLst/>
              </a:rPr>
              <a:t>milieu dans lequel ils vivent (biotope).</a:t>
            </a:r>
          </a:p>
          <a:p>
            <a:pPr rtl="0">
              <a:spcBef>
                <a:spcPts val="0"/>
              </a:spcBef>
              <a:spcAft>
                <a:spcPts val="1200"/>
              </a:spcAft>
            </a:pPr>
            <a:r>
              <a:rPr lang="fr-FR" sz="2000" b="0" i="0" u="none" strike="noStrike" dirty="0">
                <a:solidFill>
                  <a:schemeClr val="accent1">
                    <a:lumMod val="75000"/>
                  </a:schemeClr>
                </a:solidFill>
                <a:effectLst/>
              </a:rPr>
              <a:t>Par exemple, une forêt tropicale est un écosystème constitué d’êtres vivants (arbres, plantes, insectes, animaux, micro-organismes…) qui sont en constante interaction.</a:t>
            </a:r>
            <a:endParaRPr lang="fr-FR" sz="2000" b="0" dirty="0">
              <a:solidFill>
                <a:schemeClr val="accent1">
                  <a:lumMod val="75000"/>
                </a:schemeClr>
              </a:solidFill>
              <a:effectLst/>
            </a:endParaRPr>
          </a:p>
          <a:p>
            <a:pPr rtl="0">
              <a:spcBef>
                <a:spcPts val="0"/>
              </a:spcBef>
              <a:spcAft>
                <a:spcPts val="1200"/>
              </a:spcAft>
            </a:pPr>
            <a:endParaRPr lang="fr-FR" sz="1200" dirty="0">
              <a:solidFill>
                <a:schemeClr val="accent1">
                  <a:lumMod val="75000"/>
                </a:schemeClr>
              </a:solidFill>
            </a:endParaRPr>
          </a:p>
        </p:txBody>
      </p:sp>
      <p:pic>
        <p:nvPicPr>
          <p:cNvPr id="14" name="Image 13">
            <a:extLst>
              <a:ext uri="{FF2B5EF4-FFF2-40B4-BE49-F238E27FC236}">
                <a16:creationId xmlns:a16="http://schemas.microsoft.com/office/drawing/2014/main" id="{B5E8AFB4-8A71-BB98-F65C-3F2CDF2DED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1867" y="2271108"/>
            <a:ext cx="2717800" cy="4141409"/>
          </a:xfrm>
          <a:prstGeom prst="rect">
            <a:avLst/>
          </a:prstGeom>
        </p:spPr>
      </p:pic>
      <p:sp>
        <p:nvSpPr>
          <p:cNvPr id="12" name="Espace réservé du numéro de diapositive 1">
            <a:extLst>
              <a:ext uri="{FF2B5EF4-FFF2-40B4-BE49-F238E27FC236}">
                <a16:creationId xmlns:a16="http://schemas.microsoft.com/office/drawing/2014/main" id="{A7017A4B-F46C-834C-3065-8DD49C40B13D}"/>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21</a:t>
            </a:fld>
            <a:endParaRPr lang="fr-FR" altLang="fr-FR" sz="1800" b="1" dirty="0">
              <a:solidFill>
                <a:schemeClr val="bg1"/>
              </a:solidFill>
            </a:endParaRPr>
          </a:p>
        </p:txBody>
      </p:sp>
      <p:pic>
        <p:nvPicPr>
          <p:cNvPr id="17" name="Image 16">
            <a:hlinkClick r:id="rId6"/>
            <a:extLst>
              <a:ext uri="{FF2B5EF4-FFF2-40B4-BE49-F238E27FC236}">
                <a16:creationId xmlns:a16="http://schemas.microsoft.com/office/drawing/2014/main" id="{D53A80D1-5731-170A-C64A-EB01FAE6A2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2100" y="3729323"/>
            <a:ext cx="780290" cy="661417"/>
          </a:xfrm>
          <a:prstGeom prst="rect">
            <a:avLst/>
          </a:prstGeom>
        </p:spPr>
      </p:pic>
      <p:sp>
        <p:nvSpPr>
          <p:cNvPr id="19" name="ZoneTexte 18">
            <a:extLst>
              <a:ext uri="{FF2B5EF4-FFF2-40B4-BE49-F238E27FC236}">
                <a16:creationId xmlns:a16="http://schemas.microsoft.com/office/drawing/2014/main" id="{BEC4BD27-09CA-E3BE-713B-C27004EDCD2F}"/>
              </a:ext>
            </a:extLst>
          </p:cNvPr>
          <p:cNvSpPr txBox="1"/>
          <p:nvPr/>
        </p:nvSpPr>
        <p:spPr>
          <a:xfrm>
            <a:off x="1800226" y="6000820"/>
            <a:ext cx="8121014" cy="707886"/>
          </a:xfrm>
          <a:prstGeom prst="rect">
            <a:avLst/>
          </a:prstGeom>
          <a:noFill/>
        </p:spPr>
        <p:txBody>
          <a:bodyPr wrap="square">
            <a:spAutoFit/>
          </a:bodyPr>
          <a:lstStyle/>
          <a:p>
            <a:pPr rtl="0">
              <a:spcBef>
                <a:spcPts val="0"/>
              </a:spcBef>
              <a:spcAft>
                <a:spcPts val="1200"/>
              </a:spcAft>
            </a:pPr>
            <a:endParaRPr lang="fr-FR" sz="1800" dirty="0">
              <a:solidFill>
                <a:schemeClr val="accent3">
                  <a:lumMod val="75000"/>
                </a:schemeClr>
              </a:solidFill>
            </a:endParaRPr>
          </a:p>
          <a:p>
            <a:pPr rtl="0">
              <a:spcBef>
                <a:spcPts val="0"/>
              </a:spcBef>
              <a:spcAft>
                <a:spcPts val="1200"/>
              </a:spcAft>
            </a:pPr>
            <a:r>
              <a:rPr lang="fr-FR" sz="1200" b="0" dirty="0">
                <a:solidFill>
                  <a:schemeClr val="accent3">
                    <a:lumMod val="75000"/>
                  </a:schemeClr>
                </a:solidFill>
                <a:effectLst/>
              </a:rPr>
              <a:t>(source : </a:t>
            </a:r>
            <a:r>
              <a:rPr lang="fr-FR" sz="1200" b="0" dirty="0" err="1">
                <a:solidFill>
                  <a:schemeClr val="accent3">
                    <a:lumMod val="75000"/>
                  </a:schemeClr>
                </a:solidFill>
                <a:effectLst/>
              </a:rPr>
              <a:t>cnrtl</a:t>
            </a:r>
            <a:r>
              <a:rPr lang="fr-FR" sz="1200" dirty="0">
                <a:solidFill>
                  <a:schemeClr val="accent3">
                    <a:lumMod val="75000"/>
                  </a:schemeClr>
                </a:solidFill>
              </a:rPr>
              <a:t>)</a:t>
            </a:r>
          </a:p>
        </p:txBody>
      </p:sp>
      <p:pic>
        <p:nvPicPr>
          <p:cNvPr id="15" name="Logo AEM">
            <a:extLst>
              <a:ext uri="{FF2B5EF4-FFF2-40B4-BE49-F238E27FC236}">
                <a16:creationId xmlns:a16="http://schemas.microsoft.com/office/drawing/2014/main" id="{A4F837EF-5172-D099-7447-C466E4CCCE4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
            <a:hlinkClick r:id="rId9" action="ppaction://hlinksldjump"/>
            <a:extLst>
              <a:ext uri="{FF2B5EF4-FFF2-40B4-BE49-F238E27FC236}">
                <a16:creationId xmlns:a16="http://schemas.microsoft.com/office/drawing/2014/main" id="{D194C2BC-D902-DEED-D249-28060559F18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9694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47C4850-15BC-B2D7-FD72-CE85258AD3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8506" y="3589341"/>
            <a:ext cx="2275899" cy="2882805"/>
          </a:xfrm>
          <a:prstGeom prst="rect">
            <a:avLst/>
          </a:prstGeom>
        </p:spPr>
      </p:pic>
      <p:sp>
        <p:nvSpPr>
          <p:cNvPr id="6" name="Rectangle 2">
            <a:extLst>
              <a:ext uri="{FF2B5EF4-FFF2-40B4-BE49-F238E27FC236}">
                <a16:creationId xmlns:a16="http://schemas.microsoft.com/office/drawing/2014/main" id="{E0F5287B-1B5A-D405-4C6E-3887266CEE3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Quelle couche est la lithosphère sur toute la Terre ?</a:t>
            </a:r>
          </a:p>
        </p:txBody>
      </p:sp>
      <p:sp>
        <p:nvSpPr>
          <p:cNvPr id="7" name="Rectangle 1">
            <a:extLst>
              <a:ext uri="{FF2B5EF4-FFF2-40B4-BE49-F238E27FC236}">
                <a16:creationId xmlns:a16="http://schemas.microsoft.com/office/drawing/2014/main" id="{63C3C204-472E-79CE-1A8C-C107C59A151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AAA34176-3B4D-4D01-E06C-2D8E44D13D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C1545263-EB4A-9DE5-94DD-2496518EDFE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FE30450C-5F5E-F633-EE8B-FF33F98F13BB}"/>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8119BF88-B6DD-36F9-B767-5A9CD0E8F0C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62228069-6CC4-348B-EA56-70F0B2D755C4}"/>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66D421D0-A1E5-BB87-A63A-DBCEC15151E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380336EE-A216-07C8-5DFA-EED6FB7DA63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82AE81D0-AB4D-D6A1-4057-F6BB0FF108C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a:extLst>
              <a:ext uri="{FF2B5EF4-FFF2-40B4-BE49-F238E27FC236}">
                <a16:creationId xmlns:a16="http://schemas.microsoft.com/office/drawing/2014/main" id="{47745EDC-D937-B4F2-D83C-969F954895E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62660" y="3847161"/>
            <a:ext cx="2028796" cy="3091498"/>
          </a:xfrm>
          <a:prstGeom prst="rect">
            <a:avLst/>
          </a:prstGeom>
        </p:spPr>
      </p:pic>
      <p:sp>
        <p:nvSpPr>
          <p:cNvPr id="16" name="ZoneTexte 15">
            <a:extLst>
              <a:ext uri="{FF2B5EF4-FFF2-40B4-BE49-F238E27FC236}">
                <a16:creationId xmlns:a16="http://schemas.microsoft.com/office/drawing/2014/main" id="{4E9B52ED-0904-9C6C-A0EF-EBAB38E75053}"/>
              </a:ext>
            </a:extLst>
          </p:cNvPr>
          <p:cNvSpPr txBox="1"/>
          <p:nvPr/>
        </p:nvSpPr>
        <p:spPr>
          <a:xfrm>
            <a:off x="7664405" y="1520290"/>
            <a:ext cx="4288921" cy="2554545"/>
          </a:xfrm>
          <a:prstGeom prst="rect">
            <a:avLst/>
          </a:prstGeom>
          <a:noFill/>
        </p:spPr>
        <p:txBody>
          <a:bodyPr wrap="square">
            <a:spAutoFit/>
          </a:bodyPr>
          <a:lstStyle/>
          <a:p>
            <a:r>
              <a:rPr lang="fr-FR" sz="2000" b="0" i="0" dirty="0">
                <a:solidFill>
                  <a:schemeClr val="accent1">
                    <a:lumMod val="75000"/>
                  </a:schemeClr>
                </a:solidFill>
                <a:effectLst/>
              </a:rPr>
              <a:t>Couche externe du globe terrestre, </a:t>
            </a:r>
            <a:r>
              <a:rPr lang="fr-FR" sz="2000" dirty="0">
                <a:solidFill>
                  <a:schemeClr val="accent1">
                    <a:lumMod val="75000"/>
                  </a:schemeClr>
                </a:solidFill>
              </a:rPr>
              <a:t>constituant une e</a:t>
            </a:r>
            <a:r>
              <a:rPr lang="fr-FR" sz="2000" i="0" dirty="0">
                <a:solidFill>
                  <a:schemeClr val="accent1">
                    <a:lumMod val="75000"/>
                  </a:schemeClr>
                </a:solidFill>
                <a:effectLst/>
              </a:rPr>
              <a:t>nveloppe solide, rocheuse, discontinue qui constitue la croûte terrestre. </a:t>
            </a:r>
            <a:r>
              <a:rPr lang="fr-FR" sz="2000" b="0" i="0" dirty="0">
                <a:solidFill>
                  <a:schemeClr val="accent1">
                    <a:lumMod val="75000"/>
                  </a:schemeClr>
                </a:solidFill>
                <a:effectLst/>
              </a:rPr>
              <a:t>Épaisse de 100 à 200 km, rigide, constituée par la croûte et une partie du manteau supérieur, et limitée en profondeur par l'asthénosphère. </a:t>
            </a:r>
            <a:endParaRPr lang="fr-FR" sz="2000" dirty="0">
              <a:solidFill>
                <a:schemeClr val="accent1">
                  <a:lumMod val="75000"/>
                </a:schemeClr>
              </a:solidFill>
            </a:endParaRPr>
          </a:p>
        </p:txBody>
      </p:sp>
      <p:sp>
        <p:nvSpPr>
          <p:cNvPr id="20" name="Ellipse Texte +">
            <a:extLst>
              <a:ext uri="{FF2B5EF4-FFF2-40B4-BE49-F238E27FC236}">
                <a16:creationId xmlns:a16="http://schemas.microsoft.com/office/drawing/2014/main" id="{5D8F9C93-EB69-D5C5-7353-61B7D30E4A56}"/>
              </a:ext>
            </a:extLst>
          </p:cNvPr>
          <p:cNvSpPr/>
          <p:nvPr/>
        </p:nvSpPr>
        <p:spPr bwMode="auto">
          <a:xfrm>
            <a:off x="5589670" y="4523012"/>
            <a:ext cx="3474990" cy="137875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endParaRPr lang="fr-FR" sz="1700" dirty="0">
              <a:solidFill>
                <a:schemeClr val="bg1">
                  <a:lumMod val="95000"/>
                </a:schemeClr>
              </a:solidFill>
              <a:latin typeface="Calibri" panose="020F0502020204030204" pitchFamily="34" charset="0"/>
            </a:endParaRPr>
          </a:p>
        </p:txBody>
      </p:sp>
      <p:sp>
        <p:nvSpPr>
          <p:cNvPr id="17" name="ZoneTexte 16">
            <a:extLst>
              <a:ext uri="{FF2B5EF4-FFF2-40B4-BE49-F238E27FC236}">
                <a16:creationId xmlns:a16="http://schemas.microsoft.com/office/drawing/2014/main" id="{0F1AD574-FE8A-9677-911E-CE5845B5B83A}"/>
              </a:ext>
            </a:extLst>
          </p:cNvPr>
          <p:cNvSpPr txBox="1"/>
          <p:nvPr/>
        </p:nvSpPr>
        <p:spPr>
          <a:xfrm>
            <a:off x="5730303" y="4825255"/>
            <a:ext cx="3171926" cy="830997"/>
          </a:xfrm>
          <a:prstGeom prst="rect">
            <a:avLst/>
          </a:prstGeom>
          <a:noFill/>
        </p:spPr>
        <p:txBody>
          <a:bodyPr wrap="square">
            <a:spAutoFit/>
          </a:bodyPr>
          <a:lstStyle/>
          <a:p>
            <a:pPr algn="ctr"/>
            <a:r>
              <a:rPr lang="fr-FR" sz="1600" dirty="0">
                <a:solidFill>
                  <a:schemeClr val="bg1"/>
                </a:solidFill>
              </a:rPr>
              <a:t>Actuellement, l’être humain à déjà creuser jusqu’à 12 km dans la terre, soit à peine 10% de la lithosphère ! </a:t>
            </a:r>
          </a:p>
        </p:txBody>
      </p:sp>
      <p:sp>
        <p:nvSpPr>
          <p:cNvPr id="2" name="ZoneTexte 1">
            <a:extLst>
              <a:ext uri="{FF2B5EF4-FFF2-40B4-BE49-F238E27FC236}">
                <a16:creationId xmlns:a16="http://schemas.microsoft.com/office/drawing/2014/main" id="{CE584E89-0F9A-6081-933D-FB226C5810A9}"/>
              </a:ext>
            </a:extLst>
          </p:cNvPr>
          <p:cNvSpPr txBox="1"/>
          <p:nvPr/>
        </p:nvSpPr>
        <p:spPr>
          <a:xfrm>
            <a:off x="5718580" y="6555619"/>
            <a:ext cx="4458478" cy="276999"/>
          </a:xfrm>
          <a:prstGeom prst="rect">
            <a:avLst/>
          </a:prstGeom>
          <a:noFill/>
        </p:spPr>
        <p:txBody>
          <a:bodyPr wrap="square">
            <a:spAutoFit/>
          </a:bodyPr>
          <a:lstStyle/>
          <a:p>
            <a:pPr rtl="0">
              <a:spcBef>
                <a:spcPts val="0"/>
              </a:spcBef>
              <a:spcAft>
                <a:spcPts val="1200"/>
              </a:spcAft>
            </a:pPr>
            <a:r>
              <a:rPr lang="fr-FR" sz="1200" b="0" dirty="0">
                <a:solidFill>
                  <a:schemeClr val="accent3">
                    <a:lumMod val="75000"/>
                  </a:schemeClr>
                </a:solidFill>
                <a:effectLst/>
              </a:rPr>
              <a:t>(*source : </a:t>
            </a:r>
            <a:r>
              <a:rPr lang="fr-FR" sz="1200" dirty="0">
                <a:solidFill>
                  <a:schemeClr val="accent3">
                    <a:lumMod val="75000"/>
                  </a:schemeClr>
                </a:solidFill>
              </a:rPr>
              <a:t>Larousse et </a:t>
            </a:r>
            <a:r>
              <a:rPr lang="fr-FR" sz="1200" dirty="0" err="1">
                <a:solidFill>
                  <a:schemeClr val="accent3">
                    <a:lumMod val="75000"/>
                  </a:schemeClr>
                </a:solidFill>
              </a:rPr>
              <a:t>cnrtl</a:t>
            </a:r>
            <a:r>
              <a:rPr lang="fr-FR" sz="1200" dirty="0">
                <a:solidFill>
                  <a:schemeClr val="accent3">
                    <a:lumMod val="75000"/>
                  </a:schemeClr>
                </a:solidFill>
              </a:rPr>
              <a:t>)</a:t>
            </a:r>
          </a:p>
        </p:txBody>
      </p:sp>
      <p:pic>
        <p:nvPicPr>
          <p:cNvPr id="21" name="+ Boire">
            <a:extLst>
              <a:ext uri="{FF2B5EF4-FFF2-40B4-BE49-F238E27FC236}">
                <a16:creationId xmlns:a16="http://schemas.microsoft.com/office/drawing/2014/main" id="{4BACAA5B-372E-B73F-5875-8A76A709B5F5}"/>
              </a:ext>
            </a:extLst>
          </p:cNvPr>
          <p:cNvPicPr preferRelativeResize="0">
            <a:picLocks/>
          </p:cNvPicPr>
          <p:nvPr/>
        </p:nvPicPr>
        <p:blipFill>
          <a:blip r:embed="rId8">
            <a:extLst>
              <a:ext uri="{28A0092B-C50C-407E-A947-70E740481C1C}">
                <a14:useLocalDpi xmlns:a14="http://schemas.microsoft.com/office/drawing/2010/main" val="0"/>
              </a:ext>
            </a:extLst>
          </a:blip>
          <a:srcRect/>
          <a:stretch>
            <a:fillRect/>
          </a:stretch>
        </p:blipFill>
        <p:spPr bwMode="auto">
          <a:xfrm>
            <a:off x="9023232" y="4263280"/>
            <a:ext cx="6635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Espace réservé du numéro de diapositive 1">
            <a:extLst>
              <a:ext uri="{FF2B5EF4-FFF2-40B4-BE49-F238E27FC236}">
                <a16:creationId xmlns:a16="http://schemas.microsoft.com/office/drawing/2014/main" id="{CDA66F43-0155-BF12-B6BC-135BD32866A5}"/>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22</a:t>
            </a:fld>
            <a:endParaRPr lang="fr-FR" altLang="fr-FR" sz="1800" b="1" dirty="0">
              <a:solidFill>
                <a:schemeClr val="bg1"/>
              </a:solidFill>
            </a:endParaRPr>
          </a:p>
        </p:txBody>
      </p:sp>
      <p:grpSp>
        <p:nvGrpSpPr>
          <p:cNvPr id="44" name="Groupe 43">
            <a:extLst>
              <a:ext uri="{FF2B5EF4-FFF2-40B4-BE49-F238E27FC236}">
                <a16:creationId xmlns:a16="http://schemas.microsoft.com/office/drawing/2014/main" id="{359E8A50-C569-EECF-6E6A-7871DD3C627D}"/>
              </a:ext>
            </a:extLst>
          </p:cNvPr>
          <p:cNvGrpSpPr/>
          <p:nvPr/>
        </p:nvGrpSpPr>
        <p:grpSpPr>
          <a:xfrm>
            <a:off x="6524509" y="1994762"/>
            <a:ext cx="336240" cy="1493280"/>
            <a:chOff x="7077384" y="1883448"/>
            <a:chExt cx="336240" cy="1493280"/>
          </a:xfrm>
        </p:grpSpPr>
        <mc:AlternateContent xmlns:mc="http://schemas.openxmlformats.org/markup-compatibility/2006" xmlns:p14="http://schemas.microsoft.com/office/powerpoint/2010/main">
          <mc:Choice Requires="p14">
            <p:contentPart p14:bwMode="auto" r:id="rId9">
              <p14:nvContentPartPr>
                <p14:cNvPr id="42" name="Encre 41">
                  <a:extLst>
                    <a:ext uri="{FF2B5EF4-FFF2-40B4-BE49-F238E27FC236}">
                      <a16:creationId xmlns:a16="http://schemas.microsoft.com/office/drawing/2014/main" id="{B5561573-A09F-B9E2-FBB7-2F7F0844DBBB}"/>
                    </a:ext>
                  </a:extLst>
                </p14:cNvPr>
                <p14:cNvContentPartPr/>
                <p14:nvPr/>
              </p14:nvContentPartPr>
              <p14:xfrm>
                <a:off x="7168464" y="1883448"/>
                <a:ext cx="101880" cy="1416240"/>
              </p14:xfrm>
            </p:contentPart>
          </mc:Choice>
          <mc:Fallback xmlns="">
            <p:pic>
              <p:nvPicPr>
                <p:cNvPr id="42" name="Encre 41">
                  <a:extLst>
                    <a:ext uri="{FF2B5EF4-FFF2-40B4-BE49-F238E27FC236}">
                      <a16:creationId xmlns:a16="http://schemas.microsoft.com/office/drawing/2014/main" id="{B5561573-A09F-B9E2-FBB7-2F7F0844DBBB}"/>
                    </a:ext>
                  </a:extLst>
                </p:cNvPr>
                <p:cNvPicPr/>
                <p:nvPr/>
              </p:nvPicPr>
              <p:blipFill>
                <a:blip r:embed="rId13"/>
                <a:stretch>
                  <a:fillRect/>
                </a:stretch>
              </p:blipFill>
              <p:spPr>
                <a:xfrm>
                  <a:off x="7154424" y="1869408"/>
                  <a:ext cx="129960" cy="14446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43" name="Encre 42">
                  <a:extLst>
                    <a:ext uri="{FF2B5EF4-FFF2-40B4-BE49-F238E27FC236}">
                      <a16:creationId xmlns:a16="http://schemas.microsoft.com/office/drawing/2014/main" id="{2FF26F2E-2BC4-6009-1DFC-377CE7452419}"/>
                    </a:ext>
                  </a:extLst>
                </p14:cNvPr>
                <p14:cNvContentPartPr/>
                <p14:nvPr/>
              </p14:nvContentPartPr>
              <p14:xfrm>
                <a:off x="7077384" y="3199968"/>
                <a:ext cx="336240" cy="176760"/>
              </p14:xfrm>
            </p:contentPart>
          </mc:Choice>
          <mc:Fallback xmlns="">
            <p:pic>
              <p:nvPicPr>
                <p:cNvPr id="43" name="Encre 42">
                  <a:extLst>
                    <a:ext uri="{FF2B5EF4-FFF2-40B4-BE49-F238E27FC236}">
                      <a16:creationId xmlns:a16="http://schemas.microsoft.com/office/drawing/2014/main" id="{2FF26F2E-2BC4-6009-1DFC-377CE7452419}"/>
                    </a:ext>
                  </a:extLst>
                </p:cNvPr>
                <p:cNvPicPr/>
                <p:nvPr/>
              </p:nvPicPr>
              <p:blipFill>
                <a:blip r:embed="rId15"/>
                <a:stretch>
                  <a:fillRect/>
                </a:stretch>
              </p:blipFill>
              <p:spPr>
                <a:xfrm>
                  <a:off x="7063344" y="3185928"/>
                  <a:ext cx="364680" cy="2048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6">
            <p14:nvContentPartPr>
              <p14:cNvPr id="45" name="Encre 44">
                <a:extLst>
                  <a:ext uri="{FF2B5EF4-FFF2-40B4-BE49-F238E27FC236}">
                    <a16:creationId xmlns:a16="http://schemas.microsoft.com/office/drawing/2014/main" id="{248FD575-FA4F-E90F-F8E7-C9E930681C0B}"/>
                  </a:ext>
                </a:extLst>
              </p14:cNvPr>
              <p14:cNvContentPartPr/>
              <p14:nvPr/>
            </p14:nvContentPartPr>
            <p14:xfrm>
              <a:off x="-768096" y="2029968"/>
              <a:ext cx="360" cy="360"/>
            </p14:xfrm>
          </p:contentPart>
        </mc:Choice>
        <mc:Fallback xmlns="">
          <p:pic>
            <p:nvPicPr>
              <p:cNvPr id="45" name="Encre 44">
                <a:extLst>
                  <a:ext uri="{FF2B5EF4-FFF2-40B4-BE49-F238E27FC236}">
                    <a16:creationId xmlns:a16="http://schemas.microsoft.com/office/drawing/2014/main" id="{248FD575-FA4F-E90F-F8E7-C9E930681C0B}"/>
                  </a:ext>
                </a:extLst>
              </p:cNvPr>
              <p:cNvPicPr/>
              <p:nvPr/>
            </p:nvPicPr>
            <p:blipFill>
              <a:blip r:embed="rId17"/>
              <a:stretch>
                <a:fillRect/>
              </a:stretch>
            </p:blipFill>
            <p:spPr>
              <a:xfrm>
                <a:off x="-777096" y="2020968"/>
                <a:ext cx="18000" cy="18000"/>
              </a:xfrm>
              <a:prstGeom prst="rect">
                <a:avLst/>
              </a:prstGeom>
            </p:spPr>
          </p:pic>
        </mc:Fallback>
      </mc:AlternateContent>
      <p:pic>
        <p:nvPicPr>
          <p:cNvPr id="3" name="Logo AEM">
            <a:extLst>
              <a:ext uri="{FF2B5EF4-FFF2-40B4-BE49-F238E27FC236}">
                <a16:creationId xmlns:a16="http://schemas.microsoft.com/office/drawing/2014/main" id="{20D22B1B-1DE6-0AE5-1565-FB447F860F84}"/>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Image 40">
            <a:extLst>
              <a:ext uri="{FF2B5EF4-FFF2-40B4-BE49-F238E27FC236}">
                <a16:creationId xmlns:a16="http://schemas.microsoft.com/office/drawing/2014/main" id="{6BBF1F6B-7EA4-FBA1-7A61-88C73055BE9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334470" y="1425475"/>
            <a:ext cx="6950414" cy="4929288"/>
          </a:xfrm>
          <a:prstGeom prst="rect">
            <a:avLst/>
          </a:prstGeom>
        </p:spPr>
      </p:pic>
      <p:pic>
        <p:nvPicPr>
          <p:cNvPr id="19" name="Image 1">
            <a:hlinkClick r:id="rId20" action="ppaction://hlinksldjump"/>
            <a:extLst>
              <a:ext uri="{FF2B5EF4-FFF2-40B4-BE49-F238E27FC236}">
                <a16:creationId xmlns:a16="http://schemas.microsoft.com/office/drawing/2014/main" id="{2832CF7B-4644-AF09-4714-BD88D6486553}"/>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9359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1"/>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par>
                                <p:cTn id="20" presetID="1" presetClass="exit" presetSubtype="0" fill="hold" grpId="1" nodeType="withEffect">
                                  <p:stCondLst>
                                    <p:cond delay="0"/>
                                  </p:stCondLst>
                                  <p:childTnLst>
                                    <p:set>
                                      <p:cBhvr>
                                        <p:cTn id="21"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20" grpId="0" animBg="1"/>
      <p:bldP spid="20" grpId="1" animBg="1"/>
      <p:bldP spid="17" grpId="0"/>
      <p:bldP spid="17" grpId="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8124492-B135-C31B-8096-69D308073EF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	Qu’est-ce que l’hydrosphère ?</a:t>
            </a:r>
          </a:p>
        </p:txBody>
      </p:sp>
      <p:sp>
        <p:nvSpPr>
          <p:cNvPr id="3" name="Rectangle 1">
            <a:extLst>
              <a:ext uri="{FF2B5EF4-FFF2-40B4-BE49-F238E27FC236}">
                <a16:creationId xmlns:a16="http://schemas.microsoft.com/office/drawing/2014/main" id="{9AD28335-CED3-B472-A5FC-F0F834CCBD0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4EDD1CFA-CE06-401C-2F7F-A90D895425F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4557BB6A-26D2-587D-9A73-ABBC7F6C420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3ED1EFC7-DAD6-EB5C-96F4-DE58A4FB65FD}"/>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E6559C6B-5D63-348C-7A13-6938E6C7DFF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6DF11B14-1ED8-DAEF-E7D0-5BB38BBE94F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99D6D10A-F515-1CFA-AF7A-0CE18C1F4AD0}"/>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6666DE0A-A13D-DD36-EC8F-AE192465FD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D45E93F2-D0AD-AC0B-C726-16D7CE91C31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 16">
            <a:extLst>
              <a:ext uri="{FF2B5EF4-FFF2-40B4-BE49-F238E27FC236}">
                <a16:creationId xmlns:a16="http://schemas.microsoft.com/office/drawing/2014/main" id="{7525E70B-6BD6-8F7C-C6CA-42F06EE472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1637" y="1334098"/>
            <a:ext cx="3927684" cy="2777462"/>
          </a:xfrm>
          <a:prstGeom prst="rect">
            <a:avLst/>
          </a:prstGeom>
        </p:spPr>
      </p:pic>
      <p:pic>
        <p:nvPicPr>
          <p:cNvPr id="13" name="Image 12">
            <a:extLst>
              <a:ext uri="{FF2B5EF4-FFF2-40B4-BE49-F238E27FC236}">
                <a16:creationId xmlns:a16="http://schemas.microsoft.com/office/drawing/2014/main" id="{9CFF3DD0-FCC1-59EB-AE0D-C1F535E7DF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58608" y="3437855"/>
            <a:ext cx="2211272" cy="3369557"/>
          </a:xfrm>
          <a:prstGeom prst="rect">
            <a:avLst/>
          </a:prstGeom>
        </p:spPr>
      </p:pic>
      <p:sp>
        <p:nvSpPr>
          <p:cNvPr id="15" name="ZoneTexte 14">
            <a:extLst>
              <a:ext uri="{FF2B5EF4-FFF2-40B4-BE49-F238E27FC236}">
                <a16:creationId xmlns:a16="http://schemas.microsoft.com/office/drawing/2014/main" id="{C0012C6F-32E2-1EFA-FECF-75E7ACEF545D}"/>
              </a:ext>
            </a:extLst>
          </p:cNvPr>
          <p:cNvSpPr txBox="1"/>
          <p:nvPr/>
        </p:nvSpPr>
        <p:spPr>
          <a:xfrm>
            <a:off x="6689557" y="1690104"/>
            <a:ext cx="5142400" cy="1631216"/>
          </a:xfrm>
          <a:prstGeom prst="rect">
            <a:avLst/>
          </a:prstGeom>
          <a:noFill/>
        </p:spPr>
        <p:txBody>
          <a:bodyPr wrap="square">
            <a:spAutoFit/>
          </a:bodyPr>
          <a:lstStyle/>
          <a:p>
            <a:r>
              <a:rPr lang="fr-FR" sz="2000" dirty="0">
                <a:solidFill>
                  <a:schemeClr val="accent1">
                    <a:lumMod val="75000"/>
                  </a:schemeClr>
                </a:solidFill>
              </a:rPr>
              <a:t>C’est la p</a:t>
            </a:r>
            <a:r>
              <a:rPr lang="fr-FR" sz="2000" b="0" i="0" dirty="0">
                <a:solidFill>
                  <a:schemeClr val="accent1">
                    <a:lumMod val="75000"/>
                  </a:schemeClr>
                </a:solidFill>
                <a:effectLst/>
              </a:rPr>
              <a:t>artie de la Terre occupée par les eaux et les glaces. </a:t>
            </a:r>
            <a:r>
              <a:rPr lang="fr-FR" sz="2000" dirty="0">
                <a:solidFill>
                  <a:schemeClr val="accent1">
                    <a:lumMod val="75000"/>
                  </a:schemeClr>
                </a:solidFill>
              </a:rPr>
              <a:t>Elle comprend aussi bien l’eau liquide (lacs, océans, rivières...) que l’eau sous différentes formes (glace, neige ou vapeur d’eau).</a:t>
            </a:r>
          </a:p>
        </p:txBody>
      </p:sp>
      <p:pic>
        <p:nvPicPr>
          <p:cNvPr id="18" name="Image 17">
            <a:extLst>
              <a:ext uri="{FF2B5EF4-FFF2-40B4-BE49-F238E27FC236}">
                <a16:creationId xmlns:a16="http://schemas.microsoft.com/office/drawing/2014/main" id="{CF409A50-2DCF-9F8B-A055-DDC8E17A3F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74348" y="2862259"/>
            <a:ext cx="3901448" cy="2438405"/>
          </a:xfrm>
          <a:prstGeom prst="rect">
            <a:avLst/>
          </a:prstGeom>
        </p:spPr>
      </p:pic>
      <p:pic>
        <p:nvPicPr>
          <p:cNvPr id="20" name="Image 19">
            <a:extLst>
              <a:ext uri="{FF2B5EF4-FFF2-40B4-BE49-F238E27FC236}">
                <a16:creationId xmlns:a16="http://schemas.microsoft.com/office/drawing/2014/main" id="{AFC0EDC2-B799-5D99-E8DA-94B5F5EA782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2996" y="3939097"/>
            <a:ext cx="4554221" cy="2846388"/>
          </a:xfrm>
          <a:prstGeom prst="rect">
            <a:avLst/>
          </a:prstGeom>
        </p:spPr>
      </p:pic>
      <p:sp>
        <p:nvSpPr>
          <p:cNvPr id="16" name="ZoneTexte 15">
            <a:extLst>
              <a:ext uri="{FF2B5EF4-FFF2-40B4-BE49-F238E27FC236}">
                <a16:creationId xmlns:a16="http://schemas.microsoft.com/office/drawing/2014/main" id="{BA61EC97-3D9E-3E68-A7EE-EF795B72F7E7}"/>
              </a:ext>
            </a:extLst>
          </p:cNvPr>
          <p:cNvSpPr txBox="1"/>
          <p:nvPr/>
        </p:nvSpPr>
        <p:spPr>
          <a:xfrm>
            <a:off x="5718580" y="6555619"/>
            <a:ext cx="4458478" cy="276999"/>
          </a:xfrm>
          <a:prstGeom prst="rect">
            <a:avLst/>
          </a:prstGeom>
          <a:noFill/>
        </p:spPr>
        <p:txBody>
          <a:bodyPr wrap="square">
            <a:spAutoFit/>
          </a:bodyPr>
          <a:lstStyle/>
          <a:p>
            <a:pPr rtl="0">
              <a:spcBef>
                <a:spcPts val="0"/>
              </a:spcBef>
              <a:spcAft>
                <a:spcPts val="1200"/>
              </a:spcAft>
            </a:pPr>
            <a:r>
              <a:rPr lang="fr-FR" sz="1200" b="0" dirty="0">
                <a:solidFill>
                  <a:schemeClr val="accent3">
                    <a:lumMod val="75000"/>
                  </a:schemeClr>
                </a:solidFill>
                <a:effectLst/>
              </a:rPr>
              <a:t>(*source : </a:t>
            </a:r>
            <a:r>
              <a:rPr lang="fr-FR" sz="1200" b="0" dirty="0" err="1">
                <a:solidFill>
                  <a:schemeClr val="accent3">
                    <a:lumMod val="75000"/>
                  </a:schemeClr>
                </a:solidFill>
                <a:effectLst/>
              </a:rPr>
              <a:t>cntrl</a:t>
            </a:r>
            <a:r>
              <a:rPr lang="fr-FR" sz="1200" dirty="0">
                <a:solidFill>
                  <a:schemeClr val="accent3">
                    <a:lumMod val="75000"/>
                  </a:schemeClr>
                </a:solidFill>
              </a:rPr>
              <a:t>)</a:t>
            </a:r>
          </a:p>
        </p:txBody>
      </p:sp>
      <p:sp>
        <p:nvSpPr>
          <p:cNvPr id="19" name="Espace réservé du numéro de diapositive 1">
            <a:extLst>
              <a:ext uri="{FF2B5EF4-FFF2-40B4-BE49-F238E27FC236}">
                <a16:creationId xmlns:a16="http://schemas.microsoft.com/office/drawing/2014/main" id="{B3277FE9-83DF-8DA6-CCE2-046CDF6873E2}"/>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23</a:t>
            </a:fld>
            <a:endParaRPr lang="fr-FR" altLang="fr-FR" sz="1800" b="1" dirty="0">
              <a:solidFill>
                <a:schemeClr val="bg1"/>
              </a:solidFill>
            </a:endParaRPr>
          </a:p>
        </p:txBody>
      </p:sp>
      <p:pic>
        <p:nvPicPr>
          <p:cNvPr id="21" name="Logo AEM">
            <a:extLst>
              <a:ext uri="{FF2B5EF4-FFF2-40B4-BE49-F238E27FC236}">
                <a16:creationId xmlns:a16="http://schemas.microsoft.com/office/drawing/2014/main" id="{9991E573-3DE9-26D3-F58E-DB291073E15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 1">
            <a:hlinkClick r:id="rId11" action="ppaction://hlinksldjump"/>
            <a:extLst>
              <a:ext uri="{FF2B5EF4-FFF2-40B4-BE49-F238E27FC236}">
                <a16:creationId xmlns:a16="http://schemas.microsoft.com/office/drawing/2014/main" id="{13579ECB-12D2-C134-4D79-AD065F44FC1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992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21" name="Encre 20">
                <a:extLst>
                  <a:ext uri="{FF2B5EF4-FFF2-40B4-BE49-F238E27FC236}">
                    <a16:creationId xmlns:a16="http://schemas.microsoft.com/office/drawing/2014/main" id="{EC2D0962-DC0F-78C0-F95F-561ED98207C8}"/>
                  </a:ext>
                </a:extLst>
              </p14:cNvPr>
              <p14:cNvContentPartPr/>
              <p14:nvPr/>
            </p14:nvContentPartPr>
            <p14:xfrm>
              <a:off x="6552949" y="3916156"/>
              <a:ext cx="45719" cy="45719"/>
            </p14:xfrm>
          </p:contentPart>
        </mc:Choice>
        <mc:Fallback xmlns="">
          <p:pic>
            <p:nvPicPr>
              <p:cNvPr id="21" name="Encre 20">
                <a:extLst>
                  <a:ext uri="{FF2B5EF4-FFF2-40B4-BE49-F238E27FC236}">
                    <a16:creationId xmlns:a16="http://schemas.microsoft.com/office/drawing/2014/main" id="{EC2D0962-DC0F-78C0-F95F-561ED98207C8}"/>
                  </a:ext>
                </a:extLst>
              </p:cNvPr>
              <p:cNvPicPr/>
              <p:nvPr/>
            </p:nvPicPr>
            <p:blipFill>
              <a:blip r:embed="rId3"/>
              <a:stretch>
                <a:fillRect/>
              </a:stretch>
            </p:blipFill>
            <p:spPr>
              <a:xfrm>
                <a:off x="5409974" y="2773181"/>
                <a:ext cx="2285950" cy="2285950"/>
              </a:xfrm>
              <a:prstGeom prst="rect">
                <a:avLst/>
              </a:prstGeom>
            </p:spPr>
          </p:pic>
        </mc:Fallback>
      </mc:AlternateContent>
      <p:pic>
        <p:nvPicPr>
          <p:cNvPr id="23" name="Image 32">
            <a:extLst>
              <a:ext uri="{FF2B5EF4-FFF2-40B4-BE49-F238E27FC236}">
                <a16:creationId xmlns:a16="http://schemas.microsoft.com/office/drawing/2014/main" id="{90C20D65-C63D-1526-CF8C-132AB02976AA}"/>
              </a:ext>
            </a:extLst>
          </p:cNvPr>
          <p:cNvPicPr>
            <a:picLocks noChangeAspect="1"/>
          </p:cNvPicPr>
          <p:nvPr/>
        </p:nvPicPr>
        <p:blipFill rotWithShape="1">
          <a:blip r:embed="rId4">
            <a:extLst>
              <a:ext uri="{28A0092B-C50C-407E-A947-70E740481C1C}">
                <a14:useLocalDpi xmlns:a14="http://schemas.microsoft.com/office/drawing/2010/main" val="0"/>
              </a:ext>
            </a:extLst>
          </a:blip>
          <a:srcRect l="16639"/>
          <a:stretch/>
        </p:blipFill>
        <p:spPr bwMode="auto">
          <a:xfrm>
            <a:off x="-16660" y="1069939"/>
            <a:ext cx="8350841" cy="5814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3" name="Groupe 62">
            <a:extLst>
              <a:ext uri="{FF2B5EF4-FFF2-40B4-BE49-F238E27FC236}">
                <a16:creationId xmlns:a16="http://schemas.microsoft.com/office/drawing/2014/main" id="{143CD3BC-E3D4-5C1D-E544-A8A6F35FD59E}"/>
              </a:ext>
            </a:extLst>
          </p:cNvPr>
          <p:cNvGrpSpPr/>
          <p:nvPr/>
        </p:nvGrpSpPr>
        <p:grpSpPr>
          <a:xfrm>
            <a:off x="1428447" y="1279918"/>
            <a:ext cx="8049182" cy="5070083"/>
            <a:chOff x="1428447" y="1279918"/>
            <a:chExt cx="8049182" cy="5070083"/>
          </a:xfrm>
        </p:grpSpPr>
        <p:sp>
          <p:nvSpPr>
            <p:cNvPr id="35" name="Ionosphère">
              <a:extLst>
                <a:ext uri="{FF2B5EF4-FFF2-40B4-BE49-F238E27FC236}">
                  <a16:creationId xmlns:a16="http://schemas.microsoft.com/office/drawing/2014/main" id="{53C85ED5-6987-3C6C-5111-CCC6735DA449}"/>
                </a:ext>
              </a:extLst>
            </p:cNvPr>
            <p:cNvSpPr txBox="1">
              <a:spLocks noChangeArrowheads="1"/>
            </p:cNvSpPr>
            <p:nvPr/>
          </p:nvSpPr>
          <p:spPr bwMode="auto">
            <a:xfrm>
              <a:off x="3464024" y="1373891"/>
              <a:ext cx="601360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ts val="300"/>
                </a:spcAft>
                <a:buClrTx/>
                <a:buSzTx/>
                <a:buFontTx/>
                <a:buNone/>
                <a:tabLst/>
                <a:defRPr/>
              </a:pPr>
              <a:r>
                <a:rPr kumimoji="0" lang="fr-FR" altLang="fr-FR"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rPr>
                <a:t>Ionosphère &gt; </a:t>
              </a:r>
              <a:r>
                <a:rPr kumimoji="0" lang="fr-FR" altLang="fr-FR"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rPr>
                <a:t>jusqu’à environ </a:t>
              </a:r>
              <a:r>
                <a:rPr kumimoji="0" lang="fr-FR" altLang="fr-FR"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rPr>
                <a:t>3500 km d’altitude</a:t>
              </a:r>
            </a:p>
          </p:txBody>
        </p:sp>
        <p:sp>
          <p:nvSpPr>
            <p:cNvPr id="36" name="ZoneTexte 8">
              <a:extLst>
                <a:ext uri="{FF2B5EF4-FFF2-40B4-BE49-F238E27FC236}">
                  <a16:creationId xmlns:a16="http://schemas.microsoft.com/office/drawing/2014/main" id="{565F5810-B994-83EF-E713-48E392720B2B}"/>
                </a:ext>
              </a:extLst>
            </p:cNvPr>
            <p:cNvSpPr txBox="1">
              <a:spLocks noChangeArrowheads="1"/>
            </p:cNvSpPr>
            <p:nvPr/>
          </p:nvSpPr>
          <p:spPr bwMode="auto">
            <a:xfrm>
              <a:off x="4492684" y="5475353"/>
              <a:ext cx="166569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1200" b="0" i="0" u="none" strike="noStrike" kern="1200" cap="none" spc="0" normalizeH="0" baseline="0" noProof="0" dirty="0">
                  <a:ln>
                    <a:noFill/>
                  </a:ln>
                  <a:solidFill>
                    <a:srgbClr val="203864"/>
                  </a:solidFill>
                  <a:effectLst/>
                  <a:uLnTx/>
                  <a:uFillTx/>
                  <a:latin typeface="Calibri" panose="020F0502020204030204" pitchFamily="34" charset="0"/>
                  <a:ea typeface="+mn-ea"/>
                  <a:cs typeface="Arial" panose="020B0604020202020204" pitchFamily="34" charset="0"/>
                </a:rPr>
                <a:t>Avion de ligne</a:t>
              </a:r>
            </a:p>
          </p:txBody>
        </p:sp>
        <p:sp>
          <p:nvSpPr>
            <p:cNvPr id="37" name="ZoneTexte 8">
              <a:extLst>
                <a:ext uri="{FF2B5EF4-FFF2-40B4-BE49-F238E27FC236}">
                  <a16:creationId xmlns:a16="http://schemas.microsoft.com/office/drawing/2014/main" id="{7DEE30E3-18C7-5A08-895C-226621B1D1A2}"/>
                </a:ext>
              </a:extLst>
            </p:cNvPr>
            <p:cNvSpPr txBox="1">
              <a:spLocks noChangeArrowheads="1"/>
            </p:cNvSpPr>
            <p:nvPr/>
          </p:nvSpPr>
          <p:spPr bwMode="auto">
            <a:xfrm>
              <a:off x="6698223" y="5371936"/>
              <a:ext cx="171142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200" b="0" i="0" u="none" strike="noStrike" kern="1200" cap="none" spc="0" normalizeH="0" baseline="0" noProof="0" dirty="0">
                  <a:ln>
                    <a:noFill/>
                  </a:ln>
                  <a:solidFill>
                    <a:srgbClr val="203864"/>
                  </a:solidFill>
                  <a:effectLst/>
                  <a:uLnTx/>
                  <a:uFillTx/>
                  <a:latin typeface="Calibri" panose="020F0502020204030204" pitchFamily="34" charset="0"/>
                  <a:ea typeface="+mn-ea"/>
                  <a:cs typeface="Arial" panose="020B0604020202020204" pitchFamily="34" charset="0"/>
                </a:rPr>
                <a:t>Avion</a:t>
              </a:r>
              <a:r>
                <a:rPr kumimoji="0" lang="fr-FR" altLang="fr-FR" sz="1400" b="0" i="0" u="none" strike="noStrike" kern="1200" cap="none" spc="0" normalizeH="0" baseline="0" noProof="0" dirty="0">
                  <a:ln>
                    <a:noFill/>
                  </a:ln>
                  <a:solidFill>
                    <a:srgbClr val="203864"/>
                  </a:solidFill>
                  <a:effectLst/>
                  <a:uLnTx/>
                  <a:uFillTx/>
                  <a:latin typeface="Calibri" panose="020F0502020204030204" pitchFamily="34" charset="0"/>
                  <a:ea typeface="+mn-ea"/>
                  <a:cs typeface="Arial" panose="020B0604020202020204"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200" b="0" i="0" u="none" strike="noStrike" kern="1200" cap="none" spc="0" normalizeH="0" baseline="0" noProof="0" dirty="0">
                  <a:ln>
                    <a:noFill/>
                  </a:ln>
                  <a:solidFill>
                    <a:srgbClr val="203864"/>
                  </a:solidFill>
                  <a:effectLst/>
                  <a:uLnTx/>
                  <a:uFillTx/>
                  <a:latin typeface="Calibri" panose="020F0502020204030204" pitchFamily="34" charset="0"/>
                  <a:ea typeface="+mn-ea"/>
                  <a:cs typeface="Arial" panose="020B0604020202020204" pitchFamily="34" charset="0"/>
                </a:rPr>
                <a:t>supersonique</a:t>
              </a:r>
            </a:p>
          </p:txBody>
        </p:sp>
        <p:sp>
          <p:nvSpPr>
            <p:cNvPr id="38" name="ZoneTexte 8">
              <a:extLst>
                <a:ext uri="{FF2B5EF4-FFF2-40B4-BE49-F238E27FC236}">
                  <a16:creationId xmlns:a16="http://schemas.microsoft.com/office/drawing/2014/main" id="{5A5186F9-722D-7B48-A472-8B79767FAD2A}"/>
                </a:ext>
              </a:extLst>
            </p:cNvPr>
            <p:cNvSpPr txBox="1">
              <a:spLocks noChangeArrowheads="1"/>
            </p:cNvSpPr>
            <p:nvPr/>
          </p:nvSpPr>
          <p:spPr bwMode="auto">
            <a:xfrm>
              <a:off x="6746684" y="2681665"/>
              <a:ext cx="15874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12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rPr>
                <a:t>Aurores polaires</a:t>
              </a:r>
            </a:p>
          </p:txBody>
        </p:sp>
        <p:grpSp>
          <p:nvGrpSpPr>
            <p:cNvPr id="41" name="Groupe 6">
              <a:extLst>
                <a:ext uri="{FF2B5EF4-FFF2-40B4-BE49-F238E27FC236}">
                  <a16:creationId xmlns:a16="http://schemas.microsoft.com/office/drawing/2014/main" id="{362C080C-C21D-207F-FB0E-50AC0540A93C}"/>
                </a:ext>
              </a:extLst>
            </p:cNvPr>
            <p:cNvGrpSpPr>
              <a:grpSpLocks/>
            </p:cNvGrpSpPr>
            <p:nvPr/>
          </p:nvGrpSpPr>
          <p:grpSpPr bwMode="auto">
            <a:xfrm rot="-940784">
              <a:off x="1428447" y="4247271"/>
              <a:ext cx="2171475" cy="353577"/>
              <a:chOff x="5055708" y="4434390"/>
              <a:chExt cx="2735224" cy="379879"/>
            </a:xfrm>
          </p:grpSpPr>
          <p:sp>
            <p:nvSpPr>
              <p:cNvPr id="42" name="Rectangle à coins arrondis 35">
                <a:extLst>
                  <a:ext uri="{FF2B5EF4-FFF2-40B4-BE49-F238E27FC236}">
                    <a16:creationId xmlns:a16="http://schemas.microsoft.com/office/drawing/2014/main" id="{2BFDCD02-F851-8C68-6B1D-F8D281992B47}"/>
                  </a:ext>
                </a:extLst>
              </p:cNvPr>
              <p:cNvSpPr/>
              <p:nvPr/>
            </p:nvSpPr>
            <p:spPr>
              <a:xfrm>
                <a:off x="5076509" y="4477962"/>
                <a:ext cx="2714423" cy="288492"/>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3" name="couche d'ozone">
                <a:extLst>
                  <a:ext uri="{FF2B5EF4-FFF2-40B4-BE49-F238E27FC236}">
                    <a16:creationId xmlns:a16="http://schemas.microsoft.com/office/drawing/2014/main" id="{01553F73-DACD-6384-E1FA-6E2D3E4EC14E}"/>
                  </a:ext>
                </a:extLst>
              </p:cNvPr>
              <p:cNvSpPr>
                <a:spLocks noChangeArrowheads="1"/>
              </p:cNvSpPr>
              <p:nvPr/>
            </p:nvSpPr>
            <p:spPr bwMode="auto">
              <a:xfrm>
                <a:off x="5055708" y="4434390"/>
                <a:ext cx="2704950" cy="379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fr-FR" altLang="fr-FR" sz="1400" b="1" i="0" u="none" strike="noStrike" kern="1200" cap="none" spc="0" normalizeH="0" baseline="0" noProof="0" dirty="0">
                    <a:ln>
                      <a:noFill/>
                    </a:ln>
                    <a:solidFill>
                      <a:srgbClr val="2F5597"/>
                    </a:solidFill>
                    <a:effectLst/>
                    <a:uLnTx/>
                    <a:uFillTx/>
                    <a:latin typeface="Calibri" panose="020F0502020204030204" pitchFamily="34" charset="0"/>
                    <a:ea typeface="+mn-ea"/>
                    <a:cs typeface="Arial" panose="020B0604020202020204" pitchFamily="34" charset="0"/>
                  </a:rPr>
                  <a:t>Alt. 25 km Couche d’ozone </a:t>
                </a:r>
              </a:p>
            </p:txBody>
          </p:sp>
        </p:grpSp>
        <p:grpSp>
          <p:nvGrpSpPr>
            <p:cNvPr id="44" name="Groupe 3">
              <a:extLst>
                <a:ext uri="{FF2B5EF4-FFF2-40B4-BE49-F238E27FC236}">
                  <a16:creationId xmlns:a16="http://schemas.microsoft.com/office/drawing/2014/main" id="{F9A50F6E-E96F-7429-CDE0-2C3A860498C3}"/>
                </a:ext>
              </a:extLst>
            </p:cNvPr>
            <p:cNvGrpSpPr>
              <a:grpSpLocks/>
            </p:cNvGrpSpPr>
            <p:nvPr/>
          </p:nvGrpSpPr>
          <p:grpSpPr bwMode="auto">
            <a:xfrm rot="-802132">
              <a:off x="1522849" y="1279918"/>
              <a:ext cx="1604354" cy="459650"/>
              <a:chOff x="5309646" y="1503010"/>
              <a:chExt cx="1726886" cy="494782"/>
            </a:xfrm>
          </p:grpSpPr>
          <p:sp>
            <p:nvSpPr>
              <p:cNvPr id="45" name="Rectangle à coins arrondis 1">
                <a:extLst>
                  <a:ext uri="{FF2B5EF4-FFF2-40B4-BE49-F238E27FC236}">
                    <a16:creationId xmlns:a16="http://schemas.microsoft.com/office/drawing/2014/main" id="{16AC9C3E-DD90-613E-6ADF-700E7AB46C16}"/>
                  </a:ext>
                </a:extLst>
              </p:cNvPr>
              <p:cNvSpPr/>
              <p:nvPr/>
            </p:nvSpPr>
            <p:spPr>
              <a:xfrm>
                <a:off x="5380721" y="1565112"/>
                <a:ext cx="1584873" cy="349390"/>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6" name="thermosphère">
                <a:extLst>
                  <a:ext uri="{FF2B5EF4-FFF2-40B4-BE49-F238E27FC236}">
                    <a16:creationId xmlns:a16="http://schemas.microsoft.com/office/drawing/2014/main" id="{A50276BB-C46D-F23D-B6D9-BD54E051E2F5}"/>
                  </a:ext>
                </a:extLst>
              </p:cNvPr>
              <p:cNvSpPr>
                <a:spLocks noChangeArrowheads="1"/>
              </p:cNvSpPr>
              <p:nvPr/>
            </p:nvSpPr>
            <p:spPr bwMode="auto">
              <a:xfrm>
                <a:off x="5309646" y="1503010"/>
                <a:ext cx="1726886" cy="494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ts val="300"/>
                  </a:spcAft>
                  <a:buClrTx/>
                  <a:buSzTx/>
                  <a:buFontTx/>
                  <a:buNone/>
                  <a:tabLst/>
                  <a:defRPr/>
                </a:pPr>
                <a:r>
                  <a:rPr kumimoji="0" lang="fr-FR" altLang="fr-FR" sz="2000" b="1" i="0" u="none" strike="noStrike" kern="1200" cap="none" spc="0" normalizeH="0" baseline="0" noProof="0" dirty="0">
                    <a:ln>
                      <a:noFill/>
                    </a:ln>
                    <a:solidFill>
                      <a:srgbClr val="2F5597"/>
                    </a:solidFill>
                    <a:effectLst/>
                    <a:uLnTx/>
                    <a:uFillTx/>
                    <a:latin typeface="Calibri" panose="020F0502020204030204" pitchFamily="34" charset="0"/>
                    <a:ea typeface="+mn-ea"/>
                    <a:cs typeface="Arial" panose="020B0604020202020204" pitchFamily="34" charset="0"/>
                  </a:rPr>
                  <a:t>Alt. 600 km</a:t>
                </a:r>
              </a:p>
            </p:txBody>
          </p:sp>
        </p:grpSp>
        <p:sp>
          <p:nvSpPr>
            <p:cNvPr id="47" name="Rectangle 8">
              <a:extLst>
                <a:ext uri="{FF2B5EF4-FFF2-40B4-BE49-F238E27FC236}">
                  <a16:creationId xmlns:a16="http://schemas.microsoft.com/office/drawing/2014/main" id="{32844672-273A-F3E4-F001-1FF99740B3FE}"/>
                </a:ext>
              </a:extLst>
            </p:cNvPr>
            <p:cNvSpPr>
              <a:spLocks noChangeArrowheads="1"/>
            </p:cNvSpPr>
            <p:nvPr/>
          </p:nvSpPr>
          <p:spPr bwMode="auto">
            <a:xfrm>
              <a:off x="4758211" y="2348957"/>
              <a:ext cx="19061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ts val="300"/>
                </a:spcAft>
                <a:buClrTx/>
                <a:buSzTx/>
                <a:buFontTx/>
                <a:buNone/>
                <a:tabLst/>
                <a:defRPr/>
              </a:pPr>
              <a:r>
                <a:rPr kumimoji="0" lang="fr-FR" altLang="fr-FR"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rPr>
                <a:t>Thermosphère</a:t>
              </a:r>
            </a:p>
          </p:txBody>
        </p:sp>
        <p:grpSp>
          <p:nvGrpSpPr>
            <p:cNvPr id="48" name="Groupe 4">
              <a:extLst>
                <a:ext uri="{FF2B5EF4-FFF2-40B4-BE49-F238E27FC236}">
                  <a16:creationId xmlns:a16="http://schemas.microsoft.com/office/drawing/2014/main" id="{51899545-6617-E0B3-5812-78A8C7478DAD}"/>
                </a:ext>
              </a:extLst>
            </p:cNvPr>
            <p:cNvGrpSpPr>
              <a:grpSpLocks/>
            </p:cNvGrpSpPr>
            <p:nvPr/>
          </p:nvGrpSpPr>
          <p:grpSpPr bwMode="auto">
            <a:xfrm rot="-802132">
              <a:off x="1887740" y="2213532"/>
              <a:ext cx="1459166" cy="459650"/>
              <a:chOff x="5686867" y="2523828"/>
              <a:chExt cx="1569797" cy="494840"/>
            </a:xfrm>
          </p:grpSpPr>
          <p:sp>
            <p:nvSpPr>
              <p:cNvPr id="49" name="Rectangle à coins arrondis 32">
                <a:extLst>
                  <a:ext uri="{FF2B5EF4-FFF2-40B4-BE49-F238E27FC236}">
                    <a16:creationId xmlns:a16="http://schemas.microsoft.com/office/drawing/2014/main" id="{A95F5F59-E1A2-A348-4927-6D1A0850DCAB}"/>
                  </a:ext>
                </a:extLst>
              </p:cNvPr>
              <p:cNvSpPr/>
              <p:nvPr/>
            </p:nvSpPr>
            <p:spPr>
              <a:xfrm>
                <a:off x="5686867" y="2572719"/>
                <a:ext cx="1504693" cy="352607"/>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0" name="mesosphere">
                <a:extLst>
                  <a:ext uri="{FF2B5EF4-FFF2-40B4-BE49-F238E27FC236}">
                    <a16:creationId xmlns:a16="http://schemas.microsoft.com/office/drawing/2014/main" id="{1BEF9F20-89BE-3D41-16B5-AE7AB63B40EE}"/>
                  </a:ext>
                </a:extLst>
              </p:cNvPr>
              <p:cNvSpPr>
                <a:spLocks noChangeArrowheads="1"/>
              </p:cNvSpPr>
              <p:nvPr/>
            </p:nvSpPr>
            <p:spPr bwMode="auto">
              <a:xfrm>
                <a:off x="5691146" y="2523828"/>
                <a:ext cx="1565518" cy="494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ts val="300"/>
                  </a:spcAft>
                  <a:buClrTx/>
                  <a:buSzTx/>
                  <a:buFontTx/>
                  <a:buNone/>
                  <a:tabLst/>
                  <a:defRPr/>
                </a:pPr>
                <a:r>
                  <a:rPr kumimoji="0" lang="fr-FR" altLang="fr-FR" sz="2000" b="1" i="0" u="none" strike="noStrike" kern="1200" cap="none" spc="0" normalizeH="0" baseline="0" noProof="0" dirty="0">
                    <a:ln>
                      <a:noFill/>
                    </a:ln>
                    <a:solidFill>
                      <a:srgbClr val="2F5597"/>
                    </a:solidFill>
                    <a:effectLst/>
                    <a:uLnTx/>
                    <a:uFillTx/>
                    <a:latin typeface="Calibri" panose="020F0502020204030204" pitchFamily="34" charset="0"/>
                    <a:ea typeface="+mn-ea"/>
                    <a:cs typeface="Arial" panose="020B0604020202020204" pitchFamily="34" charset="0"/>
                  </a:rPr>
                  <a:t>Alt. 85 km</a:t>
                </a:r>
              </a:p>
            </p:txBody>
          </p:sp>
        </p:grpSp>
        <p:sp>
          <p:nvSpPr>
            <p:cNvPr id="51" name="Rectangle 9">
              <a:extLst>
                <a:ext uri="{FF2B5EF4-FFF2-40B4-BE49-F238E27FC236}">
                  <a16:creationId xmlns:a16="http://schemas.microsoft.com/office/drawing/2014/main" id="{60984980-4334-5BD0-058C-8B60657E9ACA}"/>
                </a:ext>
              </a:extLst>
            </p:cNvPr>
            <p:cNvSpPr>
              <a:spLocks noChangeArrowheads="1"/>
            </p:cNvSpPr>
            <p:nvPr/>
          </p:nvSpPr>
          <p:spPr bwMode="auto">
            <a:xfrm>
              <a:off x="4909388" y="3546932"/>
              <a:ext cx="16435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ts val="300"/>
                </a:spcAft>
                <a:buClrTx/>
                <a:buSzTx/>
                <a:buFontTx/>
                <a:buNone/>
                <a:tabLst/>
                <a:defRPr/>
              </a:pPr>
              <a:r>
                <a:rPr kumimoji="0" lang="fr-FR" altLang="fr-FR"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rPr>
                <a:t>Mésosphère</a:t>
              </a:r>
            </a:p>
          </p:txBody>
        </p:sp>
        <p:grpSp>
          <p:nvGrpSpPr>
            <p:cNvPr id="52" name="Groupe 5">
              <a:extLst>
                <a:ext uri="{FF2B5EF4-FFF2-40B4-BE49-F238E27FC236}">
                  <a16:creationId xmlns:a16="http://schemas.microsoft.com/office/drawing/2014/main" id="{328DCE65-8AA0-A272-BAE0-4AD71964AF43}"/>
                </a:ext>
              </a:extLst>
            </p:cNvPr>
            <p:cNvGrpSpPr>
              <a:grpSpLocks/>
            </p:cNvGrpSpPr>
            <p:nvPr/>
          </p:nvGrpSpPr>
          <p:grpSpPr bwMode="auto">
            <a:xfrm rot="-802132">
              <a:off x="1892466" y="3270864"/>
              <a:ext cx="1521485" cy="459650"/>
              <a:chOff x="5639294" y="3562483"/>
              <a:chExt cx="1636244" cy="494567"/>
            </a:xfrm>
          </p:grpSpPr>
          <p:sp>
            <p:nvSpPr>
              <p:cNvPr id="53" name="Rectangle à coins arrondis 33">
                <a:extLst>
                  <a:ext uri="{FF2B5EF4-FFF2-40B4-BE49-F238E27FC236}">
                    <a16:creationId xmlns:a16="http://schemas.microsoft.com/office/drawing/2014/main" id="{0C47825D-F8DB-855E-0479-BD37F1BFA5D0}"/>
                  </a:ext>
                </a:extLst>
              </p:cNvPr>
              <p:cNvSpPr/>
              <p:nvPr/>
            </p:nvSpPr>
            <p:spPr>
              <a:xfrm>
                <a:off x="5747277" y="3652985"/>
                <a:ext cx="1481931" cy="349238"/>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4" name="stratosphere">
                <a:extLst>
                  <a:ext uri="{FF2B5EF4-FFF2-40B4-BE49-F238E27FC236}">
                    <a16:creationId xmlns:a16="http://schemas.microsoft.com/office/drawing/2014/main" id="{96FF52B6-467F-95F5-FF20-6B17D3573E5A}"/>
                  </a:ext>
                </a:extLst>
              </p:cNvPr>
              <p:cNvSpPr>
                <a:spLocks noChangeArrowheads="1"/>
              </p:cNvSpPr>
              <p:nvPr/>
            </p:nvSpPr>
            <p:spPr bwMode="auto">
              <a:xfrm>
                <a:off x="5639294" y="3562483"/>
                <a:ext cx="1636244" cy="49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2000" b="1" i="0" u="none" strike="noStrike" kern="1200" cap="none" spc="0" normalizeH="0" baseline="0" noProof="0" dirty="0">
                    <a:ln>
                      <a:noFill/>
                    </a:ln>
                    <a:solidFill>
                      <a:srgbClr val="2F5597"/>
                    </a:solidFill>
                    <a:effectLst/>
                    <a:uLnTx/>
                    <a:uFillTx/>
                    <a:latin typeface="Calibri" panose="020F0502020204030204" pitchFamily="34" charset="0"/>
                    <a:ea typeface="+mn-ea"/>
                    <a:cs typeface="Arial" panose="020B0604020202020204" pitchFamily="34" charset="0"/>
                  </a:rPr>
                  <a:t> Alt. 50 km</a:t>
                </a:r>
              </a:p>
            </p:txBody>
          </p:sp>
        </p:grpSp>
        <p:sp>
          <p:nvSpPr>
            <p:cNvPr id="55" name="Rectangle 54">
              <a:extLst>
                <a:ext uri="{FF2B5EF4-FFF2-40B4-BE49-F238E27FC236}">
                  <a16:creationId xmlns:a16="http://schemas.microsoft.com/office/drawing/2014/main" id="{FC12B1B6-54C9-3BD6-CE14-984C26C93551}"/>
                </a:ext>
              </a:extLst>
            </p:cNvPr>
            <p:cNvSpPr>
              <a:spLocks noChangeArrowheads="1"/>
            </p:cNvSpPr>
            <p:nvPr/>
          </p:nvSpPr>
          <p:spPr bwMode="auto">
            <a:xfrm>
              <a:off x="4867330" y="4463310"/>
              <a:ext cx="1708478" cy="369332"/>
            </a:xfrm>
            <a:prstGeom prst="rect">
              <a:avLst/>
            </a:prstGeom>
            <a:solidFill>
              <a:srgbClr val="58D7F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800" b="1" i="0" u="none" strike="noStrike" kern="1200" cap="none" spc="0" normalizeH="0" baseline="0" noProof="0" dirty="0">
                  <a:ln>
                    <a:noFill/>
                  </a:ln>
                  <a:solidFill>
                    <a:srgbClr val="2F5597"/>
                  </a:solidFill>
                  <a:effectLst/>
                  <a:uLnTx/>
                  <a:uFillTx/>
                  <a:latin typeface="Calibri" panose="020F0502020204030204" pitchFamily="34" charset="0"/>
                  <a:ea typeface="+mn-ea"/>
                  <a:cs typeface="Arial" panose="020B0604020202020204" pitchFamily="34" charset="0"/>
                </a:rPr>
                <a:t>Stratosphère</a:t>
              </a:r>
            </a:p>
          </p:txBody>
        </p:sp>
        <p:grpSp>
          <p:nvGrpSpPr>
            <p:cNvPr id="56" name="Groupe 7">
              <a:extLst>
                <a:ext uri="{FF2B5EF4-FFF2-40B4-BE49-F238E27FC236}">
                  <a16:creationId xmlns:a16="http://schemas.microsoft.com/office/drawing/2014/main" id="{85316659-2FAD-619B-EF84-79EC938FC391}"/>
                </a:ext>
              </a:extLst>
            </p:cNvPr>
            <p:cNvGrpSpPr>
              <a:grpSpLocks/>
            </p:cNvGrpSpPr>
            <p:nvPr/>
          </p:nvGrpSpPr>
          <p:grpSpPr bwMode="auto">
            <a:xfrm rot="-802132">
              <a:off x="2039094" y="5018592"/>
              <a:ext cx="1356558" cy="424292"/>
              <a:chOff x="5820189" y="5264332"/>
              <a:chExt cx="1460096" cy="455502"/>
            </a:xfrm>
          </p:grpSpPr>
          <p:sp>
            <p:nvSpPr>
              <p:cNvPr id="57" name="Rectangle à coins arrondis 34">
                <a:extLst>
                  <a:ext uri="{FF2B5EF4-FFF2-40B4-BE49-F238E27FC236}">
                    <a16:creationId xmlns:a16="http://schemas.microsoft.com/office/drawing/2014/main" id="{AAEFE2D1-F8F5-8BD6-F22D-7E5B710FAF4E}"/>
                  </a:ext>
                </a:extLst>
              </p:cNvPr>
              <p:cNvSpPr/>
              <p:nvPr/>
            </p:nvSpPr>
            <p:spPr>
              <a:xfrm>
                <a:off x="5820189" y="5288948"/>
                <a:ext cx="1387892" cy="348457"/>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58" name="troposphere">
                <a:extLst>
                  <a:ext uri="{FF2B5EF4-FFF2-40B4-BE49-F238E27FC236}">
                    <a16:creationId xmlns:a16="http://schemas.microsoft.com/office/drawing/2014/main" id="{F53CEE22-5ED3-011C-D1A4-4FEF2DEF371A}"/>
                  </a:ext>
                </a:extLst>
              </p:cNvPr>
              <p:cNvSpPr>
                <a:spLocks noChangeArrowheads="1"/>
              </p:cNvSpPr>
              <p:nvPr/>
            </p:nvSpPr>
            <p:spPr bwMode="auto">
              <a:xfrm>
                <a:off x="5846831" y="5264332"/>
                <a:ext cx="1433454" cy="455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800" b="1" i="0" u="none" strike="noStrike" kern="1200" cap="none" spc="0" normalizeH="0" baseline="0" noProof="0" dirty="0">
                    <a:ln>
                      <a:noFill/>
                    </a:ln>
                    <a:solidFill>
                      <a:srgbClr val="2F5597"/>
                    </a:solidFill>
                    <a:effectLst/>
                    <a:uLnTx/>
                    <a:uFillTx/>
                    <a:latin typeface="Calibri" panose="020F0502020204030204" pitchFamily="34" charset="0"/>
                    <a:ea typeface="+mn-ea"/>
                    <a:cs typeface="Arial" panose="020B0604020202020204" pitchFamily="34" charset="0"/>
                  </a:rPr>
                  <a:t>Alt. 12 km</a:t>
                </a:r>
              </a:p>
            </p:txBody>
          </p:sp>
        </p:grpSp>
        <p:sp>
          <p:nvSpPr>
            <p:cNvPr id="59" name="Rectangle 58">
              <a:extLst>
                <a:ext uri="{FF2B5EF4-FFF2-40B4-BE49-F238E27FC236}">
                  <a16:creationId xmlns:a16="http://schemas.microsoft.com/office/drawing/2014/main" id="{096AF03C-B1EA-DABC-132B-C8929827C5FE}"/>
                </a:ext>
              </a:extLst>
            </p:cNvPr>
            <p:cNvSpPr>
              <a:spLocks noChangeArrowheads="1"/>
            </p:cNvSpPr>
            <p:nvPr/>
          </p:nvSpPr>
          <p:spPr bwMode="auto">
            <a:xfrm>
              <a:off x="4887257" y="5980669"/>
              <a:ext cx="16656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800" b="1" i="0" u="none" strike="noStrike" kern="1200" cap="none" spc="0" normalizeH="0" baseline="0" noProof="0" dirty="0">
                  <a:ln>
                    <a:noFill/>
                  </a:ln>
                  <a:solidFill>
                    <a:srgbClr val="2F5597"/>
                  </a:solidFill>
                  <a:effectLst/>
                  <a:uLnTx/>
                  <a:uFillTx/>
                  <a:latin typeface="Calibri" panose="020F0502020204030204" pitchFamily="34" charset="0"/>
                  <a:ea typeface="+mn-ea"/>
                  <a:cs typeface="Arial" panose="020B0604020202020204" pitchFamily="34" charset="0"/>
                </a:rPr>
                <a:t>Troposphère</a:t>
              </a:r>
              <a:endParaRPr kumimoji="0" lang="fr-FR" altLang="fr-FR" sz="1800" b="0" i="0" u="none" strike="noStrike" kern="1200" cap="none" spc="0" normalizeH="0" baseline="0" noProof="0" dirty="0">
                <a:ln>
                  <a:noFill/>
                </a:ln>
                <a:solidFill>
                  <a:srgbClr val="2F5597"/>
                </a:solidFill>
                <a:effectLst/>
                <a:uLnTx/>
                <a:uFillTx/>
                <a:latin typeface="Calibri" panose="020F0502020204030204" pitchFamily="34" charset="0"/>
                <a:ea typeface="+mn-ea"/>
              </a:endParaRPr>
            </a:p>
          </p:txBody>
        </p:sp>
      </p:grpSp>
      <p:sp>
        <p:nvSpPr>
          <p:cNvPr id="2" name="Rectangle 2">
            <a:extLst>
              <a:ext uri="{FF2B5EF4-FFF2-40B4-BE49-F238E27FC236}">
                <a16:creationId xmlns:a16="http://schemas.microsoft.com/office/drawing/2014/main" id="{3449017A-270E-5958-DF8E-F6F2F4F51620}"/>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Qu’est-ce que l’atmosphère ?</a:t>
            </a:r>
          </a:p>
        </p:txBody>
      </p:sp>
      <p:sp>
        <p:nvSpPr>
          <p:cNvPr id="3" name="Rectangle 1">
            <a:extLst>
              <a:ext uri="{FF2B5EF4-FFF2-40B4-BE49-F238E27FC236}">
                <a16:creationId xmlns:a16="http://schemas.microsoft.com/office/drawing/2014/main" id="{8899B74F-92C2-0A67-1779-96D831EB65B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425E6143-0078-43F2-E800-29E7CF9AD91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8E968204-E23D-4F01-999B-EC5230C8FCE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330688A7-766B-936D-97D1-AA829FAB73AF}"/>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81BC1732-34EE-A5DC-5EE2-E454ECA6FE6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E24AC767-A3AF-95CD-2180-02750E4A224D}"/>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B412B4E8-08FD-81F8-8ACD-C2D100A5F82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3DEECC4B-76BE-D5F1-7D40-768559B6E37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E2BC379A-604D-AEDE-1997-7F7DCBD480E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4">
            <a:extLst>
              <a:ext uri="{FF2B5EF4-FFF2-40B4-BE49-F238E27FC236}">
                <a16:creationId xmlns:a16="http://schemas.microsoft.com/office/drawing/2014/main" id="{38E955CF-4638-4D10-4667-9F21EC52A45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126875" y="4150136"/>
            <a:ext cx="1827431" cy="2784656"/>
          </a:xfrm>
          <a:prstGeom prst="rect">
            <a:avLst/>
          </a:prstGeom>
        </p:spPr>
      </p:pic>
      <p:sp>
        <p:nvSpPr>
          <p:cNvPr id="17" name="ZoneTexte 16">
            <a:extLst>
              <a:ext uri="{FF2B5EF4-FFF2-40B4-BE49-F238E27FC236}">
                <a16:creationId xmlns:a16="http://schemas.microsoft.com/office/drawing/2014/main" id="{B2AE790E-EC86-B790-BC05-C5214B352267}"/>
              </a:ext>
            </a:extLst>
          </p:cNvPr>
          <p:cNvSpPr txBox="1"/>
          <p:nvPr/>
        </p:nvSpPr>
        <p:spPr>
          <a:xfrm>
            <a:off x="8409652" y="1247929"/>
            <a:ext cx="3771130" cy="2554545"/>
          </a:xfrm>
          <a:prstGeom prst="rect">
            <a:avLst/>
          </a:prstGeom>
          <a:noFill/>
        </p:spPr>
        <p:txBody>
          <a:bodyPr wrap="square">
            <a:spAutoFit/>
          </a:bodyPr>
          <a:lstStyle/>
          <a:p>
            <a:r>
              <a:rPr lang="fr-FR" sz="2000" dirty="0">
                <a:solidFill>
                  <a:schemeClr val="accent1">
                    <a:lumMod val="75000"/>
                  </a:schemeClr>
                </a:solidFill>
              </a:rPr>
              <a:t>L’atmosphère est une </a:t>
            </a:r>
            <a:r>
              <a:rPr lang="fr-FR" sz="2000" b="1" dirty="0">
                <a:solidFill>
                  <a:schemeClr val="accent1">
                    <a:lumMod val="75000"/>
                  </a:schemeClr>
                </a:solidFill>
              </a:rPr>
              <a:t>enveloppe gazeuse qui entoure la Terre </a:t>
            </a:r>
            <a:r>
              <a:rPr lang="fr-FR" sz="2000" dirty="0">
                <a:solidFill>
                  <a:schemeClr val="accent1">
                    <a:lumMod val="75000"/>
                  </a:schemeClr>
                </a:solidFill>
              </a:rPr>
              <a:t>et qui est composée de plusieurs couches. De toutes ces couches, la plus proche de nous est la troposphère. C’est la couche où l’on peut respirer car l’oxygène y est présent en quantité suffisante.</a:t>
            </a:r>
          </a:p>
        </p:txBody>
      </p:sp>
      <p:sp>
        <p:nvSpPr>
          <p:cNvPr id="13" name="Espace réservé du numéro de diapositive 1">
            <a:extLst>
              <a:ext uri="{FF2B5EF4-FFF2-40B4-BE49-F238E27FC236}">
                <a16:creationId xmlns:a16="http://schemas.microsoft.com/office/drawing/2014/main" id="{8EF604D5-44B0-4341-C3F1-C6F2EFC9EDF5}"/>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24</a:t>
            </a:fld>
            <a:endParaRPr lang="fr-FR" altLang="fr-FR" sz="1800" b="1" dirty="0">
              <a:solidFill>
                <a:schemeClr val="bg1"/>
              </a:solidFill>
            </a:endParaRPr>
          </a:p>
        </p:txBody>
      </p:sp>
      <p:sp>
        <p:nvSpPr>
          <p:cNvPr id="32" name="ZoneTexte 30">
            <a:extLst>
              <a:ext uri="{FF2B5EF4-FFF2-40B4-BE49-F238E27FC236}">
                <a16:creationId xmlns:a16="http://schemas.microsoft.com/office/drawing/2014/main" id="{7BCBF7F1-2C16-D75B-E7B5-14CB45783CE7}"/>
              </a:ext>
            </a:extLst>
          </p:cNvPr>
          <p:cNvSpPr txBox="1">
            <a:spLocks noChangeArrowheads="1"/>
          </p:cNvSpPr>
          <p:nvPr/>
        </p:nvSpPr>
        <p:spPr bwMode="auto">
          <a:xfrm>
            <a:off x="0" y="6619252"/>
            <a:ext cx="554800" cy="19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1000" b="0" i="0" u="none" strike="noStrike" kern="1200" cap="none" spc="0" normalizeH="0" baseline="0" noProof="0">
              <a:ln>
                <a:noFill/>
              </a:ln>
              <a:solidFill>
                <a:srgbClr val="002060"/>
              </a:solidFill>
              <a:effectLst/>
              <a:uLnTx/>
              <a:uFillTx/>
              <a:latin typeface="Corbel" panose="020B0503020204020204" pitchFamily="34" charset="0"/>
              <a:ea typeface="+mn-ea"/>
              <a:cs typeface="Arial" panose="020B0604020202020204" pitchFamily="34" charset="0"/>
            </a:endParaRPr>
          </a:p>
        </p:txBody>
      </p:sp>
      <p:sp>
        <p:nvSpPr>
          <p:cNvPr id="33" name="ZoneTexte 30">
            <a:extLst>
              <a:ext uri="{FF2B5EF4-FFF2-40B4-BE49-F238E27FC236}">
                <a16:creationId xmlns:a16="http://schemas.microsoft.com/office/drawing/2014/main" id="{8083AC54-395E-5CE1-20CB-AFDE1C51D182}"/>
              </a:ext>
            </a:extLst>
          </p:cNvPr>
          <p:cNvSpPr txBox="1">
            <a:spLocks noChangeArrowheads="1"/>
          </p:cNvSpPr>
          <p:nvPr/>
        </p:nvSpPr>
        <p:spPr bwMode="auto">
          <a:xfrm>
            <a:off x="0" y="6619252"/>
            <a:ext cx="554800" cy="19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1000" b="0" i="0" u="none" strike="noStrike" kern="1200" cap="none" spc="0" normalizeH="0" baseline="0" noProof="0">
              <a:ln>
                <a:noFill/>
              </a:ln>
              <a:solidFill>
                <a:srgbClr val="002060"/>
              </a:solidFill>
              <a:effectLst/>
              <a:uLnTx/>
              <a:uFillTx/>
              <a:latin typeface="Corbel" panose="020B0503020204020204" pitchFamily="34" charset="0"/>
              <a:ea typeface="+mn-ea"/>
              <a:cs typeface="Arial" panose="020B0604020202020204" pitchFamily="34" charset="0"/>
            </a:endParaRPr>
          </a:p>
        </p:txBody>
      </p:sp>
      <p:sp>
        <p:nvSpPr>
          <p:cNvPr id="34" name="ZoneTexte 30">
            <a:extLst>
              <a:ext uri="{FF2B5EF4-FFF2-40B4-BE49-F238E27FC236}">
                <a16:creationId xmlns:a16="http://schemas.microsoft.com/office/drawing/2014/main" id="{5BED9963-9A31-E587-13EB-EEDA22378F02}"/>
              </a:ext>
            </a:extLst>
          </p:cNvPr>
          <p:cNvSpPr txBox="1">
            <a:spLocks noChangeArrowheads="1"/>
          </p:cNvSpPr>
          <p:nvPr/>
        </p:nvSpPr>
        <p:spPr bwMode="auto">
          <a:xfrm>
            <a:off x="0" y="6619252"/>
            <a:ext cx="554800" cy="199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1000" b="0" i="0" u="none" strike="noStrike" kern="1200" cap="none" spc="0" normalizeH="0" baseline="0" noProof="0">
              <a:ln>
                <a:noFill/>
              </a:ln>
              <a:solidFill>
                <a:srgbClr val="002060"/>
              </a:solidFill>
              <a:effectLst/>
              <a:uLnTx/>
              <a:uFillTx/>
              <a:latin typeface="Corbel" panose="020B0503020204020204" pitchFamily="34" charset="0"/>
              <a:ea typeface="+mn-ea"/>
              <a:cs typeface="Arial" panose="020B0604020202020204" pitchFamily="34" charset="0"/>
            </a:endParaRPr>
          </a:p>
        </p:txBody>
      </p:sp>
      <p:pic>
        <p:nvPicPr>
          <p:cNvPr id="14" name="Logo AEM">
            <a:extLst>
              <a:ext uri="{FF2B5EF4-FFF2-40B4-BE49-F238E27FC236}">
                <a16:creationId xmlns:a16="http://schemas.microsoft.com/office/drawing/2014/main" id="{416C5019-14CA-E5A0-C043-8CA02004F73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1">
            <a:hlinkClick r:id="rId11" action="ppaction://hlinksldjump"/>
            <a:extLst>
              <a:ext uri="{FF2B5EF4-FFF2-40B4-BE49-F238E27FC236}">
                <a16:creationId xmlns:a16="http://schemas.microsoft.com/office/drawing/2014/main" id="{1CE53B28-CC3D-D0DC-40CF-B1665E43A8A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0068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500A1F4-5EE6-2A83-57EF-FC64C200E61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Quels sont les différents groupes d’êtres </a:t>
            </a:r>
          </a:p>
          <a:p>
            <a:pPr algn="ctr" eaLnBrk="1" hangingPunct="1">
              <a:defRPr/>
            </a:pPr>
            <a:r>
              <a:rPr lang="fr-FR" sz="3500" b="1" dirty="0">
                <a:solidFill>
                  <a:srgbClr val="4472C4">
                    <a:lumMod val="75000"/>
                  </a:srgbClr>
                </a:solidFill>
                <a:cs typeface="Arial" panose="020B0604020202020204" pitchFamily="34" charset="0"/>
              </a:rPr>
              <a:t>vivants sur Terre ?</a:t>
            </a:r>
          </a:p>
        </p:txBody>
      </p:sp>
      <p:sp>
        <p:nvSpPr>
          <p:cNvPr id="3" name="Rectangle 1">
            <a:extLst>
              <a:ext uri="{FF2B5EF4-FFF2-40B4-BE49-F238E27FC236}">
                <a16:creationId xmlns:a16="http://schemas.microsoft.com/office/drawing/2014/main" id="{0323A734-960B-F023-1EB2-0FD251D39643}"/>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5" name="ZtxtP-Info">
            <a:extLst>
              <a:ext uri="{FF2B5EF4-FFF2-40B4-BE49-F238E27FC236}">
                <a16:creationId xmlns:a16="http://schemas.microsoft.com/office/drawing/2014/main" id="{EBF90E71-4134-CD7E-E7C8-EA57BCD4B83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4E35C3A4-AECB-F4F2-24AE-EF011E63FA9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DFCE1E79-F1A9-4D5E-F662-F33CB0FD95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8BCE3EAC-0D92-6D22-7144-351A8DD95C52}"/>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4B34C6AC-892B-B107-17C6-69076C5A2B2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E62B30B2-F400-6A06-AEA4-DD643ED9A9E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 name="Bactéries">
            <a:extLst>
              <a:ext uri="{FF2B5EF4-FFF2-40B4-BE49-F238E27FC236}">
                <a16:creationId xmlns:a16="http://schemas.microsoft.com/office/drawing/2014/main" id="{8B62DD58-6A03-120E-65C5-37D180B0F082}"/>
              </a:ext>
            </a:extLst>
          </p:cNvPr>
          <p:cNvGrpSpPr/>
          <p:nvPr/>
        </p:nvGrpSpPr>
        <p:grpSpPr>
          <a:xfrm>
            <a:off x="2652714" y="1075893"/>
            <a:ext cx="3197225" cy="2309384"/>
            <a:chOff x="2652714" y="1075893"/>
            <a:chExt cx="3197225" cy="2309384"/>
          </a:xfrm>
        </p:grpSpPr>
        <p:sp>
          <p:nvSpPr>
            <p:cNvPr id="12" name="ZoneTexte 14">
              <a:extLst>
                <a:ext uri="{FF2B5EF4-FFF2-40B4-BE49-F238E27FC236}">
                  <a16:creationId xmlns:a16="http://schemas.microsoft.com/office/drawing/2014/main" id="{7C694DE7-DD09-C8F7-E97B-732BB640B8D0}"/>
                </a:ext>
              </a:extLst>
            </p:cNvPr>
            <p:cNvSpPr txBox="1">
              <a:spLocks noChangeArrowheads="1"/>
            </p:cNvSpPr>
            <p:nvPr/>
          </p:nvSpPr>
          <p:spPr bwMode="auto">
            <a:xfrm>
              <a:off x="2652714" y="2985167"/>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Les bactéries  </a:t>
              </a:r>
            </a:p>
          </p:txBody>
        </p:sp>
        <p:pic>
          <p:nvPicPr>
            <p:cNvPr id="21" name="Bactéries">
              <a:extLst>
                <a:ext uri="{FF2B5EF4-FFF2-40B4-BE49-F238E27FC236}">
                  <a16:creationId xmlns:a16="http://schemas.microsoft.com/office/drawing/2014/main" id="{F8C693E8-821D-7CEE-B91C-F26CBEAE1A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8750" y="1075893"/>
              <a:ext cx="3061447" cy="2157826"/>
            </a:xfrm>
            <a:prstGeom prst="rect">
              <a:avLst/>
            </a:prstGeom>
          </p:spPr>
        </p:pic>
      </p:grpSp>
      <p:grpSp>
        <p:nvGrpSpPr>
          <p:cNvPr id="42" name="Animaux">
            <a:extLst>
              <a:ext uri="{FF2B5EF4-FFF2-40B4-BE49-F238E27FC236}">
                <a16:creationId xmlns:a16="http://schemas.microsoft.com/office/drawing/2014/main" id="{04DF5001-92F7-ADA5-3F95-DEE491F21619}"/>
              </a:ext>
            </a:extLst>
          </p:cNvPr>
          <p:cNvGrpSpPr/>
          <p:nvPr/>
        </p:nvGrpSpPr>
        <p:grpSpPr>
          <a:xfrm>
            <a:off x="7423680" y="3530499"/>
            <a:ext cx="3197225" cy="2793512"/>
            <a:chOff x="7423680" y="3530499"/>
            <a:chExt cx="3197225" cy="2793512"/>
          </a:xfrm>
        </p:grpSpPr>
        <p:sp>
          <p:nvSpPr>
            <p:cNvPr id="14" name="ZoneTexte 14">
              <a:extLst>
                <a:ext uri="{FF2B5EF4-FFF2-40B4-BE49-F238E27FC236}">
                  <a16:creationId xmlns:a16="http://schemas.microsoft.com/office/drawing/2014/main" id="{B094A46A-DB55-84A7-D32F-E9C2538CF2B7}"/>
                </a:ext>
              </a:extLst>
            </p:cNvPr>
            <p:cNvSpPr txBox="1">
              <a:spLocks noChangeArrowheads="1"/>
            </p:cNvSpPr>
            <p:nvPr/>
          </p:nvSpPr>
          <p:spPr bwMode="auto">
            <a:xfrm>
              <a:off x="7423680" y="5493014"/>
              <a:ext cx="3197225" cy="830997"/>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Les animaux  </a:t>
              </a:r>
            </a:p>
            <a:p>
              <a:pPr algn="ctr" eaLnBrk="1" hangingPunct="1">
                <a:lnSpc>
                  <a:spcPct val="100000"/>
                </a:lnSpc>
                <a:spcBef>
                  <a:spcPct val="0"/>
                </a:spcBef>
                <a:buFontTx/>
                <a:buNone/>
                <a:defRPr/>
              </a:pPr>
              <a:r>
                <a:rPr lang="fr-FR" altLang="fr-FR" sz="1400" b="1" dirty="0">
                  <a:solidFill>
                    <a:srgbClr val="2F5597"/>
                  </a:solidFill>
                  <a:latin typeface="+mn-lt"/>
                  <a:cs typeface="Calibri" panose="020F0502020204030204" pitchFamily="34" charset="0"/>
                </a:rPr>
                <a:t>(</a:t>
              </a:r>
              <a:r>
                <a:rPr lang="fr-FR" altLang="fr-FR" sz="1400" b="1" dirty="0">
                  <a:solidFill>
                    <a:schemeClr val="accent1">
                      <a:lumMod val="75000"/>
                    </a:schemeClr>
                  </a:solidFill>
                  <a:latin typeface="+mn-lt"/>
                  <a:cs typeface="Calibri" panose="020F0502020204030204" pitchFamily="34" charset="0"/>
                </a:rPr>
                <a:t>vaches, insectes, serpents, </a:t>
              </a:r>
            </a:p>
            <a:p>
              <a:pPr algn="ctr" eaLnBrk="1" hangingPunct="1">
                <a:lnSpc>
                  <a:spcPct val="100000"/>
                </a:lnSpc>
                <a:spcBef>
                  <a:spcPct val="0"/>
                </a:spcBef>
                <a:buFontTx/>
                <a:buNone/>
                <a:defRPr/>
              </a:pPr>
              <a:r>
                <a:rPr lang="fr-FR" altLang="fr-FR" sz="1400" b="1" dirty="0">
                  <a:solidFill>
                    <a:schemeClr val="accent1">
                      <a:lumMod val="75000"/>
                    </a:schemeClr>
                  </a:solidFill>
                  <a:latin typeface="+mn-lt"/>
                  <a:cs typeface="Calibri" panose="020F0502020204030204" pitchFamily="34" charset="0"/>
                </a:rPr>
                <a:t>humains...</a:t>
              </a:r>
              <a:r>
                <a:rPr lang="fr-FR" altLang="fr-FR" sz="1400" b="1" dirty="0">
                  <a:solidFill>
                    <a:srgbClr val="2F5597"/>
                  </a:solidFill>
                  <a:latin typeface="+mn-lt"/>
                  <a:cs typeface="Calibri" panose="020F0502020204030204" pitchFamily="34" charset="0"/>
                </a:rPr>
                <a:t>)</a:t>
              </a:r>
            </a:p>
          </p:txBody>
        </p:sp>
        <p:pic>
          <p:nvPicPr>
            <p:cNvPr id="17" name="Image 16">
              <a:extLst>
                <a:ext uri="{FF2B5EF4-FFF2-40B4-BE49-F238E27FC236}">
                  <a16:creationId xmlns:a16="http://schemas.microsoft.com/office/drawing/2014/main" id="{C9145897-6349-7EC9-1B4B-A97C61C87D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09386" y="4014463"/>
              <a:ext cx="1665855" cy="1642533"/>
            </a:xfrm>
            <a:prstGeom prst="rect">
              <a:avLst/>
            </a:prstGeom>
          </p:spPr>
        </p:pic>
        <p:pic>
          <p:nvPicPr>
            <p:cNvPr id="19" name="Image 18">
              <a:extLst>
                <a:ext uri="{FF2B5EF4-FFF2-40B4-BE49-F238E27FC236}">
                  <a16:creationId xmlns:a16="http://schemas.microsoft.com/office/drawing/2014/main" id="{D55F7FED-1C72-C61B-6BEC-6B2407228B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22292" y="3530499"/>
              <a:ext cx="673429" cy="2012256"/>
            </a:xfrm>
            <a:prstGeom prst="rect">
              <a:avLst/>
            </a:prstGeom>
          </p:spPr>
        </p:pic>
      </p:grpSp>
      <p:grpSp>
        <p:nvGrpSpPr>
          <p:cNvPr id="40" name="Champignons">
            <a:extLst>
              <a:ext uri="{FF2B5EF4-FFF2-40B4-BE49-F238E27FC236}">
                <a16:creationId xmlns:a16="http://schemas.microsoft.com/office/drawing/2014/main" id="{82B1AD4A-08F4-C33F-4E37-1C5852997618}"/>
              </a:ext>
            </a:extLst>
          </p:cNvPr>
          <p:cNvGrpSpPr/>
          <p:nvPr/>
        </p:nvGrpSpPr>
        <p:grpSpPr>
          <a:xfrm>
            <a:off x="7305148" y="1206534"/>
            <a:ext cx="3197225" cy="2219020"/>
            <a:chOff x="7305148" y="1206534"/>
            <a:chExt cx="3197225" cy="2219020"/>
          </a:xfrm>
        </p:grpSpPr>
        <p:sp>
          <p:nvSpPr>
            <p:cNvPr id="13" name="ZoneTexte 14">
              <a:extLst>
                <a:ext uri="{FF2B5EF4-FFF2-40B4-BE49-F238E27FC236}">
                  <a16:creationId xmlns:a16="http://schemas.microsoft.com/office/drawing/2014/main" id="{AB0DA605-0AC2-EFCC-9B6B-E2C72831E360}"/>
                </a:ext>
              </a:extLst>
            </p:cNvPr>
            <p:cNvSpPr txBox="1">
              <a:spLocks noChangeArrowheads="1"/>
            </p:cNvSpPr>
            <p:nvPr/>
          </p:nvSpPr>
          <p:spPr bwMode="auto">
            <a:xfrm>
              <a:off x="7305148" y="3025444"/>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Les champignons </a:t>
              </a:r>
            </a:p>
          </p:txBody>
        </p:sp>
        <p:pic>
          <p:nvPicPr>
            <p:cNvPr id="20" name="Image 19">
              <a:extLst>
                <a:ext uri="{FF2B5EF4-FFF2-40B4-BE49-F238E27FC236}">
                  <a16:creationId xmlns:a16="http://schemas.microsoft.com/office/drawing/2014/main" id="{14CB68C1-2F44-086C-803A-C9DFD6B1AE9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43028" y="1206534"/>
              <a:ext cx="2323903" cy="1818910"/>
            </a:xfrm>
            <a:prstGeom prst="rect">
              <a:avLst/>
            </a:prstGeom>
          </p:spPr>
        </p:pic>
      </p:grpSp>
      <p:grpSp>
        <p:nvGrpSpPr>
          <p:cNvPr id="41" name="végétaux">
            <a:extLst>
              <a:ext uri="{FF2B5EF4-FFF2-40B4-BE49-F238E27FC236}">
                <a16:creationId xmlns:a16="http://schemas.microsoft.com/office/drawing/2014/main" id="{F234EFCB-48F6-FADA-9FDA-FDE4E1023B7C}"/>
              </a:ext>
            </a:extLst>
          </p:cNvPr>
          <p:cNvGrpSpPr/>
          <p:nvPr/>
        </p:nvGrpSpPr>
        <p:grpSpPr>
          <a:xfrm>
            <a:off x="2509838" y="3530499"/>
            <a:ext cx="3197225" cy="2568543"/>
            <a:chOff x="2509838" y="3530499"/>
            <a:chExt cx="3197225" cy="2568543"/>
          </a:xfrm>
        </p:grpSpPr>
        <p:sp>
          <p:nvSpPr>
            <p:cNvPr id="15" name="ZoneTexte 14">
              <a:extLst>
                <a:ext uri="{FF2B5EF4-FFF2-40B4-BE49-F238E27FC236}">
                  <a16:creationId xmlns:a16="http://schemas.microsoft.com/office/drawing/2014/main" id="{DFB66CF1-4860-FCFF-AA1C-30F74D760261}"/>
                </a:ext>
              </a:extLst>
            </p:cNvPr>
            <p:cNvSpPr txBox="1">
              <a:spLocks noChangeArrowheads="1"/>
            </p:cNvSpPr>
            <p:nvPr/>
          </p:nvSpPr>
          <p:spPr bwMode="auto">
            <a:xfrm>
              <a:off x="2509838" y="5483489"/>
              <a:ext cx="3197225" cy="615553"/>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Les végétaux  </a:t>
              </a:r>
            </a:p>
            <a:p>
              <a:pPr algn="ctr" eaLnBrk="1" hangingPunct="1">
                <a:lnSpc>
                  <a:spcPct val="100000"/>
                </a:lnSpc>
                <a:spcBef>
                  <a:spcPct val="0"/>
                </a:spcBef>
                <a:buFontTx/>
                <a:buNone/>
                <a:defRPr/>
              </a:pPr>
              <a:r>
                <a:rPr lang="fr-FR" altLang="fr-FR" sz="1400" b="1" dirty="0">
                  <a:solidFill>
                    <a:srgbClr val="2F5597"/>
                  </a:solidFill>
                  <a:latin typeface="+mn-lt"/>
                  <a:cs typeface="Calibri" panose="020F0502020204030204" pitchFamily="34" charset="0"/>
                </a:rPr>
                <a:t>(arbres, algues vertes, plantes...)</a:t>
              </a:r>
            </a:p>
          </p:txBody>
        </p:sp>
        <p:pic>
          <p:nvPicPr>
            <p:cNvPr id="18" name="Image 17">
              <a:extLst>
                <a:ext uri="{FF2B5EF4-FFF2-40B4-BE49-F238E27FC236}">
                  <a16:creationId xmlns:a16="http://schemas.microsoft.com/office/drawing/2014/main" id="{A0417182-4DF4-8931-D41E-AC1DEABA6E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97132" y="3530499"/>
              <a:ext cx="2622636" cy="2034033"/>
            </a:xfrm>
            <a:prstGeom prst="rect">
              <a:avLst/>
            </a:prstGeom>
          </p:spPr>
        </p:pic>
      </p:grpSp>
      <p:grpSp>
        <p:nvGrpSpPr>
          <p:cNvPr id="16" name="Groupe N1">
            <a:extLst>
              <a:ext uri="{FF2B5EF4-FFF2-40B4-BE49-F238E27FC236}">
                <a16:creationId xmlns:a16="http://schemas.microsoft.com/office/drawing/2014/main" id="{D09B6E8D-9AC0-30A6-60DB-8CBBFD3F6AB3}"/>
              </a:ext>
            </a:extLst>
          </p:cNvPr>
          <p:cNvGrpSpPr/>
          <p:nvPr/>
        </p:nvGrpSpPr>
        <p:grpSpPr>
          <a:xfrm>
            <a:off x="3600850" y="1791257"/>
            <a:ext cx="1015200" cy="1015200"/>
            <a:chOff x="2979068" y="2181479"/>
            <a:chExt cx="1015200" cy="1015200"/>
          </a:xfrm>
          <a:solidFill>
            <a:srgbClr val="42C4E3"/>
          </a:solidFill>
        </p:grpSpPr>
        <p:sp>
          <p:nvSpPr>
            <p:cNvPr id="22" name="Numéro 1">
              <a:extLst>
                <a:ext uri="{FF2B5EF4-FFF2-40B4-BE49-F238E27FC236}">
                  <a16:creationId xmlns:a16="http://schemas.microsoft.com/office/drawing/2014/main" id="{D312AFE9-71E8-1787-8F62-5D08BBD63189}"/>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3" name="? bleu">
              <a:extLst>
                <a:ext uri="{FF2B5EF4-FFF2-40B4-BE49-F238E27FC236}">
                  <a16:creationId xmlns:a16="http://schemas.microsoft.com/office/drawing/2014/main" id="{F80C6FEC-4C3E-9E4E-5BB2-644CDA739A7F}"/>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30" name="Groupe N3">
            <a:extLst>
              <a:ext uri="{FF2B5EF4-FFF2-40B4-BE49-F238E27FC236}">
                <a16:creationId xmlns:a16="http://schemas.microsoft.com/office/drawing/2014/main" id="{B6BE0756-3690-C79B-F41D-B9E65B137B0C}"/>
              </a:ext>
            </a:extLst>
          </p:cNvPr>
          <p:cNvGrpSpPr>
            <a:grpSpLocks/>
          </p:cNvGrpSpPr>
          <p:nvPr/>
        </p:nvGrpSpPr>
        <p:grpSpPr bwMode="auto">
          <a:xfrm>
            <a:off x="3573302" y="4377053"/>
            <a:ext cx="1016000" cy="1014413"/>
            <a:chOff x="9725308" y="2293938"/>
            <a:chExt cx="1015200" cy="1015200"/>
          </a:xfrm>
        </p:grpSpPr>
        <p:sp>
          <p:nvSpPr>
            <p:cNvPr id="31" name="Numéro 3">
              <a:extLst>
                <a:ext uri="{FF2B5EF4-FFF2-40B4-BE49-F238E27FC236}">
                  <a16:creationId xmlns:a16="http://schemas.microsoft.com/office/drawing/2014/main" id="{A1FE0678-56F8-F82D-AD5A-A6D896AF32DC}"/>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2" name="? bleu">
              <a:extLst>
                <a:ext uri="{FF2B5EF4-FFF2-40B4-BE49-F238E27FC236}">
                  <a16:creationId xmlns:a16="http://schemas.microsoft.com/office/drawing/2014/main" id="{77ECC692-22FD-E226-CD8A-828D0B0E3DF1}"/>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33" name="Groupe N4">
            <a:extLst>
              <a:ext uri="{FF2B5EF4-FFF2-40B4-BE49-F238E27FC236}">
                <a16:creationId xmlns:a16="http://schemas.microsoft.com/office/drawing/2014/main" id="{234D0F82-324A-B5C7-27FC-B28A9BB8CFC7}"/>
              </a:ext>
            </a:extLst>
          </p:cNvPr>
          <p:cNvGrpSpPr>
            <a:grpSpLocks/>
          </p:cNvGrpSpPr>
          <p:nvPr/>
        </p:nvGrpSpPr>
        <p:grpSpPr bwMode="auto">
          <a:xfrm>
            <a:off x="8421081" y="4396104"/>
            <a:ext cx="1016000" cy="1016000"/>
            <a:chOff x="3027027" y="5047015"/>
            <a:chExt cx="1015200" cy="1015200"/>
          </a:xfrm>
        </p:grpSpPr>
        <p:sp>
          <p:nvSpPr>
            <p:cNvPr id="34" name="Numéro 4">
              <a:extLst>
                <a:ext uri="{FF2B5EF4-FFF2-40B4-BE49-F238E27FC236}">
                  <a16:creationId xmlns:a16="http://schemas.microsoft.com/office/drawing/2014/main" id="{AF64AF2F-72EE-ACB9-DBF6-68EC6B19818E}"/>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5" name="? bleu">
              <a:extLst>
                <a:ext uri="{FF2B5EF4-FFF2-40B4-BE49-F238E27FC236}">
                  <a16:creationId xmlns:a16="http://schemas.microsoft.com/office/drawing/2014/main" id="{404C2FB9-F83D-3FEA-23A5-D660D70B6A79}"/>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36" name="Groupe N2">
            <a:extLst>
              <a:ext uri="{FF2B5EF4-FFF2-40B4-BE49-F238E27FC236}">
                <a16:creationId xmlns:a16="http://schemas.microsoft.com/office/drawing/2014/main" id="{5B9777CF-4E68-BF39-2B14-BF262B8958BE}"/>
              </a:ext>
            </a:extLst>
          </p:cNvPr>
          <p:cNvGrpSpPr>
            <a:grpSpLocks/>
          </p:cNvGrpSpPr>
          <p:nvPr/>
        </p:nvGrpSpPr>
        <p:grpSpPr bwMode="auto">
          <a:xfrm>
            <a:off x="8305753" y="1786731"/>
            <a:ext cx="1016000" cy="1014413"/>
            <a:chOff x="6429109" y="2275219"/>
            <a:chExt cx="1015200" cy="1015200"/>
          </a:xfrm>
        </p:grpSpPr>
        <p:sp>
          <p:nvSpPr>
            <p:cNvPr id="37" name="Numéro 2">
              <a:extLst>
                <a:ext uri="{FF2B5EF4-FFF2-40B4-BE49-F238E27FC236}">
                  <a16:creationId xmlns:a16="http://schemas.microsoft.com/office/drawing/2014/main" id="{61ACD3B6-4F29-DB41-AB29-A8F1B8A74611}"/>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8" name="? bleu">
              <a:extLst>
                <a:ext uri="{FF2B5EF4-FFF2-40B4-BE49-F238E27FC236}">
                  <a16:creationId xmlns:a16="http://schemas.microsoft.com/office/drawing/2014/main" id="{102C17A5-76F0-06A7-0D1D-D49A714B80D9}"/>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sp>
        <p:nvSpPr>
          <p:cNvPr id="24" name="Espace réservé du numéro de diapositive 1">
            <a:extLst>
              <a:ext uri="{FF2B5EF4-FFF2-40B4-BE49-F238E27FC236}">
                <a16:creationId xmlns:a16="http://schemas.microsoft.com/office/drawing/2014/main" id="{3C7C7E99-DA82-6B56-A441-7D9D27FBF661}"/>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25</a:t>
            </a:fld>
            <a:endParaRPr lang="fr-FR" altLang="fr-FR" sz="1800" b="1" dirty="0">
              <a:solidFill>
                <a:schemeClr val="bg1"/>
              </a:solidFill>
            </a:endParaRPr>
          </a:p>
        </p:txBody>
      </p:sp>
      <p:pic>
        <p:nvPicPr>
          <p:cNvPr id="28" name="Image 27">
            <a:hlinkClick r:id="rId10"/>
            <a:extLst>
              <a:ext uri="{FF2B5EF4-FFF2-40B4-BE49-F238E27FC236}">
                <a16:creationId xmlns:a16="http://schemas.microsoft.com/office/drawing/2014/main" id="{F070C778-FD77-3A8F-8EC7-0648FAD3C2C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2100" y="3729323"/>
            <a:ext cx="780290" cy="661417"/>
          </a:xfrm>
          <a:prstGeom prst="rect">
            <a:avLst/>
          </a:prstGeom>
        </p:spPr>
      </p:pic>
      <p:pic>
        <p:nvPicPr>
          <p:cNvPr id="29" name="loupe transports">
            <a:hlinkClick r:id="rId12" action="ppaction://hlinksldjump"/>
            <a:extLst>
              <a:ext uri="{FF2B5EF4-FFF2-40B4-BE49-F238E27FC236}">
                <a16:creationId xmlns:a16="http://schemas.microsoft.com/office/drawing/2014/main" id="{2F061B8C-1A02-495C-0B4C-2A52FF2D3E03}"/>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016621" y="2949975"/>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loupe transports">
            <a:hlinkClick r:id="rId14" action="ppaction://hlinksldjump"/>
            <a:extLst>
              <a:ext uri="{FF2B5EF4-FFF2-40B4-BE49-F238E27FC236}">
                <a16:creationId xmlns:a16="http://schemas.microsoft.com/office/drawing/2014/main" id="{8FF38F82-EDB6-36AD-4682-697D9EC4CB79}"/>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9857574" y="2949975"/>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loupe transports">
            <a:hlinkClick r:id="rId15" action="ppaction://hlinksldjump"/>
            <a:extLst>
              <a:ext uri="{FF2B5EF4-FFF2-40B4-BE49-F238E27FC236}">
                <a16:creationId xmlns:a16="http://schemas.microsoft.com/office/drawing/2014/main" id="{08EDE02C-8A46-3820-89C2-CC79940E7CFE}"/>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075558" y="5564532"/>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loupe transports">
            <a:hlinkClick r:id="rId16" action="ppaction://hlinksldjump"/>
            <a:extLst>
              <a:ext uri="{FF2B5EF4-FFF2-40B4-BE49-F238E27FC236}">
                <a16:creationId xmlns:a16="http://schemas.microsoft.com/office/drawing/2014/main" id="{1F1A678A-04B0-44AA-E2C5-E6108DB7E823}"/>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0264898" y="5743018"/>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En savoir +">
            <a:hlinkClick r:id="rId17" action="ppaction://hlinksldjump"/>
            <a:extLst>
              <a:ext uri="{FF2B5EF4-FFF2-40B4-BE49-F238E27FC236}">
                <a16:creationId xmlns:a16="http://schemas.microsoft.com/office/drawing/2014/main" id="{E841507F-FCAC-47EB-78C9-83FC9F46E88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1192643" y="281213"/>
            <a:ext cx="772662" cy="708819"/>
          </a:xfrm>
          <a:prstGeom prst="rect">
            <a:avLst/>
          </a:prstGeom>
        </p:spPr>
      </p:pic>
      <p:pic>
        <p:nvPicPr>
          <p:cNvPr id="25" name="Logo AEM">
            <a:extLst>
              <a:ext uri="{FF2B5EF4-FFF2-40B4-BE49-F238E27FC236}">
                <a16:creationId xmlns:a16="http://schemas.microsoft.com/office/drawing/2014/main" id="{090A99AE-117C-5D70-EB65-A1231B61AEF3}"/>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o Info">
            <a:extLst>
              <a:ext uri="{FF2B5EF4-FFF2-40B4-BE49-F238E27FC236}">
                <a16:creationId xmlns:a16="http://schemas.microsoft.com/office/drawing/2014/main" id="{265AB519-2C40-43FB-275F-BFD9AC9AD982}"/>
              </a:ext>
            </a:extLst>
          </p:cNvPr>
          <p:cNvPicPr>
            <a:picLocks noChangeAspect="1"/>
          </p:cNvPicPr>
          <p:nvPr/>
        </p:nvPicPr>
        <p:blipFill>
          <a:blip r:embed="rId20">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26" name="Carré corné Info">
            <a:extLst>
              <a:ext uri="{FF2B5EF4-FFF2-40B4-BE49-F238E27FC236}">
                <a16:creationId xmlns:a16="http://schemas.microsoft.com/office/drawing/2014/main" id="{943C5BAA-68A9-D9B7-AB3F-01B19709BC02}"/>
              </a:ext>
            </a:extLst>
          </p:cNvPr>
          <p:cNvSpPr/>
          <p:nvPr/>
        </p:nvSpPr>
        <p:spPr>
          <a:xfrm>
            <a:off x="150813" y="5233988"/>
            <a:ext cx="1420282" cy="1090023"/>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FontTx/>
              <a:buAutoNum type="arabicPeriod"/>
              <a:defRPr/>
            </a:pPr>
            <a:endParaRPr lang="fr-FR" sz="1100" b="1" dirty="0">
              <a:solidFill>
                <a:srgbClr val="002060"/>
              </a:solidFill>
            </a:endParaRPr>
          </a:p>
          <a:p>
            <a:pPr marL="228600" indent="-228600">
              <a:buFontTx/>
              <a:buAutoNum type="arabicPeriod"/>
              <a:defRPr/>
            </a:pPr>
            <a:r>
              <a:rPr lang="fr-FR" sz="1100" b="1" dirty="0">
                <a:solidFill>
                  <a:srgbClr val="002060"/>
                </a:solidFill>
              </a:rPr>
              <a:t>Les bactéries</a:t>
            </a:r>
          </a:p>
          <a:p>
            <a:pPr marL="228600" indent="-228600">
              <a:buFontTx/>
              <a:buAutoNum type="arabicPeriod"/>
              <a:defRPr/>
            </a:pPr>
            <a:r>
              <a:rPr lang="fr-FR" sz="1100" b="1" dirty="0">
                <a:solidFill>
                  <a:srgbClr val="002060"/>
                </a:solidFill>
              </a:rPr>
              <a:t>Les champignons</a:t>
            </a:r>
          </a:p>
          <a:p>
            <a:pPr marL="228600" indent="-228600">
              <a:buFontTx/>
              <a:buAutoNum type="arabicPeriod"/>
              <a:defRPr/>
            </a:pPr>
            <a:r>
              <a:rPr lang="fr-FR" sz="1100" b="1" dirty="0">
                <a:solidFill>
                  <a:srgbClr val="002060"/>
                </a:solidFill>
              </a:rPr>
              <a:t>Les végétaux</a:t>
            </a:r>
          </a:p>
          <a:p>
            <a:pPr marL="228600" indent="-228600">
              <a:buFontTx/>
              <a:buAutoNum type="arabicPeriod"/>
              <a:defRPr/>
            </a:pPr>
            <a:r>
              <a:rPr lang="fr-FR" sz="1100" b="1" dirty="0">
                <a:solidFill>
                  <a:srgbClr val="002060"/>
                </a:solidFill>
              </a:rPr>
              <a:t>Les animaux</a:t>
            </a:r>
          </a:p>
        </p:txBody>
      </p:sp>
      <p:sp>
        <p:nvSpPr>
          <p:cNvPr id="10" name="ZoneTexte 9">
            <a:extLst>
              <a:ext uri="{FF2B5EF4-FFF2-40B4-BE49-F238E27FC236}">
                <a16:creationId xmlns:a16="http://schemas.microsoft.com/office/drawing/2014/main" id="{DE7617B2-0071-DA38-CBDC-D63831BA4752}"/>
              </a:ext>
            </a:extLst>
          </p:cNvPr>
          <p:cNvSpPr txBox="1"/>
          <p:nvPr/>
        </p:nvSpPr>
        <p:spPr>
          <a:xfrm>
            <a:off x="263198" y="6412911"/>
            <a:ext cx="1538010" cy="276999"/>
          </a:xfrm>
          <a:prstGeom prst="rect">
            <a:avLst/>
          </a:prstGeom>
          <a:noFill/>
        </p:spPr>
        <p:txBody>
          <a:bodyPr wrap="square" rtlCol="0">
            <a:spAutoFit/>
          </a:bodyPr>
          <a:lstStyle/>
          <a:p>
            <a:r>
              <a:rPr lang="fr-FR" sz="1200" dirty="0"/>
              <a:t>B.C.V.A</a:t>
            </a:r>
          </a:p>
        </p:txBody>
      </p:sp>
    </p:spTree>
    <p:extLst>
      <p:ext uri="{BB962C8B-B14F-4D97-AF65-F5344CB8AC3E}">
        <p14:creationId xmlns:p14="http://schemas.microsoft.com/office/powerpoint/2010/main" val="31701957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16"/>
                                        </p:tgtEl>
                                        <p:attrNameLst>
                                          <p:attrName>style.visibility</p:attrName>
                                        </p:attrNameLst>
                                      </p:cBhvr>
                                      <p:to>
                                        <p:strVal val="hidden"/>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12" restart="whenNotActive" fill="hold" evtFilter="cancelBubble" nodeType="interactiveSeq">
                <p:stCondLst>
                  <p:cond evt="onClick" delay="0">
                    <p:tgtEl>
                      <p:spTgt spid="36"/>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childTnLst>
                          </p:cTn>
                        </p:par>
                        <p:par>
                          <p:cTn id="17" fill="hold">
                            <p:stCondLst>
                              <p:cond delay="0"/>
                            </p:stCondLst>
                            <p:childTnLst>
                              <p:par>
                                <p:cTn id="18" presetID="1" presetClass="exit" presetSubtype="0" fill="hold" nodeType="afterEffect">
                                  <p:stCondLst>
                                    <p:cond delay="0"/>
                                  </p:stCondLst>
                                  <p:childTnLst>
                                    <p:set>
                                      <p:cBhvr>
                                        <p:cTn id="19" dur="1" fill="hold">
                                          <p:stCondLst>
                                            <p:cond delay="0"/>
                                          </p:stCondLst>
                                        </p:cTn>
                                        <p:tgtEl>
                                          <p:spTgt spid="36"/>
                                        </p:tgtEl>
                                        <p:attrNameLst>
                                          <p:attrName>style.visibility</p:attrName>
                                        </p:attrNameLst>
                                      </p:cBhvr>
                                      <p:to>
                                        <p:strVal val="hidden"/>
                                      </p:to>
                                    </p:set>
                                  </p:childTnLst>
                                </p:cTn>
                              </p:par>
                            </p:childTnLst>
                          </p:cTn>
                        </p:par>
                        <p:par>
                          <p:cTn id="20" fill="hold">
                            <p:stCondLst>
                              <p:cond delay="0"/>
                            </p:stCondLst>
                            <p:childTnLst>
                              <p:par>
                                <p:cTn id="21" presetID="1" presetClass="entr" presetSubtype="0" fill="hold" nodeType="after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23" restart="whenNotActive" fill="hold" evtFilter="cancelBubble" nodeType="interactiveSeq">
                <p:stCondLst>
                  <p:cond evt="onClick" delay="0">
                    <p:tgtEl>
                      <p:spTgt spid="30"/>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1"/>
                                        </p:tgtEl>
                                        <p:attrNameLst>
                                          <p:attrName>style.visibility</p:attrName>
                                        </p:attrNameLst>
                                      </p:cBhvr>
                                      <p:to>
                                        <p:strVal val="visible"/>
                                      </p:to>
                                    </p:set>
                                  </p:childTnLst>
                                </p:cTn>
                              </p:par>
                              <p:par>
                                <p:cTn id="28" presetID="1" presetClass="exit" presetSubtype="0" fill="hold" nodeType="withEffect">
                                  <p:stCondLst>
                                    <p:cond delay="0"/>
                                  </p:stCondLst>
                                  <p:childTnLst>
                                    <p:set>
                                      <p:cBhvr>
                                        <p:cTn id="29" dur="1" fill="hold">
                                          <p:stCondLst>
                                            <p:cond delay="0"/>
                                          </p:stCondLst>
                                        </p:cTn>
                                        <p:tgtEl>
                                          <p:spTgt spid="30"/>
                                        </p:tgtEl>
                                        <p:attrNameLst>
                                          <p:attrName>style.visibility</p:attrName>
                                        </p:attrNameLst>
                                      </p:cBhvr>
                                      <p:to>
                                        <p:strVal val="hidden"/>
                                      </p:to>
                                    </p:set>
                                  </p:childTnLst>
                                </p:cTn>
                              </p:par>
                            </p:childTnLst>
                          </p:cTn>
                        </p:par>
                        <p:par>
                          <p:cTn id="30" fill="hold">
                            <p:stCondLst>
                              <p:cond delay="0"/>
                            </p:stCondLst>
                            <p:childTnLst>
                              <p:par>
                                <p:cTn id="31" presetID="1" presetClass="entr" presetSubtype="0" fill="hold" nodeType="after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33" restart="whenNotActive" fill="hold" evtFilter="cancelBubble" nodeType="interactiveSeq">
                <p:stCondLst>
                  <p:cond evt="onClick" delay="0">
                    <p:tgtEl>
                      <p:spTgt spid="33"/>
                    </p:tgtEl>
                  </p:cond>
                </p:stCondLst>
                <p:endSync evt="end" delay="0">
                  <p:rtn val="all"/>
                </p:endSync>
                <p:childTnLst>
                  <p:par>
                    <p:cTn id="34" fill="hold">
                      <p:stCondLst>
                        <p:cond delay="0"/>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2"/>
                                        </p:tgtEl>
                                        <p:attrNameLst>
                                          <p:attrName>style.visibility</p:attrName>
                                        </p:attrNameLst>
                                      </p:cBhvr>
                                      <p:to>
                                        <p:strVal val="visible"/>
                                      </p:to>
                                    </p:set>
                                  </p:childTnLst>
                                </p:cTn>
                              </p:par>
                              <p:par>
                                <p:cTn id="38" presetID="1" presetClass="exit" presetSubtype="0" fill="hold" nodeType="withEffect">
                                  <p:stCondLst>
                                    <p:cond delay="0"/>
                                  </p:stCondLst>
                                  <p:childTnLst>
                                    <p:set>
                                      <p:cBhvr>
                                        <p:cTn id="39" dur="1" fill="hold">
                                          <p:stCondLst>
                                            <p:cond delay="0"/>
                                          </p:stCondLst>
                                        </p:cTn>
                                        <p:tgtEl>
                                          <p:spTgt spid="33"/>
                                        </p:tgtEl>
                                        <p:attrNameLst>
                                          <p:attrName>style.visibility</p:attrName>
                                        </p:attrNameLst>
                                      </p:cBhvr>
                                      <p:to>
                                        <p:strVal val="hidden"/>
                                      </p:to>
                                    </p:set>
                                  </p:childTnLst>
                                </p:cTn>
                              </p:par>
                            </p:childTnLst>
                          </p:cTn>
                        </p:par>
                        <p:par>
                          <p:cTn id="40" fill="hold">
                            <p:stCondLst>
                              <p:cond delay="0"/>
                            </p:stCondLst>
                            <p:childTnLst>
                              <p:par>
                                <p:cTn id="41" presetID="1" presetClass="entr" presetSubtype="0" fill="hold" nodeType="afterEffect">
                                  <p:stCondLst>
                                    <p:cond delay="0"/>
                                  </p:stCondLst>
                                  <p:childTnLst>
                                    <p:set>
                                      <p:cBhvr>
                                        <p:cTn id="42"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43" restart="whenNotActive" fill="hold" evtFilter="cancelBubble" nodeType="interactiveSeq">
                <p:stCondLst>
                  <p:cond evt="onClick" delay="0">
                    <p:tgtEl>
                      <p:spTgt spid="4"/>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6"/>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bldLst>
      <p:bldP spid="26" grpId="0" animBg="1"/>
      <p:bldP spid="26"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471B167-40AB-5123-14BA-95F5CE13E678}"/>
              </a:ext>
            </a:extLst>
          </p:cNvPr>
          <p:cNvSpPr/>
          <p:nvPr/>
        </p:nvSpPr>
        <p:spPr>
          <a:xfrm>
            <a:off x="1485900" y="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A ton avis, qu’est-ce qui fait partie de la faune ?</a:t>
            </a:r>
          </a:p>
        </p:txBody>
      </p:sp>
      <p:sp>
        <p:nvSpPr>
          <p:cNvPr id="3" name="Rectangle 1">
            <a:extLst>
              <a:ext uri="{FF2B5EF4-FFF2-40B4-BE49-F238E27FC236}">
                <a16:creationId xmlns:a16="http://schemas.microsoft.com/office/drawing/2014/main" id="{090C700A-0813-A4AF-EB85-5BB7A40A7A1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B2AA3149-7D07-602B-78E6-E7D0AF599F6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1090F78D-9516-EEA0-BC82-8E0F1D1AA757}"/>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913EA8FD-DE4D-6AA0-B6B2-BBB8090825D3}"/>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55AF8803-83C0-6C4A-8145-3DFE6822462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BE5A0EA1-0EC9-FF95-28FE-90517204BC5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FEB1F30B-1F45-906F-EF5F-E78BB2293564}"/>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BF09397B-4FF4-6BDB-9420-C32B98E219B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C866C7E8-24F1-AF48-228A-D32D7BA7665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 name="fleurs">
            <a:extLst>
              <a:ext uri="{FF2B5EF4-FFF2-40B4-BE49-F238E27FC236}">
                <a16:creationId xmlns:a16="http://schemas.microsoft.com/office/drawing/2014/main" id="{E2EDD716-DE5D-E54F-B839-8A6326E1EBEA}"/>
              </a:ext>
            </a:extLst>
          </p:cNvPr>
          <p:cNvGrpSpPr/>
          <p:nvPr/>
        </p:nvGrpSpPr>
        <p:grpSpPr>
          <a:xfrm>
            <a:off x="5299075" y="1103313"/>
            <a:ext cx="2897188" cy="2565400"/>
            <a:chOff x="5299075" y="1103313"/>
            <a:chExt cx="2897188" cy="2565400"/>
          </a:xfrm>
        </p:grpSpPr>
        <p:pic>
          <p:nvPicPr>
            <p:cNvPr id="14" name="Picture 39" descr="\\CASA-HP\Users\utilisateur\Documents\LES CALANQUES ET NOUS\CEN-Photos libre de droit\Quelle flore trouvons-nous dans les Calanques\IMG_3119.PNG">
              <a:extLst>
                <a:ext uri="{FF2B5EF4-FFF2-40B4-BE49-F238E27FC236}">
                  <a16:creationId xmlns:a16="http://schemas.microsoft.com/office/drawing/2014/main" id="{994F86B4-74F7-9497-BD25-7FF6EB4D5A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11865"/>
            <a:stretch>
              <a:fillRect/>
            </a:stretch>
          </p:blipFill>
          <p:spPr bwMode="auto">
            <a:xfrm>
              <a:off x="5316538" y="1103313"/>
              <a:ext cx="28797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ZoneTexte 9">
              <a:extLst>
                <a:ext uri="{FF2B5EF4-FFF2-40B4-BE49-F238E27FC236}">
                  <a16:creationId xmlns:a16="http://schemas.microsoft.com/office/drawing/2014/main" id="{1EAF8E2A-E469-1A08-D658-EB54BB1DADDD}"/>
                </a:ext>
              </a:extLst>
            </p:cNvPr>
            <p:cNvSpPr txBox="1">
              <a:spLocks noChangeArrowheads="1"/>
            </p:cNvSpPr>
            <p:nvPr/>
          </p:nvSpPr>
          <p:spPr bwMode="auto">
            <a:xfrm>
              <a:off x="5299075" y="3268663"/>
              <a:ext cx="28813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buFont typeface="Arial" panose="020B0604020202020204" pitchFamily="34" charset="0"/>
                <a:buNone/>
                <a:defRPr/>
              </a:pPr>
              <a:r>
                <a:rPr lang="fr-FR" altLang="fr-FR" sz="2000" b="1" kern="0" dirty="0">
                  <a:solidFill>
                    <a:schemeClr val="accent1">
                      <a:lumMod val="75000"/>
                    </a:schemeClr>
                  </a:solidFill>
                  <a:latin typeface="+mn-lt"/>
                </a:rPr>
                <a:t>Les fleurs </a:t>
              </a:r>
            </a:p>
          </p:txBody>
        </p:sp>
      </p:grpSp>
      <p:grpSp>
        <p:nvGrpSpPr>
          <p:cNvPr id="32" name="fruits">
            <a:extLst>
              <a:ext uri="{FF2B5EF4-FFF2-40B4-BE49-F238E27FC236}">
                <a16:creationId xmlns:a16="http://schemas.microsoft.com/office/drawing/2014/main" id="{614DD32D-8907-B849-C082-9CF1FC7CDFDD}"/>
              </a:ext>
            </a:extLst>
          </p:cNvPr>
          <p:cNvGrpSpPr/>
          <p:nvPr/>
        </p:nvGrpSpPr>
        <p:grpSpPr>
          <a:xfrm>
            <a:off x="8772525" y="1116013"/>
            <a:ext cx="2903538" cy="2552700"/>
            <a:chOff x="8772525" y="1116013"/>
            <a:chExt cx="2903538" cy="2552700"/>
          </a:xfrm>
        </p:grpSpPr>
        <p:pic>
          <p:nvPicPr>
            <p:cNvPr id="17" name="Picture 42">
              <a:extLst>
                <a:ext uri="{FF2B5EF4-FFF2-40B4-BE49-F238E27FC236}">
                  <a16:creationId xmlns:a16="http://schemas.microsoft.com/office/drawing/2014/main" id="{D98CEE36-BA94-FD5A-E48F-2A413267A2E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r="11601"/>
            <a:stretch>
              <a:fillRect/>
            </a:stretch>
          </p:blipFill>
          <p:spPr bwMode="auto">
            <a:xfrm>
              <a:off x="8772525" y="1116013"/>
              <a:ext cx="2868613"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oneTexte 14">
              <a:extLst>
                <a:ext uri="{FF2B5EF4-FFF2-40B4-BE49-F238E27FC236}">
                  <a16:creationId xmlns:a16="http://schemas.microsoft.com/office/drawing/2014/main" id="{606BB035-0AEB-7688-F011-71FAD44CB7A8}"/>
                </a:ext>
              </a:extLst>
            </p:cNvPr>
            <p:cNvSpPr txBox="1">
              <a:spLocks noChangeArrowheads="1"/>
            </p:cNvSpPr>
            <p:nvPr/>
          </p:nvSpPr>
          <p:spPr bwMode="auto">
            <a:xfrm>
              <a:off x="8796338" y="3268663"/>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buFont typeface="Arial" panose="020B0604020202020204" pitchFamily="34" charset="0"/>
                <a:buNone/>
                <a:defRPr/>
              </a:pPr>
              <a:r>
                <a:rPr lang="fr-FR" altLang="fr-FR" sz="2000" b="1" kern="0" dirty="0">
                  <a:solidFill>
                    <a:schemeClr val="accent1">
                      <a:lumMod val="75000"/>
                    </a:schemeClr>
                  </a:solidFill>
                  <a:latin typeface="+mn-lt"/>
                </a:rPr>
                <a:t>Les fruits</a:t>
              </a:r>
            </a:p>
          </p:txBody>
        </p:sp>
      </p:grpSp>
      <p:grpSp>
        <p:nvGrpSpPr>
          <p:cNvPr id="36" name="chenilles">
            <a:extLst>
              <a:ext uri="{FF2B5EF4-FFF2-40B4-BE49-F238E27FC236}">
                <a16:creationId xmlns:a16="http://schemas.microsoft.com/office/drawing/2014/main" id="{FF73C5CE-2467-FAD9-D0FE-5C0DA9CD1D9C}"/>
              </a:ext>
            </a:extLst>
          </p:cNvPr>
          <p:cNvGrpSpPr/>
          <p:nvPr/>
        </p:nvGrpSpPr>
        <p:grpSpPr>
          <a:xfrm>
            <a:off x="1820863" y="4019550"/>
            <a:ext cx="2895600" cy="2544763"/>
            <a:chOff x="1820863" y="4019550"/>
            <a:chExt cx="2895600" cy="2544763"/>
          </a:xfrm>
        </p:grpSpPr>
        <p:pic>
          <p:nvPicPr>
            <p:cNvPr id="13" name="Picture 38">
              <a:extLst>
                <a:ext uri="{FF2B5EF4-FFF2-40B4-BE49-F238E27FC236}">
                  <a16:creationId xmlns:a16="http://schemas.microsoft.com/office/drawing/2014/main" id="{BE17DC47-2C0A-9FAB-5562-586267E88CB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r="11111"/>
            <a:stretch>
              <a:fillRect/>
            </a:stretch>
          </p:blipFill>
          <p:spPr bwMode="auto">
            <a:xfrm>
              <a:off x="1836738" y="4019550"/>
              <a:ext cx="2879725" cy="21590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0" name="ZoneTexte 20">
              <a:extLst>
                <a:ext uri="{FF2B5EF4-FFF2-40B4-BE49-F238E27FC236}">
                  <a16:creationId xmlns:a16="http://schemas.microsoft.com/office/drawing/2014/main" id="{68946D45-A90B-EB70-EF22-7B3564CE080C}"/>
                </a:ext>
              </a:extLst>
            </p:cNvPr>
            <p:cNvSpPr txBox="1">
              <a:spLocks noChangeArrowheads="1"/>
            </p:cNvSpPr>
            <p:nvPr/>
          </p:nvSpPr>
          <p:spPr bwMode="auto">
            <a:xfrm>
              <a:off x="1820863" y="6164263"/>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2000" b="1" kern="0" dirty="0">
                  <a:solidFill>
                    <a:schemeClr val="accent1">
                      <a:lumMod val="75000"/>
                    </a:schemeClr>
                  </a:solidFill>
                  <a:latin typeface="+mn-lt"/>
                </a:rPr>
                <a:t>Les chenilles</a:t>
              </a:r>
            </a:p>
          </p:txBody>
        </p:sp>
      </p:grpSp>
      <p:grpSp>
        <p:nvGrpSpPr>
          <p:cNvPr id="34" name="batiments">
            <a:extLst>
              <a:ext uri="{FF2B5EF4-FFF2-40B4-BE49-F238E27FC236}">
                <a16:creationId xmlns:a16="http://schemas.microsoft.com/office/drawing/2014/main" id="{5355D00A-5FA5-8FF1-4E10-03F919DEB370}"/>
              </a:ext>
            </a:extLst>
          </p:cNvPr>
          <p:cNvGrpSpPr/>
          <p:nvPr/>
        </p:nvGrpSpPr>
        <p:grpSpPr>
          <a:xfrm>
            <a:off x="5297488" y="4011613"/>
            <a:ext cx="2901950" cy="2560637"/>
            <a:chOff x="5297488" y="4011613"/>
            <a:chExt cx="2901950" cy="2560637"/>
          </a:xfrm>
        </p:grpSpPr>
        <p:pic>
          <p:nvPicPr>
            <p:cNvPr id="16" name="Picture 44">
              <a:extLst>
                <a:ext uri="{FF2B5EF4-FFF2-40B4-BE49-F238E27FC236}">
                  <a16:creationId xmlns:a16="http://schemas.microsoft.com/office/drawing/2014/main" id="{FFD582C6-EEE3-57B9-C343-061ECF97483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19713" y="4011613"/>
              <a:ext cx="287972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ZoneTexte 22">
              <a:extLst>
                <a:ext uri="{FF2B5EF4-FFF2-40B4-BE49-F238E27FC236}">
                  <a16:creationId xmlns:a16="http://schemas.microsoft.com/office/drawing/2014/main" id="{DDAE2209-3AC5-08EA-E855-5937217CEFB3}"/>
                </a:ext>
              </a:extLst>
            </p:cNvPr>
            <p:cNvSpPr txBox="1">
              <a:spLocks noChangeArrowheads="1"/>
            </p:cNvSpPr>
            <p:nvPr/>
          </p:nvSpPr>
          <p:spPr bwMode="auto">
            <a:xfrm>
              <a:off x="5297488" y="6172200"/>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buFont typeface="Arial" panose="020B0604020202020204" pitchFamily="34" charset="0"/>
                <a:buNone/>
                <a:defRPr/>
              </a:pPr>
              <a:r>
                <a:rPr lang="fr-FR" altLang="fr-FR" sz="2000" b="1" kern="0" dirty="0">
                  <a:solidFill>
                    <a:schemeClr val="accent1">
                      <a:lumMod val="75000"/>
                    </a:schemeClr>
                  </a:solidFill>
                  <a:latin typeface="+mn-lt"/>
                </a:rPr>
                <a:t>Les bâtiments</a:t>
              </a:r>
            </a:p>
          </p:txBody>
        </p:sp>
      </p:grpSp>
      <p:grpSp>
        <p:nvGrpSpPr>
          <p:cNvPr id="33" name="poissons">
            <a:extLst>
              <a:ext uri="{FF2B5EF4-FFF2-40B4-BE49-F238E27FC236}">
                <a16:creationId xmlns:a16="http://schemas.microsoft.com/office/drawing/2014/main" id="{CAEE6429-E31E-187A-B35F-D329AE992961}"/>
              </a:ext>
            </a:extLst>
          </p:cNvPr>
          <p:cNvGrpSpPr/>
          <p:nvPr/>
        </p:nvGrpSpPr>
        <p:grpSpPr>
          <a:xfrm>
            <a:off x="8796338" y="4000500"/>
            <a:ext cx="2892425" cy="2593975"/>
            <a:chOff x="8796338" y="4000500"/>
            <a:chExt cx="2892425" cy="2593975"/>
          </a:xfrm>
        </p:grpSpPr>
        <p:pic>
          <p:nvPicPr>
            <p:cNvPr id="12" name="Image 42">
              <a:extLst>
                <a:ext uri="{FF2B5EF4-FFF2-40B4-BE49-F238E27FC236}">
                  <a16:creationId xmlns:a16="http://schemas.microsoft.com/office/drawing/2014/main" id="{A69B9ED2-3381-3ED3-BCAF-CF50BEF53E5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63174" t="48177" r="11563" b="30640"/>
            <a:stretch>
              <a:fillRect/>
            </a:stretch>
          </p:blipFill>
          <p:spPr bwMode="auto">
            <a:xfrm>
              <a:off x="8796338" y="4000500"/>
              <a:ext cx="2879725"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ZoneTexte 23">
              <a:extLst>
                <a:ext uri="{FF2B5EF4-FFF2-40B4-BE49-F238E27FC236}">
                  <a16:creationId xmlns:a16="http://schemas.microsoft.com/office/drawing/2014/main" id="{971A0C1C-DAC5-E712-63FA-78E3AB3DB4C6}"/>
                </a:ext>
              </a:extLst>
            </p:cNvPr>
            <p:cNvSpPr txBox="1">
              <a:spLocks noChangeArrowheads="1"/>
            </p:cNvSpPr>
            <p:nvPr/>
          </p:nvSpPr>
          <p:spPr bwMode="auto">
            <a:xfrm>
              <a:off x="8807450" y="6194425"/>
              <a:ext cx="28813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2000" b="1" kern="0" dirty="0">
                  <a:solidFill>
                    <a:schemeClr val="accent1">
                      <a:lumMod val="75000"/>
                    </a:schemeClr>
                  </a:solidFill>
                  <a:latin typeface="+mn-lt"/>
                </a:rPr>
                <a:t>Les poissons</a:t>
              </a:r>
            </a:p>
          </p:txBody>
        </p:sp>
      </p:grpSp>
      <p:grpSp>
        <p:nvGrpSpPr>
          <p:cNvPr id="30" name="sanglier">
            <a:extLst>
              <a:ext uri="{FF2B5EF4-FFF2-40B4-BE49-F238E27FC236}">
                <a16:creationId xmlns:a16="http://schemas.microsoft.com/office/drawing/2014/main" id="{21FF5CB8-79B9-D161-E006-CEAD4D2B159A}"/>
              </a:ext>
            </a:extLst>
          </p:cNvPr>
          <p:cNvGrpSpPr/>
          <p:nvPr/>
        </p:nvGrpSpPr>
        <p:grpSpPr>
          <a:xfrm>
            <a:off x="1827213" y="1103313"/>
            <a:ext cx="2894012" cy="2554287"/>
            <a:chOff x="1827213" y="1103313"/>
            <a:chExt cx="2894012" cy="2554287"/>
          </a:xfrm>
        </p:grpSpPr>
        <p:pic>
          <p:nvPicPr>
            <p:cNvPr id="15" name="Picture 37">
              <a:extLst>
                <a:ext uri="{FF2B5EF4-FFF2-40B4-BE49-F238E27FC236}">
                  <a16:creationId xmlns:a16="http://schemas.microsoft.com/office/drawing/2014/main" id="{A7BC5058-5154-F8A0-E648-6C0EFC0F388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41500" y="1103313"/>
              <a:ext cx="28797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ZoneTexte 43">
              <a:extLst>
                <a:ext uri="{FF2B5EF4-FFF2-40B4-BE49-F238E27FC236}">
                  <a16:creationId xmlns:a16="http://schemas.microsoft.com/office/drawing/2014/main" id="{568B5B2F-922B-98C2-A274-59FDC42696E3}"/>
                </a:ext>
              </a:extLst>
            </p:cNvPr>
            <p:cNvSpPr txBox="1">
              <a:spLocks noChangeArrowheads="1"/>
            </p:cNvSpPr>
            <p:nvPr/>
          </p:nvSpPr>
          <p:spPr bwMode="auto">
            <a:xfrm>
              <a:off x="1827213" y="3257550"/>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2000" b="1" kern="0" dirty="0">
                  <a:solidFill>
                    <a:schemeClr val="accent1">
                      <a:lumMod val="75000"/>
                    </a:schemeClr>
                  </a:solidFill>
                  <a:latin typeface="+mn-lt"/>
                </a:rPr>
                <a:t>Les sangliers</a:t>
              </a:r>
            </a:p>
          </p:txBody>
        </p:sp>
      </p:grpSp>
      <p:pic>
        <p:nvPicPr>
          <p:cNvPr id="24" name="Image 23">
            <a:extLst>
              <a:ext uri="{FF2B5EF4-FFF2-40B4-BE49-F238E27FC236}">
                <a16:creationId xmlns:a16="http://schemas.microsoft.com/office/drawing/2014/main" id="{1DB4ECC4-772E-2F03-1DAE-877082453377}"/>
              </a:ext>
            </a:extLst>
          </p:cNvPr>
          <p:cNvPicPr>
            <a:picLocks noChangeAspect="1"/>
          </p:cNvPicPr>
          <p:nvPr/>
        </p:nvPicPr>
        <p:blipFill rotWithShape="1">
          <a:blip r:embed="rId12">
            <a:extLst>
              <a:ext uri="{28A0092B-C50C-407E-A947-70E740481C1C}">
                <a14:useLocalDpi xmlns:a14="http://schemas.microsoft.com/office/drawing/2010/main" val="0"/>
              </a:ext>
            </a:extLst>
          </a:blip>
          <a:srcRect l="19362" t="12304" r="22770" b="24001"/>
          <a:stretch/>
        </p:blipFill>
        <p:spPr>
          <a:xfrm>
            <a:off x="2432649" y="1286761"/>
            <a:ext cx="1630392" cy="1794563"/>
          </a:xfrm>
          <a:prstGeom prst="rect">
            <a:avLst/>
          </a:prstGeom>
        </p:spPr>
      </p:pic>
      <p:pic>
        <p:nvPicPr>
          <p:cNvPr id="25" name="Image 24">
            <a:extLst>
              <a:ext uri="{FF2B5EF4-FFF2-40B4-BE49-F238E27FC236}">
                <a16:creationId xmlns:a16="http://schemas.microsoft.com/office/drawing/2014/main" id="{127176AB-7A25-CE18-F715-34EE4BDE19C5}"/>
              </a:ext>
            </a:extLst>
          </p:cNvPr>
          <p:cNvPicPr>
            <a:picLocks noChangeAspect="1"/>
          </p:cNvPicPr>
          <p:nvPr/>
        </p:nvPicPr>
        <p:blipFill rotWithShape="1">
          <a:blip r:embed="rId13">
            <a:extLst>
              <a:ext uri="{28A0092B-C50C-407E-A947-70E740481C1C}">
                <a14:useLocalDpi xmlns:a14="http://schemas.microsoft.com/office/drawing/2010/main" val="0"/>
              </a:ext>
            </a:extLst>
          </a:blip>
          <a:srcRect l="19944" t="13387" r="27651" b="23521"/>
          <a:stretch/>
        </p:blipFill>
        <p:spPr>
          <a:xfrm>
            <a:off x="5934973" y="1421728"/>
            <a:ext cx="1431986" cy="1724025"/>
          </a:xfrm>
          <a:prstGeom prst="rect">
            <a:avLst/>
          </a:prstGeom>
        </p:spPr>
      </p:pic>
      <p:pic>
        <p:nvPicPr>
          <p:cNvPr id="26" name="Image 25">
            <a:extLst>
              <a:ext uri="{FF2B5EF4-FFF2-40B4-BE49-F238E27FC236}">
                <a16:creationId xmlns:a16="http://schemas.microsoft.com/office/drawing/2014/main" id="{0893C470-68D5-FB95-1CF3-8F073F410BAF}"/>
              </a:ext>
            </a:extLst>
          </p:cNvPr>
          <p:cNvPicPr>
            <a:picLocks noChangeAspect="1"/>
          </p:cNvPicPr>
          <p:nvPr/>
        </p:nvPicPr>
        <p:blipFill rotWithShape="1">
          <a:blip r:embed="rId13">
            <a:extLst>
              <a:ext uri="{28A0092B-C50C-407E-A947-70E740481C1C}">
                <a14:useLocalDpi xmlns:a14="http://schemas.microsoft.com/office/drawing/2010/main" val="0"/>
              </a:ext>
            </a:extLst>
          </a:blip>
          <a:srcRect l="19944" t="13387" r="27651" b="23521"/>
          <a:stretch/>
        </p:blipFill>
        <p:spPr>
          <a:xfrm>
            <a:off x="6124544" y="4397375"/>
            <a:ext cx="1431986" cy="1724025"/>
          </a:xfrm>
          <a:prstGeom prst="rect">
            <a:avLst/>
          </a:prstGeom>
        </p:spPr>
      </p:pic>
      <p:pic>
        <p:nvPicPr>
          <p:cNvPr id="27" name="Image 26">
            <a:extLst>
              <a:ext uri="{FF2B5EF4-FFF2-40B4-BE49-F238E27FC236}">
                <a16:creationId xmlns:a16="http://schemas.microsoft.com/office/drawing/2014/main" id="{953B0832-43C0-BB3F-A3AF-EDEE2FE773BC}"/>
              </a:ext>
            </a:extLst>
          </p:cNvPr>
          <p:cNvPicPr>
            <a:picLocks noChangeAspect="1"/>
          </p:cNvPicPr>
          <p:nvPr/>
        </p:nvPicPr>
        <p:blipFill rotWithShape="1">
          <a:blip r:embed="rId12">
            <a:extLst>
              <a:ext uri="{28A0092B-C50C-407E-A947-70E740481C1C}">
                <a14:useLocalDpi xmlns:a14="http://schemas.microsoft.com/office/drawing/2010/main" val="0"/>
              </a:ext>
            </a:extLst>
          </a:blip>
          <a:srcRect l="19362" t="12304" r="22770" b="24001"/>
          <a:stretch/>
        </p:blipFill>
        <p:spPr>
          <a:xfrm>
            <a:off x="2471710" y="4203491"/>
            <a:ext cx="1630392" cy="1794563"/>
          </a:xfrm>
          <a:prstGeom prst="rect">
            <a:avLst/>
          </a:prstGeom>
        </p:spPr>
      </p:pic>
      <p:pic>
        <p:nvPicPr>
          <p:cNvPr id="28" name="Image 27">
            <a:extLst>
              <a:ext uri="{FF2B5EF4-FFF2-40B4-BE49-F238E27FC236}">
                <a16:creationId xmlns:a16="http://schemas.microsoft.com/office/drawing/2014/main" id="{D8C278B6-48EE-4787-CA37-2361F08E2517}"/>
              </a:ext>
            </a:extLst>
          </p:cNvPr>
          <p:cNvPicPr>
            <a:picLocks noChangeAspect="1"/>
          </p:cNvPicPr>
          <p:nvPr/>
        </p:nvPicPr>
        <p:blipFill rotWithShape="1">
          <a:blip r:embed="rId12">
            <a:extLst>
              <a:ext uri="{28A0092B-C50C-407E-A947-70E740481C1C}">
                <a14:useLocalDpi xmlns:a14="http://schemas.microsoft.com/office/drawing/2010/main" val="0"/>
              </a:ext>
            </a:extLst>
          </a:blip>
          <a:srcRect l="19362" t="12304" r="22770" b="24001"/>
          <a:stretch/>
        </p:blipFill>
        <p:spPr>
          <a:xfrm>
            <a:off x="9540066" y="4326837"/>
            <a:ext cx="1630392" cy="1794563"/>
          </a:xfrm>
          <a:prstGeom prst="rect">
            <a:avLst/>
          </a:prstGeom>
        </p:spPr>
      </p:pic>
      <p:pic>
        <p:nvPicPr>
          <p:cNvPr id="29" name="Image 28">
            <a:extLst>
              <a:ext uri="{FF2B5EF4-FFF2-40B4-BE49-F238E27FC236}">
                <a16:creationId xmlns:a16="http://schemas.microsoft.com/office/drawing/2014/main" id="{FAC47933-A80D-20DA-BE77-E27AD8E821D8}"/>
              </a:ext>
            </a:extLst>
          </p:cNvPr>
          <p:cNvPicPr>
            <a:picLocks noChangeAspect="1"/>
          </p:cNvPicPr>
          <p:nvPr/>
        </p:nvPicPr>
        <p:blipFill rotWithShape="1">
          <a:blip r:embed="rId13">
            <a:extLst>
              <a:ext uri="{28A0092B-C50C-407E-A947-70E740481C1C}">
                <a14:useLocalDpi xmlns:a14="http://schemas.microsoft.com/office/drawing/2010/main" val="0"/>
              </a:ext>
            </a:extLst>
          </a:blip>
          <a:srcRect l="19944" t="13387" r="27651" b="23521"/>
          <a:stretch/>
        </p:blipFill>
        <p:spPr>
          <a:xfrm>
            <a:off x="9540066" y="1494677"/>
            <a:ext cx="1431986" cy="1724025"/>
          </a:xfrm>
          <a:prstGeom prst="rect">
            <a:avLst/>
          </a:prstGeom>
        </p:spPr>
      </p:pic>
      <p:sp>
        <p:nvSpPr>
          <p:cNvPr id="35" name="Espace réservé du numéro de diapositive 1">
            <a:extLst>
              <a:ext uri="{FF2B5EF4-FFF2-40B4-BE49-F238E27FC236}">
                <a16:creationId xmlns:a16="http://schemas.microsoft.com/office/drawing/2014/main" id="{86C48903-DDE5-4887-6A8D-EF45579D52FE}"/>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26</a:t>
            </a:fld>
            <a:endParaRPr lang="fr-FR" altLang="fr-FR" sz="1800" b="1" dirty="0">
              <a:solidFill>
                <a:schemeClr val="bg1"/>
              </a:solidFill>
            </a:endParaRPr>
          </a:p>
        </p:txBody>
      </p:sp>
      <p:pic>
        <p:nvPicPr>
          <p:cNvPr id="37" name="Logo AEM">
            <a:extLst>
              <a:ext uri="{FF2B5EF4-FFF2-40B4-BE49-F238E27FC236}">
                <a16:creationId xmlns:a16="http://schemas.microsoft.com/office/drawing/2014/main" id="{8B19B006-CC8E-4548-393D-5A5D45F09A50}"/>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89728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7" restart="whenNotActive" fill="hold" evtFilter="cancelBubble" nodeType="interactiveSeq">
                <p:stCondLst>
                  <p:cond evt="onClick" delay="0">
                    <p:tgtEl>
                      <p:spTgt spid="31"/>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31"/>
                  </p:tgtEl>
                </p:cond>
              </p:nextCondLst>
            </p:seq>
            <p:seq concurrent="1" nextAc="seek">
              <p:cTn id="12" restart="whenNotActive" fill="hold" evtFilter="cancelBubble" nodeType="interactiveSeq">
                <p:stCondLst>
                  <p:cond evt="onClick" delay="0">
                    <p:tgtEl>
                      <p:spTgt spid="32"/>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32"/>
                  </p:tgtEl>
                </p:cond>
              </p:nextCondLst>
            </p:seq>
            <p:seq concurrent="1" nextAc="seek">
              <p:cTn id="17" restart="whenNotActive" fill="hold" evtFilter="cancelBubble" nodeType="interactiveSeq">
                <p:stCondLst>
                  <p:cond evt="onClick" delay="0">
                    <p:tgtEl>
                      <p:spTgt spid="3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22" restart="whenNotActive" fill="hold" evtFilter="cancelBubble" nodeType="interactiveSeq">
                <p:stCondLst>
                  <p:cond evt="onClick" delay="0">
                    <p:tgtEl>
                      <p:spTgt spid="34"/>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34"/>
                  </p:tgtEl>
                </p:cond>
              </p:nextCondLst>
            </p:seq>
            <p:seq concurrent="1" nextAc="seek">
              <p:cTn id="27" restart="whenNotActive" fill="hold" evtFilter="cancelBubble" nodeType="interactiveSeq">
                <p:stCondLst>
                  <p:cond evt="onClick" delay="0">
                    <p:tgtEl>
                      <p:spTgt spid="33"/>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86F0193-5ABE-7EC6-0BCD-681AD8D324FD}"/>
              </a:ext>
            </a:extLst>
          </p:cNvPr>
          <p:cNvSpPr/>
          <p:nvPr/>
        </p:nvSpPr>
        <p:spPr>
          <a:xfrm>
            <a:off x="1485900" y="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A ton avis, qu’est-ce qui fait partie de la flore ?</a:t>
            </a:r>
          </a:p>
        </p:txBody>
      </p:sp>
      <p:sp>
        <p:nvSpPr>
          <p:cNvPr id="3" name="Rectangle 1">
            <a:extLst>
              <a:ext uri="{FF2B5EF4-FFF2-40B4-BE49-F238E27FC236}">
                <a16:creationId xmlns:a16="http://schemas.microsoft.com/office/drawing/2014/main" id="{39BD48FF-A243-914C-FCA0-61580ECA10D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AF08D7EF-4587-9C93-1DF2-6AB46A05F93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8E4DA4E6-9227-58FB-CED1-02149DCC2E1A}"/>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661B09BB-0951-6209-78F4-BCB6E0F6989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5FEB8591-5210-22D8-A058-4AF5474FD29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27854AA1-AB93-44A1-85F8-96135DE6F54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B140453E-E6E7-A0B4-9E56-FCE5DCD8C08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AE0F3188-C288-8334-B68B-C1040096A67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B34EAD0F-0D0F-618C-92C8-5C672DB7F6A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 name="insectes">
            <a:extLst>
              <a:ext uri="{FF2B5EF4-FFF2-40B4-BE49-F238E27FC236}">
                <a16:creationId xmlns:a16="http://schemas.microsoft.com/office/drawing/2014/main" id="{49E85011-1C33-28B0-463E-04C1BD9960B0}"/>
              </a:ext>
            </a:extLst>
          </p:cNvPr>
          <p:cNvGrpSpPr/>
          <p:nvPr/>
        </p:nvGrpSpPr>
        <p:grpSpPr>
          <a:xfrm>
            <a:off x="1812925" y="1108075"/>
            <a:ext cx="2887663" cy="2563813"/>
            <a:chOff x="1812925" y="1108075"/>
            <a:chExt cx="2887663" cy="2563813"/>
          </a:xfrm>
        </p:grpSpPr>
        <p:grpSp>
          <p:nvGrpSpPr>
            <p:cNvPr id="12" name="Groupe 1">
              <a:extLst>
                <a:ext uri="{FF2B5EF4-FFF2-40B4-BE49-F238E27FC236}">
                  <a16:creationId xmlns:a16="http://schemas.microsoft.com/office/drawing/2014/main" id="{2DBB6424-3458-3290-D3A0-2462ACA7E80F}"/>
                </a:ext>
              </a:extLst>
            </p:cNvPr>
            <p:cNvGrpSpPr>
              <a:grpSpLocks/>
            </p:cNvGrpSpPr>
            <p:nvPr/>
          </p:nvGrpSpPr>
          <p:grpSpPr bwMode="auto">
            <a:xfrm>
              <a:off x="1820863" y="1108075"/>
              <a:ext cx="2879725" cy="2159000"/>
              <a:chOff x="1820862" y="1108075"/>
              <a:chExt cx="2879740" cy="2159000"/>
            </a:xfrm>
          </p:grpSpPr>
          <p:pic>
            <p:nvPicPr>
              <p:cNvPr id="13" name="Image 12">
                <a:extLst>
                  <a:ext uri="{FF2B5EF4-FFF2-40B4-BE49-F238E27FC236}">
                    <a16:creationId xmlns:a16="http://schemas.microsoft.com/office/drawing/2014/main" id="{E688923B-A9CC-EA33-0F9B-310025740ECE}"/>
                  </a:ext>
                </a:extLst>
              </p:cNvPr>
              <p:cNvPicPr>
                <a:picLocks noChangeAspect="1"/>
              </p:cNvPicPr>
              <p:nvPr/>
            </p:nvPicPr>
            <p:blipFill>
              <a:blip r:embed="rId6">
                <a:extLst>
                  <a:ext uri="{28A0092B-C50C-407E-A947-70E740481C1C}">
                    <a14:useLocalDpi xmlns:a14="http://schemas.microsoft.com/office/drawing/2010/main" val="0"/>
                  </a:ext>
                </a:extLst>
              </a:blip>
              <a:srcRect l="1555"/>
              <a:stretch>
                <a:fillRect/>
              </a:stretch>
            </p:blipFill>
            <p:spPr bwMode="auto">
              <a:xfrm>
                <a:off x="1820862" y="1108075"/>
                <a:ext cx="287972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2">
                <a:extLst>
                  <a:ext uri="{FF2B5EF4-FFF2-40B4-BE49-F238E27FC236}">
                    <a16:creationId xmlns:a16="http://schemas.microsoft.com/office/drawing/2014/main" id="{A388E7EE-7745-5ADA-66E0-27DC109F3D3B}"/>
                  </a:ext>
                </a:extLst>
              </p:cNvPr>
              <p:cNvSpPr/>
              <p:nvPr/>
            </p:nvSpPr>
            <p:spPr>
              <a:xfrm rot="16200000">
                <a:off x="3794932" y="2361405"/>
                <a:ext cx="1527175" cy="2841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800" dirty="0"/>
                  <a:t>© François </a:t>
                </a:r>
                <a:r>
                  <a:rPr lang="fr-FR" sz="800" dirty="0" err="1"/>
                  <a:t>Bordeyne</a:t>
                </a:r>
                <a:endParaRPr lang="fr-FR" sz="800" dirty="0"/>
              </a:p>
            </p:txBody>
          </p:sp>
        </p:grpSp>
        <p:sp>
          <p:nvSpPr>
            <p:cNvPr id="20" name="ZoneTexte 9">
              <a:extLst>
                <a:ext uri="{FF2B5EF4-FFF2-40B4-BE49-F238E27FC236}">
                  <a16:creationId xmlns:a16="http://schemas.microsoft.com/office/drawing/2014/main" id="{BA0250FE-45FB-815A-E672-15535AF8499B}"/>
                </a:ext>
              </a:extLst>
            </p:cNvPr>
            <p:cNvSpPr txBox="1">
              <a:spLocks noChangeArrowheads="1"/>
            </p:cNvSpPr>
            <p:nvPr/>
          </p:nvSpPr>
          <p:spPr bwMode="auto">
            <a:xfrm>
              <a:off x="1812925" y="3271838"/>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2000" b="1" kern="0" dirty="0">
                  <a:solidFill>
                    <a:schemeClr val="accent1">
                      <a:lumMod val="75000"/>
                    </a:schemeClr>
                  </a:solidFill>
                  <a:latin typeface="+mn-lt"/>
                </a:rPr>
                <a:t>Les insectes </a:t>
              </a:r>
            </a:p>
          </p:txBody>
        </p:sp>
      </p:grpSp>
      <p:grpSp>
        <p:nvGrpSpPr>
          <p:cNvPr id="34" name="oiseauyx">
            <a:extLst>
              <a:ext uri="{FF2B5EF4-FFF2-40B4-BE49-F238E27FC236}">
                <a16:creationId xmlns:a16="http://schemas.microsoft.com/office/drawing/2014/main" id="{0CD70E9C-BD88-7349-2719-AEB451A10FF7}"/>
              </a:ext>
            </a:extLst>
          </p:cNvPr>
          <p:cNvGrpSpPr/>
          <p:nvPr/>
        </p:nvGrpSpPr>
        <p:grpSpPr>
          <a:xfrm>
            <a:off x="8767763" y="1101725"/>
            <a:ext cx="2897187" cy="2557463"/>
            <a:chOff x="8767763" y="1101725"/>
            <a:chExt cx="2897187" cy="2557463"/>
          </a:xfrm>
        </p:grpSpPr>
        <p:pic>
          <p:nvPicPr>
            <p:cNvPr id="18" name="Picture 18">
              <a:extLst>
                <a:ext uri="{FF2B5EF4-FFF2-40B4-BE49-F238E27FC236}">
                  <a16:creationId xmlns:a16="http://schemas.microsoft.com/office/drawing/2014/main" id="{B0EC987C-396A-0B10-3B91-78D2EC99E53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2068" t="10197" r="13773" b="5293"/>
            <a:stretch>
              <a:fillRect/>
            </a:stretch>
          </p:blipFill>
          <p:spPr bwMode="auto">
            <a:xfrm>
              <a:off x="8767763" y="1101725"/>
              <a:ext cx="287972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ZoneTexte 14">
              <a:extLst>
                <a:ext uri="{FF2B5EF4-FFF2-40B4-BE49-F238E27FC236}">
                  <a16:creationId xmlns:a16="http://schemas.microsoft.com/office/drawing/2014/main" id="{C99DC526-D9C5-4B22-0D5D-B217CE452B70}"/>
                </a:ext>
              </a:extLst>
            </p:cNvPr>
            <p:cNvSpPr txBox="1">
              <a:spLocks noChangeArrowheads="1"/>
            </p:cNvSpPr>
            <p:nvPr/>
          </p:nvSpPr>
          <p:spPr bwMode="auto">
            <a:xfrm>
              <a:off x="8785225" y="3259138"/>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2000" b="1" kern="0" dirty="0">
                  <a:solidFill>
                    <a:schemeClr val="accent1">
                      <a:lumMod val="75000"/>
                    </a:schemeClr>
                  </a:solidFill>
                  <a:latin typeface="+mn-lt"/>
                </a:rPr>
                <a:t>Les oiseaux</a:t>
              </a:r>
            </a:p>
          </p:txBody>
        </p:sp>
      </p:grpSp>
      <p:grpSp>
        <p:nvGrpSpPr>
          <p:cNvPr id="36" name="plantes">
            <a:extLst>
              <a:ext uri="{FF2B5EF4-FFF2-40B4-BE49-F238E27FC236}">
                <a16:creationId xmlns:a16="http://schemas.microsoft.com/office/drawing/2014/main" id="{DAB31FD4-5ABB-3AC4-8CF0-C3C63B9842B0}"/>
              </a:ext>
            </a:extLst>
          </p:cNvPr>
          <p:cNvGrpSpPr/>
          <p:nvPr/>
        </p:nvGrpSpPr>
        <p:grpSpPr>
          <a:xfrm>
            <a:off x="5265738" y="4010025"/>
            <a:ext cx="2925762" cy="2524125"/>
            <a:chOff x="5265738" y="4010025"/>
            <a:chExt cx="2925762" cy="2524125"/>
          </a:xfrm>
        </p:grpSpPr>
        <p:pic>
          <p:nvPicPr>
            <p:cNvPr id="16" name="Image 3">
              <a:extLst>
                <a:ext uri="{FF2B5EF4-FFF2-40B4-BE49-F238E27FC236}">
                  <a16:creationId xmlns:a16="http://schemas.microsoft.com/office/drawing/2014/main" id="{03AE1E32-A6D6-EA37-D2D6-8200DF9A8152}"/>
                </a:ext>
              </a:extLst>
            </p:cNvPr>
            <p:cNvPicPr>
              <a:picLocks noChangeAspect="1"/>
            </p:cNvPicPr>
            <p:nvPr/>
          </p:nvPicPr>
          <p:blipFill>
            <a:blip r:embed="rId8">
              <a:extLst>
                <a:ext uri="{28A0092B-C50C-407E-A947-70E740481C1C}">
                  <a14:useLocalDpi xmlns:a14="http://schemas.microsoft.com/office/drawing/2010/main" val="0"/>
                </a:ext>
              </a:extLst>
            </a:blip>
            <a:srcRect t="516" b="1768"/>
            <a:stretch>
              <a:fillRect/>
            </a:stretch>
          </p:blipFill>
          <p:spPr bwMode="auto">
            <a:xfrm>
              <a:off x="5310188" y="4010025"/>
              <a:ext cx="2881312"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ZoneTexte 20">
              <a:extLst>
                <a:ext uri="{FF2B5EF4-FFF2-40B4-BE49-F238E27FC236}">
                  <a16:creationId xmlns:a16="http://schemas.microsoft.com/office/drawing/2014/main" id="{2297E3E3-9405-3CFD-E9D0-FB9C9D276E64}"/>
                </a:ext>
              </a:extLst>
            </p:cNvPr>
            <p:cNvSpPr txBox="1">
              <a:spLocks noChangeArrowheads="1"/>
            </p:cNvSpPr>
            <p:nvPr/>
          </p:nvSpPr>
          <p:spPr bwMode="auto">
            <a:xfrm>
              <a:off x="5265738" y="6134100"/>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buFont typeface="Arial" panose="020B0604020202020204" pitchFamily="34" charset="0"/>
                <a:buNone/>
                <a:defRPr/>
              </a:pPr>
              <a:r>
                <a:rPr lang="fr-FR" altLang="fr-FR" sz="2000" b="1" kern="0" dirty="0">
                  <a:solidFill>
                    <a:schemeClr val="accent1">
                      <a:lumMod val="75000"/>
                    </a:schemeClr>
                  </a:solidFill>
                  <a:latin typeface="+mn-lt"/>
                </a:rPr>
                <a:t>Les plantes marines</a:t>
              </a:r>
            </a:p>
          </p:txBody>
        </p:sp>
      </p:grpSp>
      <p:grpSp>
        <p:nvGrpSpPr>
          <p:cNvPr id="37" name="hippo">
            <a:extLst>
              <a:ext uri="{FF2B5EF4-FFF2-40B4-BE49-F238E27FC236}">
                <a16:creationId xmlns:a16="http://schemas.microsoft.com/office/drawing/2014/main" id="{F4813861-1DCB-B72A-9390-02C0E6679F1B}"/>
              </a:ext>
            </a:extLst>
          </p:cNvPr>
          <p:cNvGrpSpPr/>
          <p:nvPr/>
        </p:nvGrpSpPr>
        <p:grpSpPr>
          <a:xfrm>
            <a:off x="1774825" y="4010025"/>
            <a:ext cx="2909888" cy="2554288"/>
            <a:chOff x="1774825" y="4010025"/>
            <a:chExt cx="2909888" cy="2554288"/>
          </a:xfrm>
        </p:grpSpPr>
        <p:pic>
          <p:nvPicPr>
            <p:cNvPr id="17" name="Image 33">
              <a:extLst>
                <a:ext uri="{FF2B5EF4-FFF2-40B4-BE49-F238E27FC236}">
                  <a16:creationId xmlns:a16="http://schemas.microsoft.com/office/drawing/2014/main" id="{103B1CB5-C529-90A1-180E-CC1250E0FF3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804988" y="4010025"/>
              <a:ext cx="287972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ZoneTexte 22">
              <a:extLst>
                <a:ext uri="{FF2B5EF4-FFF2-40B4-BE49-F238E27FC236}">
                  <a16:creationId xmlns:a16="http://schemas.microsoft.com/office/drawing/2014/main" id="{19F6710C-B4C3-7C68-6D15-61283987AA83}"/>
                </a:ext>
              </a:extLst>
            </p:cNvPr>
            <p:cNvSpPr txBox="1">
              <a:spLocks noChangeArrowheads="1"/>
            </p:cNvSpPr>
            <p:nvPr/>
          </p:nvSpPr>
          <p:spPr bwMode="auto">
            <a:xfrm>
              <a:off x="1774825" y="6164263"/>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2000" b="1" kern="0" dirty="0">
                  <a:solidFill>
                    <a:schemeClr val="accent1">
                      <a:lumMod val="75000"/>
                    </a:schemeClr>
                  </a:solidFill>
                  <a:latin typeface="+mn-lt"/>
                </a:rPr>
                <a:t>Les hippocampes</a:t>
              </a:r>
            </a:p>
          </p:txBody>
        </p:sp>
      </p:grpSp>
      <p:grpSp>
        <p:nvGrpSpPr>
          <p:cNvPr id="35" name="fleurs">
            <a:extLst>
              <a:ext uri="{FF2B5EF4-FFF2-40B4-BE49-F238E27FC236}">
                <a16:creationId xmlns:a16="http://schemas.microsoft.com/office/drawing/2014/main" id="{A0BB21EC-08F6-8B86-B24B-769A8B86C29C}"/>
              </a:ext>
            </a:extLst>
          </p:cNvPr>
          <p:cNvGrpSpPr/>
          <p:nvPr/>
        </p:nvGrpSpPr>
        <p:grpSpPr>
          <a:xfrm>
            <a:off x="8745538" y="4017963"/>
            <a:ext cx="2919412" cy="2511425"/>
            <a:chOff x="8745538" y="4017963"/>
            <a:chExt cx="2919412" cy="2511425"/>
          </a:xfrm>
        </p:grpSpPr>
        <p:pic>
          <p:nvPicPr>
            <p:cNvPr id="15" name="Image 13">
              <a:extLst>
                <a:ext uri="{FF2B5EF4-FFF2-40B4-BE49-F238E27FC236}">
                  <a16:creationId xmlns:a16="http://schemas.microsoft.com/office/drawing/2014/main" id="{1E64622E-3BBE-B95F-4738-01952D6CFFC3}"/>
                </a:ext>
              </a:extLst>
            </p:cNvPr>
            <p:cNvPicPr>
              <a:picLocks noChangeAspect="1"/>
            </p:cNvPicPr>
            <p:nvPr/>
          </p:nvPicPr>
          <p:blipFill>
            <a:blip r:embed="rId10">
              <a:extLst>
                <a:ext uri="{28A0092B-C50C-407E-A947-70E740481C1C}">
                  <a14:useLocalDpi xmlns:a14="http://schemas.microsoft.com/office/drawing/2010/main" val="0"/>
                </a:ext>
              </a:extLst>
            </a:blip>
            <a:srcRect r="10071"/>
            <a:stretch>
              <a:fillRect/>
            </a:stretch>
          </p:blipFill>
          <p:spPr bwMode="auto">
            <a:xfrm>
              <a:off x="8785225" y="4017963"/>
              <a:ext cx="28797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ZoneTexte 23">
              <a:extLst>
                <a:ext uri="{FF2B5EF4-FFF2-40B4-BE49-F238E27FC236}">
                  <a16:creationId xmlns:a16="http://schemas.microsoft.com/office/drawing/2014/main" id="{D7D0CA8B-B632-24C5-6349-92C45FC2F703}"/>
                </a:ext>
              </a:extLst>
            </p:cNvPr>
            <p:cNvSpPr txBox="1">
              <a:spLocks noChangeArrowheads="1"/>
            </p:cNvSpPr>
            <p:nvPr/>
          </p:nvSpPr>
          <p:spPr bwMode="auto">
            <a:xfrm>
              <a:off x="8745538" y="6129338"/>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2000" b="1" kern="0" dirty="0">
                  <a:solidFill>
                    <a:schemeClr val="accent1">
                      <a:lumMod val="75000"/>
                    </a:schemeClr>
                  </a:solidFill>
                  <a:latin typeface="+mn-lt"/>
                </a:rPr>
                <a:t>Les fleurs </a:t>
              </a:r>
            </a:p>
          </p:txBody>
        </p:sp>
      </p:grpSp>
      <p:grpSp>
        <p:nvGrpSpPr>
          <p:cNvPr id="33" name="arbres">
            <a:extLst>
              <a:ext uri="{FF2B5EF4-FFF2-40B4-BE49-F238E27FC236}">
                <a16:creationId xmlns:a16="http://schemas.microsoft.com/office/drawing/2014/main" id="{69796EEA-752C-6087-D2CB-CFEB1C526268}"/>
              </a:ext>
            </a:extLst>
          </p:cNvPr>
          <p:cNvGrpSpPr/>
          <p:nvPr/>
        </p:nvGrpSpPr>
        <p:grpSpPr>
          <a:xfrm>
            <a:off x="5197475" y="1111250"/>
            <a:ext cx="2986088" cy="2528888"/>
            <a:chOff x="5197475" y="1111250"/>
            <a:chExt cx="2986088" cy="2528888"/>
          </a:xfrm>
        </p:grpSpPr>
        <p:pic>
          <p:nvPicPr>
            <p:cNvPr id="19" name="Picture 25">
              <a:extLst>
                <a:ext uri="{FF2B5EF4-FFF2-40B4-BE49-F238E27FC236}">
                  <a16:creationId xmlns:a16="http://schemas.microsoft.com/office/drawing/2014/main" id="{A63281AC-C520-8D3D-D907-E0721A60999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7076" r="3593"/>
            <a:stretch>
              <a:fillRect/>
            </a:stretch>
          </p:blipFill>
          <p:spPr bwMode="auto">
            <a:xfrm>
              <a:off x="5303838" y="1111250"/>
              <a:ext cx="2879725"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ZoneTexte 43">
              <a:extLst>
                <a:ext uri="{FF2B5EF4-FFF2-40B4-BE49-F238E27FC236}">
                  <a16:creationId xmlns:a16="http://schemas.microsoft.com/office/drawing/2014/main" id="{433538AC-3F2B-5D11-B52B-44C9970F720E}"/>
                </a:ext>
              </a:extLst>
            </p:cNvPr>
            <p:cNvSpPr txBox="1">
              <a:spLocks noChangeArrowheads="1"/>
            </p:cNvSpPr>
            <p:nvPr/>
          </p:nvSpPr>
          <p:spPr bwMode="auto">
            <a:xfrm>
              <a:off x="5197475" y="3240088"/>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buFont typeface="Arial" panose="020B0604020202020204" pitchFamily="34" charset="0"/>
                <a:buNone/>
                <a:defRPr/>
              </a:pPr>
              <a:r>
                <a:rPr lang="fr-FR" altLang="fr-FR" sz="2000" b="1" kern="0" dirty="0">
                  <a:solidFill>
                    <a:schemeClr val="accent1">
                      <a:lumMod val="75000"/>
                    </a:schemeClr>
                  </a:solidFill>
                  <a:latin typeface="+mn-lt"/>
                </a:rPr>
                <a:t>Les arbres</a:t>
              </a:r>
            </a:p>
          </p:txBody>
        </p:sp>
      </p:grpSp>
      <p:pic>
        <p:nvPicPr>
          <p:cNvPr id="26" name="Image 25">
            <a:extLst>
              <a:ext uri="{FF2B5EF4-FFF2-40B4-BE49-F238E27FC236}">
                <a16:creationId xmlns:a16="http://schemas.microsoft.com/office/drawing/2014/main" id="{4C67C752-04CA-6921-2EC7-C5E925D501A9}"/>
              </a:ext>
            </a:extLst>
          </p:cNvPr>
          <p:cNvPicPr>
            <a:picLocks noChangeAspect="1"/>
          </p:cNvPicPr>
          <p:nvPr/>
        </p:nvPicPr>
        <p:blipFill rotWithShape="1">
          <a:blip r:embed="rId12">
            <a:extLst>
              <a:ext uri="{28A0092B-C50C-407E-A947-70E740481C1C}">
                <a14:useLocalDpi xmlns:a14="http://schemas.microsoft.com/office/drawing/2010/main" val="0"/>
              </a:ext>
            </a:extLst>
          </a:blip>
          <a:srcRect l="19362" t="12304" r="22770" b="24001"/>
          <a:stretch/>
        </p:blipFill>
        <p:spPr>
          <a:xfrm>
            <a:off x="5883215" y="1294698"/>
            <a:ext cx="1630392" cy="1794563"/>
          </a:xfrm>
          <a:prstGeom prst="rect">
            <a:avLst/>
          </a:prstGeom>
        </p:spPr>
      </p:pic>
      <p:pic>
        <p:nvPicPr>
          <p:cNvPr id="27" name="Image 26">
            <a:extLst>
              <a:ext uri="{FF2B5EF4-FFF2-40B4-BE49-F238E27FC236}">
                <a16:creationId xmlns:a16="http://schemas.microsoft.com/office/drawing/2014/main" id="{40637DA1-6047-B0AD-F743-512B688F7082}"/>
              </a:ext>
            </a:extLst>
          </p:cNvPr>
          <p:cNvPicPr>
            <a:picLocks noChangeAspect="1"/>
          </p:cNvPicPr>
          <p:nvPr/>
        </p:nvPicPr>
        <p:blipFill rotWithShape="1">
          <a:blip r:embed="rId13">
            <a:extLst>
              <a:ext uri="{28A0092B-C50C-407E-A947-70E740481C1C}">
                <a14:useLocalDpi xmlns:a14="http://schemas.microsoft.com/office/drawing/2010/main" val="0"/>
              </a:ext>
            </a:extLst>
          </a:blip>
          <a:srcRect l="19944" t="13387" r="27651" b="23521"/>
          <a:stretch/>
        </p:blipFill>
        <p:spPr>
          <a:xfrm>
            <a:off x="9602637" y="1504950"/>
            <a:ext cx="1431986" cy="1724025"/>
          </a:xfrm>
          <a:prstGeom prst="rect">
            <a:avLst/>
          </a:prstGeom>
        </p:spPr>
      </p:pic>
      <p:pic>
        <p:nvPicPr>
          <p:cNvPr id="28" name="Image 27">
            <a:extLst>
              <a:ext uri="{FF2B5EF4-FFF2-40B4-BE49-F238E27FC236}">
                <a16:creationId xmlns:a16="http://schemas.microsoft.com/office/drawing/2014/main" id="{A222AD4B-365D-41CD-3BCA-0D7A97871D76}"/>
              </a:ext>
            </a:extLst>
          </p:cNvPr>
          <p:cNvPicPr>
            <a:picLocks noChangeAspect="1"/>
          </p:cNvPicPr>
          <p:nvPr/>
        </p:nvPicPr>
        <p:blipFill rotWithShape="1">
          <a:blip r:embed="rId13">
            <a:extLst>
              <a:ext uri="{28A0092B-C50C-407E-A947-70E740481C1C}">
                <a14:useLocalDpi xmlns:a14="http://schemas.microsoft.com/office/drawing/2010/main" val="0"/>
              </a:ext>
            </a:extLst>
          </a:blip>
          <a:srcRect l="19944" t="13387" r="27651" b="23521"/>
          <a:stretch/>
        </p:blipFill>
        <p:spPr>
          <a:xfrm>
            <a:off x="2435119" y="1427682"/>
            <a:ext cx="1431986" cy="1724025"/>
          </a:xfrm>
          <a:prstGeom prst="rect">
            <a:avLst/>
          </a:prstGeom>
        </p:spPr>
      </p:pic>
      <p:pic>
        <p:nvPicPr>
          <p:cNvPr id="29" name="Image 28">
            <a:extLst>
              <a:ext uri="{FF2B5EF4-FFF2-40B4-BE49-F238E27FC236}">
                <a16:creationId xmlns:a16="http://schemas.microsoft.com/office/drawing/2014/main" id="{C0CEA318-190E-F76E-31B7-5916FCB253A4}"/>
              </a:ext>
            </a:extLst>
          </p:cNvPr>
          <p:cNvPicPr>
            <a:picLocks noChangeAspect="1"/>
          </p:cNvPicPr>
          <p:nvPr/>
        </p:nvPicPr>
        <p:blipFill rotWithShape="1">
          <a:blip r:embed="rId13">
            <a:extLst>
              <a:ext uri="{28A0092B-C50C-407E-A947-70E740481C1C}">
                <a14:useLocalDpi xmlns:a14="http://schemas.microsoft.com/office/drawing/2010/main" val="0"/>
              </a:ext>
            </a:extLst>
          </a:blip>
          <a:srcRect l="19944" t="13387" r="27651" b="23521"/>
          <a:stretch/>
        </p:blipFill>
        <p:spPr>
          <a:xfrm>
            <a:off x="2435119" y="4375150"/>
            <a:ext cx="1431986" cy="1724025"/>
          </a:xfrm>
          <a:prstGeom prst="rect">
            <a:avLst/>
          </a:prstGeom>
        </p:spPr>
      </p:pic>
      <p:pic>
        <p:nvPicPr>
          <p:cNvPr id="30" name="Image 29">
            <a:extLst>
              <a:ext uri="{FF2B5EF4-FFF2-40B4-BE49-F238E27FC236}">
                <a16:creationId xmlns:a16="http://schemas.microsoft.com/office/drawing/2014/main" id="{5345F3CA-2B79-1355-A6AC-6875E33204C7}"/>
              </a:ext>
            </a:extLst>
          </p:cNvPr>
          <p:cNvPicPr>
            <a:picLocks noChangeAspect="1"/>
          </p:cNvPicPr>
          <p:nvPr/>
        </p:nvPicPr>
        <p:blipFill rotWithShape="1">
          <a:blip r:embed="rId12">
            <a:extLst>
              <a:ext uri="{28A0092B-C50C-407E-A947-70E740481C1C}">
                <a14:useLocalDpi xmlns:a14="http://schemas.microsoft.com/office/drawing/2010/main" val="0"/>
              </a:ext>
            </a:extLst>
          </a:blip>
          <a:srcRect l="19362" t="12304" r="22770" b="24001"/>
          <a:stretch/>
        </p:blipFill>
        <p:spPr>
          <a:xfrm>
            <a:off x="6019292" y="4200974"/>
            <a:ext cx="1630392" cy="1794563"/>
          </a:xfrm>
          <a:prstGeom prst="rect">
            <a:avLst/>
          </a:prstGeom>
        </p:spPr>
      </p:pic>
      <p:pic>
        <p:nvPicPr>
          <p:cNvPr id="31" name="Image 30">
            <a:extLst>
              <a:ext uri="{FF2B5EF4-FFF2-40B4-BE49-F238E27FC236}">
                <a16:creationId xmlns:a16="http://schemas.microsoft.com/office/drawing/2014/main" id="{C51527C7-F7DF-BE04-8383-11C3E76D898D}"/>
              </a:ext>
            </a:extLst>
          </p:cNvPr>
          <p:cNvPicPr>
            <a:picLocks noChangeAspect="1"/>
          </p:cNvPicPr>
          <p:nvPr/>
        </p:nvPicPr>
        <p:blipFill rotWithShape="1">
          <a:blip r:embed="rId12">
            <a:extLst>
              <a:ext uri="{28A0092B-C50C-407E-A947-70E740481C1C}">
                <a14:useLocalDpi xmlns:a14="http://schemas.microsoft.com/office/drawing/2010/main" val="0"/>
              </a:ext>
            </a:extLst>
          </a:blip>
          <a:srcRect l="19362" t="12304" r="22770" b="24001"/>
          <a:stretch/>
        </p:blipFill>
        <p:spPr>
          <a:xfrm>
            <a:off x="9503434" y="4247899"/>
            <a:ext cx="1630392" cy="1794563"/>
          </a:xfrm>
          <a:prstGeom prst="rect">
            <a:avLst/>
          </a:prstGeom>
        </p:spPr>
      </p:pic>
      <p:pic>
        <p:nvPicPr>
          <p:cNvPr id="39" name="En savoir +">
            <a:hlinkClick r:id="rId14" action="ppaction://hlinksldjump"/>
            <a:extLst>
              <a:ext uri="{FF2B5EF4-FFF2-40B4-BE49-F238E27FC236}">
                <a16:creationId xmlns:a16="http://schemas.microsoft.com/office/drawing/2014/main" id="{AFB9F436-3042-5F85-73C0-32B7964337B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261157" y="208981"/>
            <a:ext cx="772662" cy="708819"/>
          </a:xfrm>
          <a:prstGeom prst="rect">
            <a:avLst/>
          </a:prstGeom>
        </p:spPr>
      </p:pic>
      <p:sp>
        <p:nvSpPr>
          <p:cNvPr id="40" name="Espace réservé du numéro de diapositive 1">
            <a:extLst>
              <a:ext uri="{FF2B5EF4-FFF2-40B4-BE49-F238E27FC236}">
                <a16:creationId xmlns:a16="http://schemas.microsoft.com/office/drawing/2014/main" id="{FB1D0114-859B-B895-594B-9815DBF27F12}"/>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27</a:t>
            </a:fld>
            <a:endParaRPr lang="fr-FR" altLang="fr-FR" sz="1800" b="1" dirty="0">
              <a:solidFill>
                <a:schemeClr val="bg1"/>
              </a:solidFill>
            </a:endParaRPr>
          </a:p>
        </p:txBody>
      </p:sp>
      <p:pic>
        <p:nvPicPr>
          <p:cNvPr id="38" name="Logo AEM">
            <a:extLst>
              <a:ext uri="{FF2B5EF4-FFF2-40B4-BE49-F238E27FC236}">
                <a16:creationId xmlns:a16="http://schemas.microsoft.com/office/drawing/2014/main" id="{CABF5E16-31B9-40F1-85F4-000D7BBFA27B}"/>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07171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32"/>
                  </p:tgtEl>
                </p:cond>
              </p:nextCondLst>
            </p:seq>
            <p:seq concurrent="1" nextAc="seek">
              <p:cTn id="7" restart="whenNotActive" fill="hold" evtFilter="cancelBubble" nodeType="interactiveSeq">
                <p:stCondLst>
                  <p:cond evt="onClick" delay="0">
                    <p:tgtEl>
                      <p:spTgt spid="33"/>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12" restart="whenNotActive" fill="hold" evtFilter="cancelBubble" nodeType="interactiveSeq">
                <p:stCondLst>
                  <p:cond evt="onClick" delay="0">
                    <p:tgtEl>
                      <p:spTgt spid="34"/>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34"/>
                  </p:tgtEl>
                </p:cond>
              </p:nextCondLst>
            </p:seq>
            <p:seq concurrent="1" nextAc="seek">
              <p:cTn id="17" restart="whenNotActive" fill="hold" evtFilter="cancelBubble" nodeType="interactiveSeq">
                <p:stCondLst>
                  <p:cond evt="onClick" delay="0">
                    <p:tgtEl>
                      <p:spTgt spid="37"/>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seq concurrent="1" nextAc="seek">
              <p:cTn id="22" restart="whenNotActive" fill="hold" evtFilter="cancelBubble" nodeType="interactiveSeq">
                <p:stCondLst>
                  <p:cond evt="onClick" delay="0">
                    <p:tgtEl>
                      <p:spTgt spid="36"/>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27" restart="whenNotActive" fill="hold" evtFilter="cancelBubble" nodeType="interactiveSeq">
                <p:stCondLst>
                  <p:cond evt="onClick" delay="0">
                    <p:tgtEl>
                      <p:spTgt spid="35"/>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72989D7-BEE1-0F25-926A-C5089D0CA9D9}"/>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La classification (ou taxonomie) du vivant sur Terre</a:t>
            </a:r>
          </a:p>
        </p:txBody>
      </p:sp>
      <p:sp>
        <p:nvSpPr>
          <p:cNvPr id="3" name="Rectangle 1">
            <a:extLst>
              <a:ext uri="{FF2B5EF4-FFF2-40B4-BE49-F238E27FC236}">
                <a16:creationId xmlns:a16="http://schemas.microsoft.com/office/drawing/2014/main" id="{8518724C-365D-44F4-5975-64576AA8835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65FB3B05-7E7A-43D8-150C-921CDBF0762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AAAB65DE-9F4C-678E-7F57-9401E1A9F7C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52097BDD-05D7-0DCB-2B7F-88688E05C0EB}"/>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C890504E-99F1-5542-79C4-9B718B4318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7BC4E7A9-49A2-CEF8-D00D-FA7C8863FB13}"/>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3C8F3ADC-7770-F0F2-237D-90F00114DCC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49AB243E-6B7C-B3EC-FF66-1BB84286DE6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7C3E7823-14DD-E3FB-6817-2A62AB3363A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4">
            <a:extLst>
              <a:ext uri="{FF2B5EF4-FFF2-40B4-BE49-F238E27FC236}">
                <a16:creationId xmlns:a16="http://schemas.microsoft.com/office/drawing/2014/main" id="{9D705FA8-CD05-9177-A0E6-99084243EC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31128" y="1226389"/>
            <a:ext cx="8174545" cy="5582879"/>
          </a:xfrm>
          <a:prstGeom prst="rect">
            <a:avLst/>
          </a:prstGeom>
        </p:spPr>
      </p:pic>
      <p:sp>
        <p:nvSpPr>
          <p:cNvPr id="16" name="Espace réservé du numéro de diapositive 1">
            <a:extLst>
              <a:ext uri="{FF2B5EF4-FFF2-40B4-BE49-F238E27FC236}">
                <a16:creationId xmlns:a16="http://schemas.microsoft.com/office/drawing/2014/main" id="{4CDFED3E-E23F-632F-0A3D-34A870BF49E7}"/>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28</a:t>
            </a:fld>
            <a:endParaRPr lang="fr-FR" altLang="fr-FR" sz="1800" b="1" dirty="0">
              <a:solidFill>
                <a:schemeClr val="bg1"/>
              </a:solidFill>
            </a:endParaRPr>
          </a:p>
        </p:txBody>
      </p:sp>
      <p:pic>
        <p:nvPicPr>
          <p:cNvPr id="14" name="En savoir +">
            <a:hlinkClick r:id="rId7" action="ppaction://hlinksldjump"/>
            <a:extLst>
              <a:ext uri="{FF2B5EF4-FFF2-40B4-BE49-F238E27FC236}">
                <a16:creationId xmlns:a16="http://schemas.microsoft.com/office/drawing/2014/main" id="{10573DFD-BC38-5E19-D9FE-2CA029A822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01196" y="816792"/>
            <a:ext cx="772662" cy="708819"/>
          </a:xfrm>
          <a:prstGeom prst="rect">
            <a:avLst/>
          </a:prstGeom>
        </p:spPr>
      </p:pic>
      <p:pic>
        <p:nvPicPr>
          <p:cNvPr id="13" name="Logo AEM">
            <a:extLst>
              <a:ext uri="{FF2B5EF4-FFF2-40B4-BE49-F238E27FC236}">
                <a16:creationId xmlns:a16="http://schemas.microsoft.com/office/drawing/2014/main" id="{00BD42A3-1005-FA42-731C-71D0ECAEF6B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 1">
            <a:hlinkClick r:id="rId10" action="ppaction://hlinksldjump"/>
            <a:extLst>
              <a:ext uri="{FF2B5EF4-FFF2-40B4-BE49-F238E27FC236}">
                <a16:creationId xmlns:a16="http://schemas.microsoft.com/office/drawing/2014/main" id="{7C5CC6E0-2D51-2E91-F5E2-7D1ABC0B0DC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6362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0" name="ZoneTexte 43">
            <a:extLst>
              <a:ext uri="{FF2B5EF4-FFF2-40B4-BE49-F238E27FC236}">
                <a16:creationId xmlns:a16="http://schemas.microsoft.com/office/drawing/2014/main" id="{18A9BBB1-DB42-F6B2-3214-C9165810C717}"/>
              </a:ext>
            </a:extLst>
          </p:cNvPr>
          <p:cNvSpPr txBox="1">
            <a:spLocks noChangeArrowheads="1"/>
          </p:cNvSpPr>
          <p:nvPr/>
        </p:nvSpPr>
        <p:spPr bwMode="auto">
          <a:xfrm>
            <a:off x="9063333" y="1871251"/>
            <a:ext cx="1606147"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400" b="1" kern="0" dirty="0">
                <a:solidFill>
                  <a:schemeClr val="accent1">
                    <a:lumMod val="75000"/>
                  </a:schemeClr>
                </a:solidFill>
                <a:latin typeface="+mn-lt"/>
              </a:rPr>
              <a:t>1</a:t>
            </a:r>
            <a:r>
              <a:rPr lang="fr-FR" altLang="fr-FR" sz="1400" b="1" kern="0" baseline="30000" dirty="0">
                <a:solidFill>
                  <a:schemeClr val="accent1">
                    <a:lumMod val="75000"/>
                  </a:schemeClr>
                </a:solidFill>
                <a:latin typeface="+mn-lt"/>
              </a:rPr>
              <a:t>ers</a:t>
            </a:r>
            <a:r>
              <a:rPr lang="fr-FR" altLang="fr-FR" sz="1400" b="1" kern="0" dirty="0">
                <a:solidFill>
                  <a:schemeClr val="accent1">
                    <a:lumMod val="75000"/>
                  </a:schemeClr>
                </a:solidFill>
                <a:latin typeface="+mn-lt"/>
              </a:rPr>
              <a:t> hominidés </a:t>
            </a:r>
            <a:r>
              <a:rPr lang="fr-FR" altLang="fr-FR" sz="1200" b="1" kern="0" dirty="0">
                <a:solidFill>
                  <a:schemeClr val="accent1">
                    <a:lumMod val="75000"/>
                  </a:schemeClr>
                </a:solidFill>
                <a:latin typeface="+mn-lt"/>
              </a:rPr>
              <a:t>(ancêtres de l’Homme)</a:t>
            </a:r>
            <a:endParaRPr lang="fr-FR" altLang="fr-FR" sz="1400" b="1" kern="0" dirty="0">
              <a:solidFill>
                <a:schemeClr val="accent1">
                  <a:lumMod val="75000"/>
                </a:schemeClr>
              </a:solidFill>
              <a:latin typeface="+mn-lt"/>
            </a:endParaRPr>
          </a:p>
        </p:txBody>
      </p:sp>
      <p:sp>
        <p:nvSpPr>
          <p:cNvPr id="39" name="ZoneTexte 43">
            <a:extLst>
              <a:ext uri="{FF2B5EF4-FFF2-40B4-BE49-F238E27FC236}">
                <a16:creationId xmlns:a16="http://schemas.microsoft.com/office/drawing/2014/main" id="{CB52354B-C8C3-0C01-32A0-825EACC8DAE9}"/>
              </a:ext>
            </a:extLst>
          </p:cNvPr>
          <p:cNvSpPr txBox="1">
            <a:spLocks noChangeArrowheads="1"/>
          </p:cNvSpPr>
          <p:nvPr/>
        </p:nvSpPr>
        <p:spPr bwMode="auto">
          <a:xfrm>
            <a:off x="7859632" y="2296674"/>
            <a:ext cx="146082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400" b="1" kern="0" dirty="0">
                <a:solidFill>
                  <a:srgbClr val="E15A4C"/>
                </a:solidFill>
                <a:latin typeface="+mn-lt"/>
              </a:rPr>
              <a:t>5</a:t>
            </a:r>
            <a:r>
              <a:rPr lang="fr-FR" altLang="fr-FR" sz="1400" b="1" kern="0" baseline="30000" dirty="0">
                <a:solidFill>
                  <a:srgbClr val="E15A4C"/>
                </a:solidFill>
                <a:latin typeface="+mn-lt"/>
              </a:rPr>
              <a:t>ème</a:t>
            </a:r>
            <a:r>
              <a:rPr lang="fr-FR" altLang="fr-FR" sz="1400" b="1" kern="0" dirty="0">
                <a:solidFill>
                  <a:srgbClr val="E15A4C"/>
                </a:solidFill>
                <a:latin typeface="+mn-lt"/>
              </a:rPr>
              <a:t> extinction de masse (celle des dinosaures)</a:t>
            </a:r>
          </a:p>
        </p:txBody>
      </p:sp>
      <p:sp>
        <p:nvSpPr>
          <p:cNvPr id="48" name="ZoneTexte 43">
            <a:extLst>
              <a:ext uri="{FF2B5EF4-FFF2-40B4-BE49-F238E27FC236}">
                <a16:creationId xmlns:a16="http://schemas.microsoft.com/office/drawing/2014/main" id="{F3A8CC10-DE2B-5FE8-1C71-C9775F7FBBC2}"/>
              </a:ext>
            </a:extLst>
          </p:cNvPr>
          <p:cNvSpPr txBox="1">
            <a:spLocks noChangeArrowheads="1"/>
          </p:cNvSpPr>
          <p:nvPr/>
        </p:nvSpPr>
        <p:spPr bwMode="auto">
          <a:xfrm>
            <a:off x="5223866" y="1910034"/>
            <a:ext cx="130783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400" b="1" kern="0" dirty="0">
                <a:solidFill>
                  <a:schemeClr val="accent1">
                    <a:lumMod val="75000"/>
                  </a:schemeClr>
                </a:solidFill>
                <a:latin typeface="+mn-lt"/>
              </a:rPr>
              <a:t>1</a:t>
            </a:r>
            <a:r>
              <a:rPr lang="fr-FR" altLang="fr-FR" sz="1400" b="1" kern="0" baseline="30000" dirty="0">
                <a:solidFill>
                  <a:schemeClr val="accent1">
                    <a:lumMod val="75000"/>
                  </a:schemeClr>
                </a:solidFill>
                <a:latin typeface="+mn-lt"/>
              </a:rPr>
              <a:t>ers</a:t>
            </a:r>
            <a:r>
              <a:rPr lang="fr-FR" altLang="fr-FR" sz="1400" b="1" kern="0" dirty="0">
                <a:solidFill>
                  <a:schemeClr val="accent1">
                    <a:lumMod val="75000"/>
                  </a:schemeClr>
                </a:solidFill>
                <a:latin typeface="+mn-lt"/>
              </a:rPr>
              <a:t> dinosaures</a:t>
            </a:r>
          </a:p>
        </p:txBody>
      </p:sp>
      <p:grpSp>
        <p:nvGrpSpPr>
          <p:cNvPr id="123" name="Groupe 122">
            <a:extLst>
              <a:ext uri="{FF2B5EF4-FFF2-40B4-BE49-F238E27FC236}">
                <a16:creationId xmlns:a16="http://schemas.microsoft.com/office/drawing/2014/main" id="{3CF2D14E-629C-F375-DCFC-FEDAFE2880A5}"/>
              </a:ext>
            </a:extLst>
          </p:cNvPr>
          <p:cNvGrpSpPr/>
          <p:nvPr/>
        </p:nvGrpSpPr>
        <p:grpSpPr>
          <a:xfrm>
            <a:off x="3224816" y="1524280"/>
            <a:ext cx="1418078" cy="904159"/>
            <a:chOff x="3224816" y="1524280"/>
            <a:chExt cx="1418078" cy="904159"/>
          </a:xfrm>
        </p:grpSpPr>
        <p:sp>
          <p:nvSpPr>
            <p:cNvPr id="63" name="ZoneTexte 43">
              <a:extLst>
                <a:ext uri="{FF2B5EF4-FFF2-40B4-BE49-F238E27FC236}">
                  <a16:creationId xmlns:a16="http://schemas.microsoft.com/office/drawing/2014/main" id="{5B998FE7-3819-09A8-F84A-28CC67CFA064}"/>
                </a:ext>
              </a:extLst>
            </p:cNvPr>
            <p:cNvSpPr txBox="1">
              <a:spLocks noChangeArrowheads="1"/>
            </p:cNvSpPr>
            <p:nvPr/>
          </p:nvSpPr>
          <p:spPr bwMode="auto">
            <a:xfrm>
              <a:off x="3224816" y="1905219"/>
              <a:ext cx="141807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400" b="1" kern="0" dirty="0">
                  <a:solidFill>
                    <a:schemeClr val="accent1">
                      <a:lumMod val="75000"/>
                    </a:schemeClr>
                  </a:solidFill>
                  <a:latin typeface="+mn-lt"/>
                </a:rPr>
                <a:t>Apparition des limules</a:t>
              </a:r>
            </a:p>
          </p:txBody>
        </p:sp>
        <p:pic>
          <p:nvPicPr>
            <p:cNvPr id="122" name="loupe transports">
              <a:hlinkClick r:id="rId2" action="ppaction://hlinksldjump"/>
              <a:extLst>
                <a:ext uri="{FF2B5EF4-FFF2-40B4-BE49-F238E27FC236}">
                  <a16:creationId xmlns:a16="http://schemas.microsoft.com/office/drawing/2014/main" id="{A1B9AF47-2ADF-D348-7E7F-FDDA13DFEE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69942" y="1524280"/>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1" name="Groupe N1">
            <a:extLst>
              <a:ext uri="{FF2B5EF4-FFF2-40B4-BE49-F238E27FC236}">
                <a16:creationId xmlns:a16="http://schemas.microsoft.com/office/drawing/2014/main" id="{773A943F-A592-BDB0-7CCC-23232A3597DE}"/>
              </a:ext>
            </a:extLst>
          </p:cNvPr>
          <p:cNvGrpSpPr/>
          <p:nvPr/>
        </p:nvGrpSpPr>
        <p:grpSpPr>
          <a:xfrm>
            <a:off x="3567848" y="1589529"/>
            <a:ext cx="655992" cy="655992"/>
            <a:chOff x="2979068" y="2181478"/>
            <a:chExt cx="1015200" cy="1015200"/>
          </a:xfrm>
          <a:solidFill>
            <a:srgbClr val="42C4E3"/>
          </a:solidFill>
        </p:grpSpPr>
        <p:sp>
          <p:nvSpPr>
            <p:cNvPr id="102" name="Numéro 1">
              <a:extLst>
                <a:ext uri="{FF2B5EF4-FFF2-40B4-BE49-F238E27FC236}">
                  <a16:creationId xmlns:a16="http://schemas.microsoft.com/office/drawing/2014/main" id="{8BC79794-2389-8B0D-672B-4D711E11EDCC}"/>
                </a:ext>
              </a:extLst>
            </p:cNvPr>
            <p:cNvSpPr/>
            <p:nvPr/>
          </p:nvSpPr>
          <p:spPr bwMode="auto">
            <a:xfrm>
              <a:off x="2979068" y="218147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03" name="? bleu">
              <a:extLst>
                <a:ext uri="{FF2B5EF4-FFF2-40B4-BE49-F238E27FC236}">
                  <a16:creationId xmlns:a16="http://schemas.microsoft.com/office/drawing/2014/main" id="{BF79F73D-E935-72E4-F2ED-341E3EA8B014}"/>
                </a:ext>
              </a:extLst>
            </p:cNvPr>
            <p:cNvSpPr>
              <a:spLocks noChangeArrowheads="1"/>
            </p:cNvSpPr>
            <p:nvPr/>
          </p:nvSpPr>
          <p:spPr bwMode="auto">
            <a:xfrm>
              <a:off x="3152128" y="2233128"/>
              <a:ext cx="356490" cy="904986"/>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200" b="1" dirty="0">
                  <a:solidFill>
                    <a:schemeClr val="bg1"/>
                  </a:solidFill>
                  <a:latin typeface="+mn-lt"/>
                </a:rPr>
                <a:t>4</a:t>
              </a:r>
              <a:endParaRPr lang="fr-FR" altLang="fr-FR" sz="4800" b="1" dirty="0">
                <a:solidFill>
                  <a:schemeClr val="bg1"/>
                </a:solidFill>
                <a:latin typeface="+mn-lt"/>
              </a:endParaRPr>
            </a:p>
          </p:txBody>
        </p:sp>
      </p:grpSp>
      <p:sp>
        <p:nvSpPr>
          <p:cNvPr id="25" name="ZoneTexte 43">
            <a:extLst>
              <a:ext uri="{FF2B5EF4-FFF2-40B4-BE49-F238E27FC236}">
                <a16:creationId xmlns:a16="http://schemas.microsoft.com/office/drawing/2014/main" id="{53E87FD5-6CA8-1450-2F99-CBC9B8B303E5}"/>
              </a:ext>
            </a:extLst>
          </p:cNvPr>
          <p:cNvSpPr txBox="1">
            <a:spLocks noChangeArrowheads="1"/>
          </p:cNvSpPr>
          <p:nvPr/>
        </p:nvSpPr>
        <p:spPr bwMode="auto">
          <a:xfrm>
            <a:off x="1813454" y="2554724"/>
            <a:ext cx="1660730" cy="738664"/>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400" b="1" kern="0" dirty="0">
                <a:solidFill>
                  <a:schemeClr val="accent1">
                    <a:lumMod val="75000"/>
                  </a:schemeClr>
                </a:solidFill>
                <a:latin typeface="+mn-lt"/>
              </a:rPr>
              <a:t>Apparition des 1</a:t>
            </a:r>
            <a:r>
              <a:rPr lang="fr-FR" altLang="fr-FR" sz="1400" b="1" kern="0" baseline="30000" dirty="0">
                <a:solidFill>
                  <a:schemeClr val="accent1">
                    <a:lumMod val="75000"/>
                  </a:schemeClr>
                </a:solidFill>
                <a:latin typeface="+mn-lt"/>
              </a:rPr>
              <a:t>ères</a:t>
            </a:r>
            <a:r>
              <a:rPr lang="fr-FR" altLang="fr-FR" sz="1400" b="1" kern="0" dirty="0">
                <a:solidFill>
                  <a:schemeClr val="accent1">
                    <a:lumMod val="75000"/>
                  </a:schemeClr>
                </a:solidFill>
                <a:latin typeface="+mn-lt"/>
              </a:rPr>
              <a:t> formes de vie dans l’eau</a:t>
            </a:r>
          </a:p>
        </p:txBody>
      </p:sp>
      <p:grpSp>
        <p:nvGrpSpPr>
          <p:cNvPr id="83" name="Groupe N1">
            <a:extLst>
              <a:ext uri="{FF2B5EF4-FFF2-40B4-BE49-F238E27FC236}">
                <a16:creationId xmlns:a16="http://schemas.microsoft.com/office/drawing/2014/main" id="{0CEB2356-8E2F-2193-C122-5A5D1505C7E9}"/>
              </a:ext>
            </a:extLst>
          </p:cNvPr>
          <p:cNvGrpSpPr/>
          <p:nvPr/>
        </p:nvGrpSpPr>
        <p:grpSpPr>
          <a:xfrm>
            <a:off x="2173985" y="2570621"/>
            <a:ext cx="655992" cy="655992"/>
            <a:chOff x="2979068" y="2181479"/>
            <a:chExt cx="1015200" cy="1015200"/>
          </a:xfrm>
          <a:solidFill>
            <a:srgbClr val="42C4E3"/>
          </a:solidFill>
        </p:grpSpPr>
        <p:sp>
          <p:nvSpPr>
            <p:cNvPr id="84" name="Numéro 1">
              <a:extLst>
                <a:ext uri="{FF2B5EF4-FFF2-40B4-BE49-F238E27FC236}">
                  <a16:creationId xmlns:a16="http://schemas.microsoft.com/office/drawing/2014/main" id="{ABEEED63-840D-184D-61DA-1B35C3E98875}"/>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85" name="? bleu">
              <a:extLst>
                <a:ext uri="{FF2B5EF4-FFF2-40B4-BE49-F238E27FC236}">
                  <a16:creationId xmlns:a16="http://schemas.microsoft.com/office/drawing/2014/main" id="{88D85F96-2BD9-13CC-3C1B-F5447E645053}"/>
                </a:ext>
              </a:extLst>
            </p:cNvPr>
            <p:cNvSpPr>
              <a:spLocks noChangeArrowheads="1"/>
            </p:cNvSpPr>
            <p:nvPr/>
          </p:nvSpPr>
          <p:spPr bwMode="auto">
            <a:xfrm>
              <a:off x="3152128" y="2233128"/>
              <a:ext cx="356490" cy="904986"/>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200" b="1" dirty="0">
                  <a:solidFill>
                    <a:schemeClr val="bg1"/>
                  </a:solidFill>
                  <a:latin typeface="+mn-lt"/>
                </a:rPr>
                <a:t>1</a:t>
              </a:r>
              <a:endParaRPr lang="fr-FR" altLang="fr-FR" sz="4800" b="1" dirty="0">
                <a:solidFill>
                  <a:schemeClr val="bg1"/>
                </a:solidFill>
                <a:latin typeface="+mn-lt"/>
              </a:endParaRPr>
            </a:p>
          </p:txBody>
        </p:sp>
      </p:grpSp>
      <p:sp>
        <p:nvSpPr>
          <p:cNvPr id="15" name="Flèche : droite 14">
            <a:extLst>
              <a:ext uri="{FF2B5EF4-FFF2-40B4-BE49-F238E27FC236}">
                <a16:creationId xmlns:a16="http://schemas.microsoft.com/office/drawing/2014/main" id="{26992228-7541-19D2-974A-2EE74C972B44}"/>
              </a:ext>
            </a:extLst>
          </p:cNvPr>
          <p:cNvSpPr/>
          <p:nvPr/>
        </p:nvSpPr>
        <p:spPr>
          <a:xfrm>
            <a:off x="1551147" y="2943561"/>
            <a:ext cx="10025046" cy="2251793"/>
          </a:xfrm>
          <a:prstGeom prst="rightArrow">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8CB4"/>
              </a:solidFill>
            </a:endParaRPr>
          </a:p>
        </p:txBody>
      </p:sp>
      <p:cxnSp>
        <p:nvCxnSpPr>
          <p:cNvPr id="41" name="Connecteur : en arc 40">
            <a:extLst>
              <a:ext uri="{FF2B5EF4-FFF2-40B4-BE49-F238E27FC236}">
                <a16:creationId xmlns:a16="http://schemas.microsoft.com/office/drawing/2014/main" id="{A7A99BCC-470F-1252-D398-2CD2B222ED1A}"/>
              </a:ext>
            </a:extLst>
          </p:cNvPr>
          <p:cNvCxnSpPr>
            <a:cxnSpLocks/>
          </p:cNvCxnSpPr>
          <p:nvPr/>
        </p:nvCxnSpPr>
        <p:spPr>
          <a:xfrm rot="16200000" flipV="1">
            <a:off x="6506897" y="5011824"/>
            <a:ext cx="1831410" cy="966101"/>
          </a:xfrm>
          <a:prstGeom prst="curvedConnector3">
            <a:avLst>
              <a:gd name="adj1" fmla="val 3839"/>
            </a:avLst>
          </a:prstGeom>
          <a:ln w="38100">
            <a:solidFill>
              <a:srgbClr val="FBB907"/>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2">
            <a:extLst>
              <a:ext uri="{FF2B5EF4-FFF2-40B4-BE49-F238E27FC236}">
                <a16:creationId xmlns:a16="http://schemas.microsoft.com/office/drawing/2014/main" id="{F623DA45-D914-E4C7-10DA-009F25ED174D}"/>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L’histoire du vivant sur Terre</a:t>
            </a:r>
          </a:p>
        </p:txBody>
      </p:sp>
      <p:sp>
        <p:nvSpPr>
          <p:cNvPr id="3" name="Rectangle 1">
            <a:extLst>
              <a:ext uri="{FF2B5EF4-FFF2-40B4-BE49-F238E27FC236}">
                <a16:creationId xmlns:a16="http://schemas.microsoft.com/office/drawing/2014/main" id="{707EDB98-5082-10EF-1C1A-2E2B542CF71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5" name="ZtxtP-Info">
            <a:extLst>
              <a:ext uri="{FF2B5EF4-FFF2-40B4-BE49-F238E27FC236}">
                <a16:creationId xmlns:a16="http://schemas.microsoft.com/office/drawing/2014/main" id="{B250F803-A18C-786D-2B8C-D03B08B2C362}"/>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DBDC1CDE-CB81-86DC-E8E7-CB38F99008AF}"/>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CCF5BC59-BF86-156B-22EC-57EB8A89DB4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1C506353-7EA7-4760-28C6-D9F756A3385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CB857DBD-1FFB-F44A-C5FC-C7EB89FDAA74}"/>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7DB25B04-B638-3602-1FD8-8112FC0A6F6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3A6EDFEA-DCE3-05C5-CAE0-39026BEA069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F2F4E3DA-D74B-A817-F7FA-FC5F70DD031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 16">
            <a:extLst>
              <a:ext uri="{FF2B5EF4-FFF2-40B4-BE49-F238E27FC236}">
                <a16:creationId xmlns:a16="http://schemas.microsoft.com/office/drawing/2014/main" id="{4726E339-107C-0B40-A65B-D290AF8C8F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1279914" y="3232472"/>
            <a:ext cx="466973" cy="1395350"/>
          </a:xfrm>
          <a:prstGeom prst="rect">
            <a:avLst/>
          </a:prstGeom>
        </p:spPr>
      </p:pic>
      <p:sp>
        <p:nvSpPr>
          <p:cNvPr id="21" name="Rectangle 20">
            <a:extLst>
              <a:ext uri="{FF2B5EF4-FFF2-40B4-BE49-F238E27FC236}">
                <a16:creationId xmlns:a16="http://schemas.microsoft.com/office/drawing/2014/main" id="{E756B022-75AD-71B9-BC1E-03A5B64ECF01}"/>
              </a:ext>
            </a:extLst>
          </p:cNvPr>
          <p:cNvSpPr/>
          <p:nvPr/>
        </p:nvSpPr>
        <p:spPr>
          <a:xfrm>
            <a:off x="2446546" y="3318079"/>
            <a:ext cx="45719" cy="523286"/>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8CB4"/>
              </a:solidFill>
            </a:endParaRPr>
          </a:p>
        </p:txBody>
      </p:sp>
      <p:cxnSp>
        <p:nvCxnSpPr>
          <p:cNvPr id="23" name="Connecteur : en arc 22">
            <a:extLst>
              <a:ext uri="{FF2B5EF4-FFF2-40B4-BE49-F238E27FC236}">
                <a16:creationId xmlns:a16="http://schemas.microsoft.com/office/drawing/2014/main" id="{12AF9AA6-D6C2-1F31-47EF-FB34BEA399AF}"/>
              </a:ext>
            </a:extLst>
          </p:cNvPr>
          <p:cNvCxnSpPr>
            <a:cxnSpLocks/>
          </p:cNvCxnSpPr>
          <p:nvPr/>
        </p:nvCxnSpPr>
        <p:spPr>
          <a:xfrm rot="5400000" flipH="1" flipV="1">
            <a:off x="1005297" y="2358646"/>
            <a:ext cx="1743075" cy="607681"/>
          </a:xfrm>
          <a:prstGeom prst="curvedConnector3">
            <a:avLst/>
          </a:prstGeom>
          <a:ln w="38100">
            <a:solidFill>
              <a:srgbClr val="008CB4"/>
            </a:solidFill>
            <a:tailEnd type="triangle"/>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2515842D-C98A-08B9-3AEB-7FCD524AB825}"/>
              </a:ext>
            </a:extLst>
          </p:cNvPr>
          <p:cNvSpPr txBox="1"/>
          <p:nvPr/>
        </p:nvSpPr>
        <p:spPr>
          <a:xfrm>
            <a:off x="1410590" y="3526459"/>
            <a:ext cx="2218555" cy="523220"/>
          </a:xfrm>
          <a:prstGeom prst="rect">
            <a:avLst/>
          </a:prstGeom>
          <a:noFill/>
        </p:spPr>
        <p:txBody>
          <a:bodyPr wrap="square">
            <a:spAutoFit/>
          </a:bodyPr>
          <a:lstStyle/>
          <a:p>
            <a:pPr algn="ctr" eaLnBrk="1" fontAlgn="auto" hangingPunct="1">
              <a:spcBef>
                <a:spcPts val="0"/>
              </a:spcBef>
              <a:spcAft>
                <a:spcPts val="0"/>
              </a:spcAft>
              <a:defRPr/>
            </a:pPr>
            <a:r>
              <a:rPr lang="fr-FR" altLang="fr-FR" sz="1400" b="1" kern="0" dirty="0">
                <a:solidFill>
                  <a:schemeClr val="bg1"/>
                </a:solidFill>
                <a:latin typeface="+mn-lt"/>
              </a:rPr>
              <a:t>-3,5 milliards </a:t>
            </a:r>
          </a:p>
          <a:p>
            <a:pPr algn="ctr" eaLnBrk="1" fontAlgn="auto" hangingPunct="1">
              <a:spcBef>
                <a:spcPts val="0"/>
              </a:spcBef>
              <a:spcAft>
                <a:spcPts val="0"/>
              </a:spcAft>
              <a:defRPr/>
            </a:pPr>
            <a:r>
              <a:rPr lang="fr-FR" altLang="fr-FR" sz="1400" b="1" kern="0" dirty="0">
                <a:solidFill>
                  <a:schemeClr val="bg1"/>
                </a:solidFill>
                <a:latin typeface="+mn-lt"/>
              </a:rPr>
              <a:t>d’années</a:t>
            </a:r>
          </a:p>
        </p:txBody>
      </p:sp>
      <p:sp>
        <p:nvSpPr>
          <p:cNvPr id="29" name="Rectangle 28">
            <a:extLst>
              <a:ext uri="{FF2B5EF4-FFF2-40B4-BE49-F238E27FC236}">
                <a16:creationId xmlns:a16="http://schemas.microsoft.com/office/drawing/2014/main" id="{F0A47389-1455-3435-E091-E6C632ADD82A}"/>
              </a:ext>
            </a:extLst>
          </p:cNvPr>
          <p:cNvSpPr/>
          <p:nvPr/>
        </p:nvSpPr>
        <p:spPr>
          <a:xfrm>
            <a:off x="5138006" y="3252603"/>
            <a:ext cx="45719" cy="523286"/>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8CB4"/>
              </a:solidFill>
            </a:endParaRPr>
          </a:p>
        </p:txBody>
      </p:sp>
      <p:sp>
        <p:nvSpPr>
          <p:cNvPr id="30" name="Rectangle 29">
            <a:extLst>
              <a:ext uri="{FF2B5EF4-FFF2-40B4-BE49-F238E27FC236}">
                <a16:creationId xmlns:a16="http://schemas.microsoft.com/office/drawing/2014/main" id="{126D10BF-F290-4736-9796-89D8283A6271}"/>
              </a:ext>
            </a:extLst>
          </p:cNvPr>
          <p:cNvSpPr/>
          <p:nvPr/>
        </p:nvSpPr>
        <p:spPr>
          <a:xfrm>
            <a:off x="5874429" y="4303847"/>
            <a:ext cx="45719" cy="523286"/>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8CB4"/>
              </a:solidFill>
            </a:endParaRPr>
          </a:p>
        </p:txBody>
      </p:sp>
      <p:sp>
        <p:nvSpPr>
          <p:cNvPr id="31" name="Rectangle 30">
            <a:extLst>
              <a:ext uri="{FF2B5EF4-FFF2-40B4-BE49-F238E27FC236}">
                <a16:creationId xmlns:a16="http://schemas.microsoft.com/office/drawing/2014/main" id="{B6A28784-1962-9742-8C68-7C2275755EA9}"/>
              </a:ext>
            </a:extLst>
          </p:cNvPr>
          <p:cNvSpPr/>
          <p:nvPr/>
        </p:nvSpPr>
        <p:spPr>
          <a:xfrm>
            <a:off x="6459409" y="3252603"/>
            <a:ext cx="45719" cy="523286"/>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8CB4"/>
              </a:solidFill>
            </a:endParaRPr>
          </a:p>
        </p:txBody>
      </p:sp>
      <p:sp>
        <p:nvSpPr>
          <p:cNvPr id="33" name="Rectangle 32">
            <a:extLst>
              <a:ext uri="{FF2B5EF4-FFF2-40B4-BE49-F238E27FC236}">
                <a16:creationId xmlns:a16="http://schemas.microsoft.com/office/drawing/2014/main" id="{8F0A360C-0393-0F51-16D3-E4F0E80D912D}"/>
              </a:ext>
            </a:extLst>
          </p:cNvPr>
          <p:cNvSpPr/>
          <p:nvPr/>
        </p:nvSpPr>
        <p:spPr>
          <a:xfrm>
            <a:off x="7058207" y="4384300"/>
            <a:ext cx="45719" cy="523286"/>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8CB4"/>
              </a:solidFill>
            </a:endParaRPr>
          </a:p>
        </p:txBody>
      </p:sp>
      <p:sp>
        <p:nvSpPr>
          <p:cNvPr id="34" name="Rectangle 33">
            <a:extLst>
              <a:ext uri="{FF2B5EF4-FFF2-40B4-BE49-F238E27FC236}">
                <a16:creationId xmlns:a16="http://schemas.microsoft.com/office/drawing/2014/main" id="{FC17ECBD-CE15-AE2F-3CBA-2ED723B80B0B}"/>
              </a:ext>
            </a:extLst>
          </p:cNvPr>
          <p:cNvSpPr/>
          <p:nvPr/>
        </p:nvSpPr>
        <p:spPr>
          <a:xfrm>
            <a:off x="8567185" y="3252603"/>
            <a:ext cx="45719" cy="523286"/>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08CB4"/>
              </a:solidFill>
            </a:endParaRPr>
          </a:p>
        </p:txBody>
      </p:sp>
      <p:sp>
        <p:nvSpPr>
          <p:cNvPr id="36" name="ZoneTexte 43">
            <a:extLst>
              <a:ext uri="{FF2B5EF4-FFF2-40B4-BE49-F238E27FC236}">
                <a16:creationId xmlns:a16="http://schemas.microsoft.com/office/drawing/2014/main" id="{5707C541-EAA0-0DF0-105D-D60A6B07AA06}"/>
              </a:ext>
            </a:extLst>
          </p:cNvPr>
          <p:cNvSpPr txBox="1">
            <a:spLocks noChangeArrowheads="1"/>
          </p:cNvSpPr>
          <p:nvPr/>
        </p:nvSpPr>
        <p:spPr bwMode="auto">
          <a:xfrm>
            <a:off x="5326245" y="4882906"/>
            <a:ext cx="118780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400" b="1" kern="0" dirty="0">
                <a:solidFill>
                  <a:schemeClr val="accent1">
                    <a:lumMod val="75000"/>
                  </a:schemeClr>
                </a:solidFill>
                <a:latin typeface="+mn-lt"/>
              </a:rPr>
              <a:t>2</a:t>
            </a:r>
            <a:r>
              <a:rPr lang="fr-FR" altLang="fr-FR" sz="1400" b="1" kern="0" baseline="30000" dirty="0">
                <a:solidFill>
                  <a:schemeClr val="accent1">
                    <a:lumMod val="75000"/>
                  </a:schemeClr>
                </a:solidFill>
                <a:latin typeface="+mn-lt"/>
              </a:rPr>
              <a:t>ème</a:t>
            </a:r>
            <a:r>
              <a:rPr lang="fr-FR" altLang="fr-FR" sz="1400" b="1" kern="0" dirty="0">
                <a:solidFill>
                  <a:schemeClr val="accent1">
                    <a:lumMod val="75000"/>
                  </a:schemeClr>
                </a:solidFill>
                <a:latin typeface="+mn-lt"/>
              </a:rPr>
              <a:t> extinction de masse</a:t>
            </a:r>
          </a:p>
        </p:txBody>
      </p:sp>
      <p:sp>
        <p:nvSpPr>
          <p:cNvPr id="37" name="ZoneTexte 43">
            <a:extLst>
              <a:ext uri="{FF2B5EF4-FFF2-40B4-BE49-F238E27FC236}">
                <a16:creationId xmlns:a16="http://schemas.microsoft.com/office/drawing/2014/main" id="{0BC12BE0-4066-F21D-A3DC-91830F8FE0E3}"/>
              </a:ext>
            </a:extLst>
          </p:cNvPr>
          <p:cNvSpPr txBox="1">
            <a:spLocks noChangeArrowheads="1"/>
          </p:cNvSpPr>
          <p:nvPr/>
        </p:nvSpPr>
        <p:spPr bwMode="auto">
          <a:xfrm>
            <a:off x="5926920" y="2436537"/>
            <a:ext cx="118780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400" b="1" kern="0" dirty="0">
                <a:solidFill>
                  <a:schemeClr val="accent1">
                    <a:lumMod val="75000"/>
                  </a:schemeClr>
                </a:solidFill>
                <a:latin typeface="+mn-lt"/>
              </a:rPr>
              <a:t>3</a:t>
            </a:r>
            <a:r>
              <a:rPr lang="fr-FR" altLang="fr-FR" sz="1400" b="1" kern="0" baseline="30000" dirty="0">
                <a:solidFill>
                  <a:schemeClr val="accent1">
                    <a:lumMod val="75000"/>
                  </a:schemeClr>
                </a:solidFill>
                <a:latin typeface="+mn-lt"/>
              </a:rPr>
              <a:t>ème</a:t>
            </a:r>
            <a:r>
              <a:rPr lang="fr-FR" altLang="fr-FR" sz="1400" b="1" kern="0" dirty="0">
                <a:solidFill>
                  <a:schemeClr val="accent1">
                    <a:lumMod val="75000"/>
                  </a:schemeClr>
                </a:solidFill>
                <a:latin typeface="+mn-lt"/>
              </a:rPr>
              <a:t> extinction de masse</a:t>
            </a:r>
          </a:p>
        </p:txBody>
      </p:sp>
      <p:sp>
        <p:nvSpPr>
          <p:cNvPr id="38" name="ZoneTexte 43">
            <a:extLst>
              <a:ext uri="{FF2B5EF4-FFF2-40B4-BE49-F238E27FC236}">
                <a16:creationId xmlns:a16="http://schemas.microsoft.com/office/drawing/2014/main" id="{7F49B7A7-94A4-22D5-CE68-8DD48B064361}"/>
              </a:ext>
            </a:extLst>
          </p:cNvPr>
          <p:cNvSpPr txBox="1">
            <a:spLocks noChangeArrowheads="1"/>
          </p:cNvSpPr>
          <p:nvPr/>
        </p:nvSpPr>
        <p:spPr bwMode="auto">
          <a:xfrm>
            <a:off x="6487163" y="4958315"/>
            <a:ext cx="1187805" cy="738664"/>
          </a:xfrm>
          <a:prstGeom prst="rect">
            <a:avLst/>
          </a:prstGeom>
          <a:solidFill>
            <a:schemeClr val="bg1"/>
          </a:solid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400" b="1" kern="0" dirty="0">
                <a:solidFill>
                  <a:srgbClr val="E15A4C"/>
                </a:solidFill>
                <a:latin typeface="+mn-lt"/>
              </a:rPr>
              <a:t>4</a:t>
            </a:r>
            <a:r>
              <a:rPr lang="fr-FR" altLang="fr-FR" sz="1400" b="1" kern="0" baseline="30000" dirty="0">
                <a:solidFill>
                  <a:srgbClr val="E15A4C"/>
                </a:solidFill>
                <a:latin typeface="+mn-lt"/>
              </a:rPr>
              <a:t>ème</a:t>
            </a:r>
            <a:r>
              <a:rPr lang="fr-FR" altLang="fr-FR" sz="1400" b="1" kern="0" dirty="0">
                <a:solidFill>
                  <a:srgbClr val="E15A4C"/>
                </a:solidFill>
                <a:latin typeface="+mn-lt"/>
              </a:rPr>
              <a:t>  extinction de masse</a:t>
            </a:r>
          </a:p>
        </p:txBody>
      </p:sp>
      <p:cxnSp>
        <p:nvCxnSpPr>
          <p:cNvPr id="46" name="Connecteur : en arc 45">
            <a:extLst>
              <a:ext uri="{FF2B5EF4-FFF2-40B4-BE49-F238E27FC236}">
                <a16:creationId xmlns:a16="http://schemas.microsoft.com/office/drawing/2014/main" id="{B576A205-77E7-ED42-151D-38A724330C75}"/>
              </a:ext>
            </a:extLst>
          </p:cNvPr>
          <p:cNvCxnSpPr>
            <a:cxnSpLocks/>
          </p:cNvCxnSpPr>
          <p:nvPr/>
        </p:nvCxnSpPr>
        <p:spPr>
          <a:xfrm rot="16200000" flipH="1">
            <a:off x="5288777" y="2559962"/>
            <a:ext cx="1278155" cy="481453"/>
          </a:xfrm>
          <a:prstGeom prst="curvedConnector3">
            <a:avLst>
              <a:gd name="adj1" fmla="val 83071"/>
            </a:avLst>
          </a:prstGeom>
          <a:ln w="38100">
            <a:solidFill>
              <a:srgbClr val="FBB907"/>
            </a:solidFill>
            <a:tailEnd type="triangle"/>
          </a:ln>
        </p:spPr>
        <p:style>
          <a:lnRef idx="1">
            <a:schemeClr val="accent1"/>
          </a:lnRef>
          <a:fillRef idx="0">
            <a:schemeClr val="accent1"/>
          </a:fillRef>
          <a:effectRef idx="0">
            <a:schemeClr val="accent1"/>
          </a:effectRef>
          <a:fontRef idx="minor">
            <a:schemeClr val="tx1"/>
          </a:fontRef>
        </p:style>
      </p:cxnSp>
      <p:sp>
        <p:nvSpPr>
          <p:cNvPr id="49" name="ZoneTexte 43">
            <a:extLst>
              <a:ext uri="{FF2B5EF4-FFF2-40B4-BE49-F238E27FC236}">
                <a16:creationId xmlns:a16="http://schemas.microsoft.com/office/drawing/2014/main" id="{EB3F93D7-C89D-EB70-2323-40D9C0796BE0}"/>
              </a:ext>
            </a:extLst>
          </p:cNvPr>
          <p:cNvSpPr txBox="1">
            <a:spLocks noChangeArrowheads="1"/>
          </p:cNvSpPr>
          <p:nvPr/>
        </p:nvSpPr>
        <p:spPr bwMode="auto">
          <a:xfrm>
            <a:off x="1462966" y="1052285"/>
            <a:ext cx="166073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sz="1400" b="1" i="0" dirty="0">
                <a:solidFill>
                  <a:schemeClr val="accent1">
                    <a:lumMod val="75000"/>
                  </a:schemeClr>
                </a:solidFill>
                <a:effectLst/>
                <a:latin typeface="+mn-lt"/>
              </a:rPr>
              <a:t>-4,567 milliards d'années :</a:t>
            </a:r>
            <a:r>
              <a:rPr lang="fr-FR" sz="1400" b="1" i="0" kern="0" dirty="0">
                <a:solidFill>
                  <a:schemeClr val="accent1">
                    <a:lumMod val="75000"/>
                  </a:schemeClr>
                </a:solidFill>
                <a:effectLst/>
                <a:latin typeface="+mn-lt"/>
              </a:rPr>
              <a:t> </a:t>
            </a:r>
            <a:r>
              <a:rPr lang="fr-FR" altLang="fr-FR" sz="1400" b="1" kern="0" dirty="0">
                <a:solidFill>
                  <a:schemeClr val="accent1">
                    <a:lumMod val="75000"/>
                  </a:schemeClr>
                </a:solidFill>
                <a:latin typeface="+mn-lt"/>
              </a:rPr>
              <a:t>création de la Terre </a:t>
            </a:r>
          </a:p>
        </p:txBody>
      </p:sp>
      <p:cxnSp>
        <p:nvCxnSpPr>
          <p:cNvPr id="52" name="Connecteur : en arc 51">
            <a:extLst>
              <a:ext uri="{FF2B5EF4-FFF2-40B4-BE49-F238E27FC236}">
                <a16:creationId xmlns:a16="http://schemas.microsoft.com/office/drawing/2014/main" id="{2DED4D4E-8C2E-C12C-B738-1954CDDF62CD}"/>
              </a:ext>
            </a:extLst>
          </p:cNvPr>
          <p:cNvCxnSpPr>
            <a:cxnSpLocks/>
            <a:stCxn id="50" idx="2"/>
          </p:cNvCxnSpPr>
          <p:nvPr/>
        </p:nvCxnSpPr>
        <p:spPr>
          <a:xfrm rot="16200000" flipH="1">
            <a:off x="9345455" y="3069311"/>
            <a:ext cx="1124358" cy="82454"/>
          </a:xfrm>
          <a:prstGeom prst="curvedConnector3">
            <a:avLst>
              <a:gd name="adj1" fmla="val 50000"/>
            </a:avLst>
          </a:prstGeom>
          <a:ln w="38100">
            <a:solidFill>
              <a:srgbClr val="FBB907"/>
            </a:solidFill>
            <a:tailEnd type="triangle"/>
          </a:ln>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D0B72381-9ACC-4C2A-1AE7-18B520A718D3}"/>
              </a:ext>
            </a:extLst>
          </p:cNvPr>
          <p:cNvSpPr txBox="1"/>
          <p:nvPr/>
        </p:nvSpPr>
        <p:spPr>
          <a:xfrm>
            <a:off x="7457907" y="3570711"/>
            <a:ext cx="2218555" cy="523220"/>
          </a:xfrm>
          <a:prstGeom prst="rect">
            <a:avLst/>
          </a:prstGeom>
          <a:noFill/>
        </p:spPr>
        <p:txBody>
          <a:bodyPr wrap="square">
            <a:spAutoFit/>
          </a:bodyPr>
          <a:lstStyle/>
          <a:p>
            <a:pPr algn="ctr" eaLnBrk="1" fontAlgn="auto" hangingPunct="1">
              <a:spcBef>
                <a:spcPts val="0"/>
              </a:spcBef>
              <a:spcAft>
                <a:spcPts val="0"/>
              </a:spcAft>
              <a:defRPr/>
            </a:pPr>
            <a:r>
              <a:rPr lang="fr-FR" altLang="fr-FR" sz="1400" b="1" kern="0" dirty="0">
                <a:solidFill>
                  <a:srgbClr val="E15A4C"/>
                </a:solidFill>
                <a:latin typeface="+mn-lt"/>
              </a:rPr>
              <a:t>-66 millions </a:t>
            </a:r>
          </a:p>
          <a:p>
            <a:pPr algn="ctr" eaLnBrk="1" fontAlgn="auto" hangingPunct="1">
              <a:spcBef>
                <a:spcPts val="0"/>
              </a:spcBef>
              <a:spcAft>
                <a:spcPts val="0"/>
              </a:spcAft>
              <a:defRPr/>
            </a:pPr>
            <a:r>
              <a:rPr lang="fr-FR" altLang="fr-FR" sz="1400" b="1" kern="0" dirty="0">
                <a:solidFill>
                  <a:srgbClr val="E15A4C"/>
                </a:solidFill>
                <a:latin typeface="+mn-lt"/>
              </a:rPr>
              <a:t>d’années</a:t>
            </a:r>
          </a:p>
        </p:txBody>
      </p:sp>
      <p:sp>
        <p:nvSpPr>
          <p:cNvPr id="18" name="ZoneTexte 17">
            <a:extLst>
              <a:ext uri="{FF2B5EF4-FFF2-40B4-BE49-F238E27FC236}">
                <a16:creationId xmlns:a16="http://schemas.microsoft.com/office/drawing/2014/main" id="{3B111F22-CEE4-1EB2-9987-2958E90E2D1D}"/>
              </a:ext>
            </a:extLst>
          </p:cNvPr>
          <p:cNvSpPr txBox="1"/>
          <p:nvPr/>
        </p:nvSpPr>
        <p:spPr>
          <a:xfrm>
            <a:off x="5191504" y="4055950"/>
            <a:ext cx="1460823" cy="523220"/>
          </a:xfrm>
          <a:prstGeom prst="rect">
            <a:avLst/>
          </a:prstGeom>
          <a:noFill/>
        </p:spPr>
        <p:txBody>
          <a:bodyPr wrap="square">
            <a:spAutoFit/>
          </a:bodyPr>
          <a:lstStyle/>
          <a:p>
            <a:pPr algn="ctr"/>
            <a:r>
              <a:rPr lang="fr-FR" sz="1400" b="1" i="0" dirty="0">
                <a:solidFill>
                  <a:schemeClr val="bg1"/>
                </a:solidFill>
                <a:effectLst/>
              </a:rPr>
              <a:t>-358 millions d’années</a:t>
            </a:r>
          </a:p>
        </p:txBody>
      </p:sp>
      <p:sp>
        <p:nvSpPr>
          <p:cNvPr id="20" name="ZoneTexte 19">
            <a:extLst>
              <a:ext uri="{FF2B5EF4-FFF2-40B4-BE49-F238E27FC236}">
                <a16:creationId xmlns:a16="http://schemas.microsoft.com/office/drawing/2014/main" id="{00FF590E-4316-8CC7-85E3-F0282AF3C332}"/>
              </a:ext>
            </a:extLst>
          </p:cNvPr>
          <p:cNvSpPr txBox="1"/>
          <p:nvPr/>
        </p:nvSpPr>
        <p:spPr>
          <a:xfrm>
            <a:off x="5783638" y="3478698"/>
            <a:ext cx="1460823" cy="523220"/>
          </a:xfrm>
          <a:prstGeom prst="rect">
            <a:avLst/>
          </a:prstGeom>
          <a:noFill/>
        </p:spPr>
        <p:txBody>
          <a:bodyPr wrap="square">
            <a:spAutoFit/>
          </a:bodyPr>
          <a:lstStyle/>
          <a:p>
            <a:pPr algn="ctr"/>
            <a:r>
              <a:rPr lang="fr-FR" sz="1400" b="1" i="0" dirty="0">
                <a:solidFill>
                  <a:schemeClr val="bg1"/>
                </a:solidFill>
                <a:effectLst/>
              </a:rPr>
              <a:t> -252 millions d’années</a:t>
            </a:r>
          </a:p>
        </p:txBody>
      </p:sp>
      <p:sp>
        <p:nvSpPr>
          <p:cNvPr id="22" name="ZoneTexte 21">
            <a:extLst>
              <a:ext uri="{FF2B5EF4-FFF2-40B4-BE49-F238E27FC236}">
                <a16:creationId xmlns:a16="http://schemas.microsoft.com/office/drawing/2014/main" id="{F3EB6E19-4E56-9333-2BC7-50D713EAD157}"/>
              </a:ext>
            </a:extLst>
          </p:cNvPr>
          <p:cNvSpPr txBox="1"/>
          <p:nvPr/>
        </p:nvSpPr>
        <p:spPr>
          <a:xfrm>
            <a:off x="6368321" y="4035326"/>
            <a:ext cx="1460823" cy="523220"/>
          </a:xfrm>
          <a:prstGeom prst="rect">
            <a:avLst/>
          </a:prstGeom>
          <a:noFill/>
        </p:spPr>
        <p:txBody>
          <a:bodyPr wrap="square">
            <a:spAutoFit/>
          </a:bodyPr>
          <a:lstStyle/>
          <a:p>
            <a:pPr algn="ctr"/>
            <a:r>
              <a:rPr lang="fr-FR" sz="1400" b="1" i="0" dirty="0">
                <a:solidFill>
                  <a:srgbClr val="E15A4C"/>
                </a:solidFill>
                <a:effectLst/>
              </a:rPr>
              <a:t>-200 millions d’années</a:t>
            </a:r>
          </a:p>
        </p:txBody>
      </p:sp>
      <p:sp>
        <p:nvSpPr>
          <p:cNvPr id="27" name="ZoneTexte 26">
            <a:extLst>
              <a:ext uri="{FF2B5EF4-FFF2-40B4-BE49-F238E27FC236}">
                <a16:creationId xmlns:a16="http://schemas.microsoft.com/office/drawing/2014/main" id="{2CF79C11-58E1-46D3-79F9-CAA00869F912}"/>
              </a:ext>
            </a:extLst>
          </p:cNvPr>
          <p:cNvSpPr txBox="1"/>
          <p:nvPr/>
        </p:nvSpPr>
        <p:spPr>
          <a:xfrm>
            <a:off x="9551487" y="3706938"/>
            <a:ext cx="1095188" cy="523220"/>
          </a:xfrm>
          <a:prstGeom prst="rect">
            <a:avLst/>
          </a:prstGeom>
          <a:noFill/>
        </p:spPr>
        <p:txBody>
          <a:bodyPr wrap="square">
            <a:spAutoFit/>
          </a:bodyPr>
          <a:lstStyle/>
          <a:p>
            <a:pPr algn="ctr"/>
            <a:r>
              <a:rPr lang="fr-FR" sz="1400" b="1" i="0" dirty="0">
                <a:solidFill>
                  <a:schemeClr val="bg1"/>
                </a:solidFill>
                <a:effectLst/>
              </a:rPr>
              <a:t>-2,8 millions </a:t>
            </a:r>
          </a:p>
          <a:p>
            <a:pPr algn="ctr"/>
            <a:r>
              <a:rPr lang="fr-FR" sz="1400" b="1" i="0" dirty="0">
                <a:solidFill>
                  <a:schemeClr val="bg1"/>
                </a:solidFill>
                <a:effectLst/>
              </a:rPr>
              <a:t>d'années</a:t>
            </a:r>
            <a:endParaRPr lang="fr-FR" sz="1400" b="1" dirty="0">
              <a:solidFill>
                <a:schemeClr val="bg1"/>
              </a:solidFill>
            </a:endParaRPr>
          </a:p>
        </p:txBody>
      </p:sp>
      <p:cxnSp>
        <p:nvCxnSpPr>
          <p:cNvPr id="64" name="Connecteur : en arc 63">
            <a:extLst>
              <a:ext uri="{FF2B5EF4-FFF2-40B4-BE49-F238E27FC236}">
                <a16:creationId xmlns:a16="http://schemas.microsoft.com/office/drawing/2014/main" id="{C600AE58-394D-F35F-8E63-7FF891D0E6F7}"/>
              </a:ext>
            </a:extLst>
          </p:cNvPr>
          <p:cNvCxnSpPr>
            <a:cxnSpLocks/>
            <a:stCxn id="63" idx="2"/>
            <a:endCxn id="29" idx="3"/>
          </p:cNvCxnSpPr>
          <p:nvPr/>
        </p:nvCxnSpPr>
        <p:spPr>
          <a:xfrm rot="16200000" flipH="1">
            <a:off x="4015887" y="2346407"/>
            <a:ext cx="1085807" cy="1249870"/>
          </a:xfrm>
          <a:prstGeom prst="curvedConnector4">
            <a:avLst>
              <a:gd name="adj1" fmla="val -22577"/>
              <a:gd name="adj2" fmla="val 138104"/>
            </a:avLst>
          </a:prstGeom>
          <a:ln w="38100">
            <a:solidFill>
              <a:srgbClr val="FBB907"/>
            </a:solidFill>
            <a:tailEnd type="triangle"/>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157F1827-E740-1AD6-2182-B2DCAAF34AF9}"/>
              </a:ext>
            </a:extLst>
          </p:cNvPr>
          <p:cNvSpPr txBox="1"/>
          <p:nvPr/>
        </p:nvSpPr>
        <p:spPr>
          <a:xfrm>
            <a:off x="4467746" y="3534023"/>
            <a:ext cx="1460823" cy="523220"/>
          </a:xfrm>
          <a:prstGeom prst="rect">
            <a:avLst/>
          </a:prstGeom>
          <a:solidFill>
            <a:srgbClr val="008CB4"/>
          </a:solidFill>
        </p:spPr>
        <p:txBody>
          <a:bodyPr wrap="square">
            <a:spAutoFit/>
          </a:bodyPr>
          <a:lstStyle/>
          <a:p>
            <a:pPr algn="ctr"/>
            <a:r>
              <a:rPr lang="fr-FR" sz="1400" b="1" i="0" dirty="0">
                <a:solidFill>
                  <a:srgbClr val="E15A4C"/>
                </a:solidFill>
                <a:effectLst/>
              </a:rPr>
              <a:t>-450 millions </a:t>
            </a:r>
          </a:p>
          <a:p>
            <a:pPr algn="ctr"/>
            <a:r>
              <a:rPr lang="fr-FR" sz="1400" b="1" i="0" dirty="0">
                <a:solidFill>
                  <a:srgbClr val="E15A4C"/>
                </a:solidFill>
                <a:effectLst/>
              </a:rPr>
              <a:t>d’années</a:t>
            </a:r>
          </a:p>
        </p:txBody>
      </p:sp>
      <p:sp>
        <p:nvSpPr>
          <p:cNvPr id="35" name="ZoneTexte 43">
            <a:extLst>
              <a:ext uri="{FF2B5EF4-FFF2-40B4-BE49-F238E27FC236}">
                <a16:creationId xmlns:a16="http://schemas.microsoft.com/office/drawing/2014/main" id="{62496CDE-5B72-7936-E250-710949ACE01D}"/>
              </a:ext>
            </a:extLst>
          </p:cNvPr>
          <p:cNvSpPr txBox="1">
            <a:spLocks noChangeArrowheads="1"/>
          </p:cNvSpPr>
          <p:nvPr/>
        </p:nvSpPr>
        <p:spPr bwMode="auto">
          <a:xfrm>
            <a:off x="4576208" y="2446203"/>
            <a:ext cx="1037503" cy="738664"/>
          </a:xfrm>
          <a:prstGeom prst="rect">
            <a:avLst/>
          </a:prstGeom>
          <a:noFill/>
          <a:ln>
            <a:noFill/>
          </a:ln>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400" b="1" kern="0" dirty="0">
                <a:solidFill>
                  <a:srgbClr val="E15A4C"/>
                </a:solidFill>
                <a:latin typeface="+mn-lt"/>
              </a:rPr>
              <a:t> 1</a:t>
            </a:r>
            <a:r>
              <a:rPr lang="fr-FR" altLang="fr-FR" sz="1400" b="1" kern="0" baseline="30000" dirty="0">
                <a:solidFill>
                  <a:srgbClr val="E15A4C"/>
                </a:solidFill>
                <a:latin typeface="+mn-lt"/>
              </a:rPr>
              <a:t>ère</a:t>
            </a:r>
            <a:r>
              <a:rPr lang="fr-FR" altLang="fr-FR" sz="1400" b="1" kern="0" dirty="0">
                <a:solidFill>
                  <a:srgbClr val="E15A4C"/>
                </a:solidFill>
                <a:latin typeface="+mn-lt"/>
              </a:rPr>
              <a:t> extinction de masse</a:t>
            </a:r>
          </a:p>
        </p:txBody>
      </p:sp>
      <p:grpSp>
        <p:nvGrpSpPr>
          <p:cNvPr id="107" name="Groupe N1">
            <a:extLst>
              <a:ext uri="{FF2B5EF4-FFF2-40B4-BE49-F238E27FC236}">
                <a16:creationId xmlns:a16="http://schemas.microsoft.com/office/drawing/2014/main" id="{FC26AA49-56CF-8DFC-203F-A990885EC2F0}"/>
              </a:ext>
            </a:extLst>
          </p:cNvPr>
          <p:cNvGrpSpPr/>
          <p:nvPr/>
        </p:nvGrpSpPr>
        <p:grpSpPr>
          <a:xfrm>
            <a:off x="5373315" y="1729396"/>
            <a:ext cx="682474" cy="655992"/>
            <a:chOff x="2979068" y="2181479"/>
            <a:chExt cx="1015200" cy="1015200"/>
          </a:xfrm>
          <a:solidFill>
            <a:srgbClr val="42C4E3"/>
          </a:solidFill>
        </p:grpSpPr>
        <p:sp>
          <p:nvSpPr>
            <p:cNvPr id="108" name="Numéro 1">
              <a:extLst>
                <a:ext uri="{FF2B5EF4-FFF2-40B4-BE49-F238E27FC236}">
                  <a16:creationId xmlns:a16="http://schemas.microsoft.com/office/drawing/2014/main" id="{A1AD7BB2-F3B7-6E13-DE16-F521877EED61}"/>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09" name="? bleu">
              <a:extLst>
                <a:ext uri="{FF2B5EF4-FFF2-40B4-BE49-F238E27FC236}">
                  <a16:creationId xmlns:a16="http://schemas.microsoft.com/office/drawing/2014/main" id="{4B41871D-4F3A-C9ED-94CD-31266C89774A}"/>
                </a:ext>
              </a:extLst>
            </p:cNvPr>
            <p:cNvSpPr>
              <a:spLocks noChangeArrowheads="1"/>
            </p:cNvSpPr>
            <p:nvPr/>
          </p:nvSpPr>
          <p:spPr bwMode="auto">
            <a:xfrm>
              <a:off x="3152128" y="2233128"/>
              <a:ext cx="356490" cy="904986"/>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200" b="1" dirty="0">
                  <a:solidFill>
                    <a:schemeClr val="bg1"/>
                  </a:solidFill>
                  <a:latin typeface="+mn-lt"/>
                </a:rPr>
                <a:t>5</a:t>
              </a:r>
              <a:endParaRPr lang="fr-FR" altLang="fr-FR" sz="4800" b="1" dirty="0">
                <a:solidFill>
                  <a:schemeClr val="bg1"/>
                </a:solidFill>
                <a:latin typeface="+mn-lt"/>
              </a:endParaRPr>
            </a:p>
          </p:txBody>
        </p:sp>
      </p:grpSp>
      <p:grpSp>
        <p:nvGrpSpPr>
          <p:cNvPr id="113" name="Groupe N1">
            <a:extLst>
              <a:ext uri="{FF2B5EF4-FFF2-40B4-BE49-F238E27FC236}">
                <a16:creationId xmlns:a16="http://schemas.microsoft.com/office/drawing/2014/main" id="{F8B83500-A9D1-E62E-CC26-6D4F884125A8}"/>
              </a:ext>
            </a:extLst>
          </p:cNvPr>
          <p:cNvGrpSpPr/>
          <p:nvPr/>
        </p:nvGrpSpPr>
        <p:grpSpPr>
          <a:xfrm>
            <a:off x="8262047" y="2528875"/>
            <a:ext cx="655992" cy="655992"/>
            <a:chOff x="2979068" y="2181479"/>
            <a:chExt cx="1015200" cy="1015200"/>
          </a:xfrm>
          <a:solidFill>
            <a:srgbClr val="42C4E3"/>
          </a:solidFill>
        </p:grpSpPr>
        <p:sp>
          <p:nvSpPr>
            <p:cNvPr id="114" name="Numéro 1">
              <a:extLst>
                <a:ext uri="{FF2B5EF4-FFF2-40B4-BE49-F238E27FC236}">
                  <a16:creationId xmlns:a16="http://schemas.microsoft.com/office/drawing/2014/main" id="{297FC630-AD04-1B9D-C5EF-DB05A0A47841}"/>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15" name="? bleu">
              <a:extLst>
                <a:ext uri="{FF2B5EF4-FFF2-40B4-BE49-F238E27FC236}">
                  <a16:creationId xmlns:a16="http://schemas.microsoft.com/office/drawing/2014/main" id="{D84F995F-A465-B7B2-E752-1F9D47C958BB}"/>
                </a:ext>
              </a:extLst>
            </p:cNvPr>
            <p:cNvSpPr>
              <a:spLocks noChangeArrowheads="1"/>
            </p:cNvSpPr>
            <p:nvPr/>
          </p:nvSpPr>
          <p:spPr bwMode="auto">
            <a:xfrm>
              <a:off x="3152128" y="2233128"/>
              <a:ext cx="356490" cy="904986"/>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200" b="1" dirty="0">
                  <a:solidFill>
                    <a:schemeClr val="bg1"/>
                  </a:solidFill>
                  <a:latin typeface="+mn-lt"/>
                </a:rPr>
                <a:t>7</a:t>
              </a:r>
              <a:endParaRPr lang="fr-FR" altLang="fr-FR" sz="4800" b="1" dirty="0">
                <a:solidFill>
                  <a:schemeClr val="bg1"/>
                </a:solidFill>
                <a:latin typeface="+mn-lt"/>
              </a:endParaRPr>
            </a:p>
          </p:txBody>
        </p:sp>
      </p:grpSp>
      <p:grpSp>
        <p:nvGrpSpPr>
          <p:cNvPr id="116" name="Groupe N1">
            <a:extLst>
              <a:ext uri="{FF2B5EF4-FFF2-40B4-BE49-F238E27FC236}">
                <a16:creationId xmlns:a16="http://schemas.microsoft.com/office/drawing/2014/main" id="{76436ABA-ECD1-D61F-28F6-520E04885163}"/>
              </a:ext>
            </a:extLst>
          </p:cNvPr>
          <p:cNvGrpSpPr/>
          <p:nvPr/>
        </p:nvGrpSpPr>
        <p:grpSpPr>
          <a:xfrm>
            <a:off x="9538410" y="1825162"/>
            <a:ext cx="655992" cy="655992"/>
            <a:chOff x="2979068" y="2181479"/>
            <a:chExt cx="1015200" cy="1015200"/>
          </a:xfrm>
          <a:solidFill>
            <a:srgbClr val="42C4E3"/>
          </a:solidFill>
        </p:grpSpPr>
        <p:sp>
          <p:nvSpPr>
            <p:cNvPr id="117" name="Numéro 1">
              <a:extLst>
                <a:ext uri="{FF2B5EF4-FFF2-40B4-BE49-F238E27FC236}">
                  <a16:creationId xmlns:a16="http://schemas.microsoft.com/office/drawing/2014/main" id="{5D8FAD56-282E-B7F2-F896-C0B70DE1AAD5}"/>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18" name="? bleu">
              <a:extLst>
                <a:ext uri="{FF2B5EF4-FFF2-40B4-BE49-F238E27FC236}">
                  <a16:creationId xmlns:a16="http://schemas.microsoft.com/office/drawing/2014/main" id="{ACA720AF-EFE5-007C-6E42-B17E8D694D80}"/>
                </a:ext>
              </a:extLst>
            </p:cNvPr>
            <p:cNvSpPr>
              <a:spLocks noChangeArrowheads="1"/>
            </p:cNvSpPr>
            <p:nvPr/>
          </p:nvSpPr>
          <p:spPr bwMode="auto">
            <a:xfrm>
              <a:off x="3152128" y="2233128"/>
              <a:ext cx="356490" cy="904986"/>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200" b="1" dirty="0">
                  <a:solidFill>
                    <a:schemeClr val="bg1"/>
                  </a:solidFill>
                  <a:latin typeface="+mn-lt"/>
                </a:rPr>
                <a:t>8</a:t>
              </a:r>
              <a:endParaRPr lang="fr-FR" altLang="fr-FR" sz="4800" b="1" dirty="0">
                <a:solidFill>
                  <a:schemeClr val="bg1"/>
                </a:solidFill>
                <a:latin typeface="+mn-lt"/>
              </a:endParaRPr>
            </a:p>
          </p:txBody>
        </p:sp>
      </p:grpSp>
      <p:grpSp>
        <p:nvGrpSpPr>
          <p:cNvPr id="121" name="Groupe 120">
            <a:extLst>
              <a:ext uri="{FF2B5EF4-FFF2-40B4-BE49-F238E27FC236}">
                <a16:creationId xmlns:a16="http://schemas.microsoft.com/office/drawing/2014/main" id="{1876A1FC-3489-45B7-3CD9-05815441543D}"/>
              </a:ext>
            </a:extLst>
          </p:cNvPr>
          <p:cNvGrpSpPr/>
          <p:nvPr/>
        </p:nvGrpSpPr>
        <p:grpSpPr>
          <a:xfrm>
            <a:off x="7657282" y="5489054"/>
            <a:ext cx="1418078" cy="1336376"/>
            <a:chOff x="7731154" y="5560068"/>
            <a:chExt cx="1418078" cy="1336376"/>
          </a:xfrm>
        </p:grpSpPr>
        <p:sp>
          <p:nvSpPr>
            <p:cNvPr id="43" name="ZoneTexte 43">
              <a:extLst>
                <a:ext uri="{FF2B5EF4-FFF2-40B4-BE49-F238E27FC236}">
                  <a16:creationId xmlns:a16="http://schemas.microsoft.com/office/drawing/2014/main" id="{A4723F65-AFCD-0A33-5E80-74ECDDD0A69E}"/>
                </a:ext>
              </a:extLst>
            </p:cNvPr>
            <p:cNvSpPr txBox="1">
              <a:spLocks noChangeArrowheads="1"/>
            </p:cNvSpPr>
            <p:nvPr/>
          </p:nvSpPr>
          <p:spPr bwMode="auto">
            <a:xfrm>
              <a:off x="7731154" y="6588667"/>
              <a:ext cx="141807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400" b="1" kern="0" dirty="0">
                  <a:solidFill>
                    <a:schemeClr val="accent1">
                      <a:lumMod val="75000"/>
                    </a:schemeClr>
                  </a:solidFill>
                  <a:latin typeface="+mn-lt"/>
                </a:rPr>
                <a:t>1</a:t>
              </a:r>
              <a:r>
                <a:rPr lang="fr-FR" altLang="fr-FR" sz="1400" b="1" kern="0" baseline="30000" dirty="0">
                  <a:solidFill>
                    <a:schemeClr val="accent1">
                      <a:lumMod val="75000"/>
                    </a:schemeClr>
                  </a:solidFill>
                  <a:latin typeface="+mn-lt"/>
                </a:rPr>
                <a:t>ers </a:t>
              </a:r>
              <a:r>
                <a:rPr lang="fr-FR" altLang="fr-FR" sz="1400" b="1" kern="0" dirty="0">
                  <a:solidFill>
                    <a:schemeClr val="accent1">
                      <a:lumMod val="75000"/>
                    </a:schemeClr>
                  </a:solidFill>
                  <a:latin typeface="+mn-lt"/>
                </a:rPr>
                <a:t>mammifères</a:t>
              </a:r>
            </a:p>
          </p:txBody>
        </p:sp>
        <p:pic>
          <p:nvPicPr>
            <p:cNvPr id="120" name="Image 119">
              <a:extLst>
                <a:ext uri="{FF2B5EF4-FFF2-40B4-BE49-F238E27FC236}">
                  <a16:creationId xmlns:a16="http://schemas.microsoft.com/office/drawing/2014/main" id="{2B0BAB52-67C5-60DB-E7FE-FC4ADF5ADE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40554" y="5560068"/>
              <a:ext cx="1199278" cy="1182488"/>
            </a:xfrm>
            <a:prstGeom prst="rect">
              <a:avLst/>
            </a:prstGeom>
          </p:spPr>
        </p:pic>
      </p:grpSp>
      <p:grpSp>
        <p:nvGrpSpPr>
          <p:cNvPr id="104" name="Groupe N1">
            <a:extLst>
              <a:ext uri="{FF2B5EF4-FFF2-40B4-BE49-F238E27FC236}">
                <a16:creationId xmlns:a16="http://schemas.microsoft.com/office/drawing/2014/main" id="{68EFEDE0-A158-6F11-C603-6C652D0D893E}"/>
              </a:ext>
            </a:extLst>
          </p:cNvPr>
          <p:cNvGrpSpPr/>
          <p:nvPr/>
        </p:nvGrpSpPr>
        <p:grpSpPr>
          <a:xfrm>
            <a:off x="8003158" y="5979740"/>
            <a:ext cx="655992" cy="655992"/>
            <a:chOff x="2979068" y="2181479"/>
            <a:chExt cx="1015200" cy="1015200"/>
          </a:xfrm>
          <a:solidFill>
            <a:srgbClr val="42C4E3"/>
          </a:solidFill>
        </p:grpSpPr>
        <p:sp>
          <p:nvSpPr>
            <p:cNvPr id="105" name="Numéro 1">
              <a:extLst>
                <a:ext uri="{FF2B5EF4-FFF2-40B4-BE49-F238E27FC236}">
                  <a16:creationId xmlns:a16="http://schemas.microsoft.com/office/drawing/2014/main" id="{37117C8B-689D-B6B2-43C0-1D5CB1776C2B}"/>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06" name="? bleu">
              <a:extLst>
                <a:ext uri="{FF2B5EF4-FFF2-40B4-BE49-F238E27FC236}">
                  <a16:creationId xmlns:a16="http://schemas.microsoft.com/office/drawing/2014/main" id="{03C8B739-1CDA-2AC2-A26C-834CB345253C}"/>
                </a:ext>
              </a:extLst>
            </p:cNvPr>
            <p:cNvSpPr>
              <a:spLocks noChangeArrowheads="1"/>
            </p:cNvSpPr>
            <p:nvPr/>
          </p:nvSpPr>
          <p:spPr bwMode="auto">
            <a:xfrm>
              <a:off x="3152128" y="2233128"/>
              <a:ext cx="356490" cy="904986"/>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200" b="1" dirty="0">
                  <a:solidFill>
                    <a:schemeClr val="bg1"/>
                  </a:solidFill>
                  <a:latin typeface="+mn-lt"/>
                </a:rPr>
                <a:t>6</a:t>
              </a:r>
              <a:endParaRPr lang="fr-FR" altLang="fr-FR" sz="4800" b="1" dirty="0">
                <a:solidFill>
                  <a:schemeClr val="bg1"/>
                </a:solidFill>
                <a:latin typeface="+mn-lt"/>
              </a:endParaRPr>
            </a:p>
          </p:txBody>
        </p:sp>
      </p:grpSp>
      <p:sp>
        <p:nvSpPr>
          <p:cNvPr id="124" name="ZoneTexte 43">
            <a:extLst>
              <a:ext uri="{FF2B5EF4-FFF2-40B4-BE49-F238E27FC236}">
                <a16:creationId xmlns:a16="http://schemas.microsoft.com/office/drawing/2014/main" id="{C3636FC0-2A4D-15EE-E49D-14A2D0C912DF}"/>
              </a:ext>
            </a:extLst>
          </p:cNvPr>
          <p:cNvSpPr txBox="1">
            <a:spLocks noChangeArrowheads="1"/>
          </p:cNvSpPr>
          <p:nvPr/>
        </p:nvSpPr>
        <p:spPr bwMode="auto">
          <a:xfrm>
            <a:off x="10477912" y="2654162"/>
            <a:ext cx="16061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400" b="1" kern="0" dirty="0">
                <a:solidFill>
                  <a:schemeClr val="accent1">
                    <a:lumMod val="75000"/>
                  </a:schemeClr>
                </a:solidFill>
                <a:latin typeface="+mn-lt"/>
              </a:rPr>
              <a:t>Aujourd’hui :</a:t>
            </a:r>
          </a:p>
          <a:p>
            <a:pPr algn="ctr" eaLnBrk="1" fontAlgn="auto" hangingPunct="1">
              <a:spcBef>
                <a:spcPts val="0"/>
              </a:spcBef>
              <a:spcAft>
                <a:spcPts val="0"/>
              </a:spcAft>
              <a:defRPr/>
            </a:pPr>
            <a:r>
              <a:rPr lang="fr-FR" altLang="fr-FR" sz="1400" b="1" kern="0" dirty="0">
                <a:solidFill>
                  <a:schemeClr val="accent1">
                    <a:lumMod val="75000"/>
                  </a:schemeClr>
                </a:solidFill>
                <a:latin typeface="+mn-lt"/>
              </a:rPr>
              <a:t>Homme moderne</a:t>
            </a:r>
          </a:p>
        </p:txBody>
      </p:sp>
      <p:cxnSp>
        <p:nvCxnSpPr>
          <p:cNvPr id="127" name="Connecteur : en arc 126">
            <a:extLst>
              <a:ext uri="{FF2B5EF4-FFF2-40B4-BE49-F238E27FC236}">
                <a16:creationId xmlns:a16="http://schemas.microsoft.com/office/drawing/2014/main" id="{C6892707-862E-3A66-7296-ADEE983F672C}"/>
              </a:ext>
            </a:extLst>
          </p:cNvPr>
          <p:cNvCxnSpPr>
            <a:cxnSpLocks/>
            <a:stCxn id="132" idx="1"/>
          </p:cNvCxnSpPr>
          <p:nvPr/>
        </p:nvCxnSpPr>
        <p:spPr>
          <a:xfrm rot="10800000" flipH="1">
            <a:off x="4645215" y="3548814"/>
            <a:ext cx="306653" cy="2298218"/>
          </a:xfrm>
          <a:prstGeom prst="curvedConnector4">
            <a:avLst>
              <a:gd name="adj1" fmla="val -74547"/>
              <a:gd name="adj2" fmla="val 104048"/>
            </a:avLst>
          </a:prstGeom>
          <a:ln w="38100">
            <a:solidFill>
              <a:srgbClr val="FBB907"/>
            </a:solidFill>
            <a:tailEnd type="triangle"/>
          </a:ln>
        </p:spPr>
        <p:style>
          <a:lnRef idx="1">
            <a:schemeClr val="accent1"/>
          </a:lnRef>
          <a:fillRef idx="0">
            <a:schemeClr val="accent1"/>
          </a:fillRef>
          <a:effectRef idx="0">
            <a:schemeClr val="accent1"/>
          </a:effectRef>
          <a:fontRef idx="minor">
            <a:schemeClr val="tx1"/>
          </a:fontRef>
        </p:style>
      </p:cxnSp>
      <p:grpSp>
        <p:nvGrpSpPr>
          <p:cNvPr id="133" name="Groupe 132">
            <a:extLst>
              <a:ext uri="{FF2B5EF4-FFF2-40B4-BE49-F238E27FC236}">
                <a16:creationId xmlns:a16="http://schemas.microsoft.com/office/drawing/2014/main" id="{3E8F581A-3E19-89E5-1A9D-0163DDD0898B}"/>
              </a:ext>
            </a:extLst>
          </p:cNvPr>
          <p:cNvGrpSpPr/>
          <p:nvPr/>
        </p:nvGrpSpPr>
        <p:grpSpPr>
          <a:xfrm>
            <a:off x="4073533" y="5267755"/>
            <a:ext cx="2181935" cy="1643595"/>
            <a:chOff x="1903713" y="4945960"/>
            <a:chExt cx="2181935" cy="1643595"/>
          </a:xfrm>
        </p:grpSpPr>
        <p:sp>
          <p:nvSpPr>
            <p:cNvPr id="126" name="ZoneTexte 125">
              <a:extLst>
                <a:ext uri="{FF2B5EF4-FFF2-40B4-BE49-F238E27FC236}">
                  <a16:creationId xmlns:a16="http://schemas.microsoft.com/office/drawing/2014/main" id="{32E7C2FC-0FFA-9A3E-F0EF-BC8E7DC05240}"/>
                </a:ext>
              </a:extLst>
            </p:cNvPr>
            <p:cNvSpPr txBox="1"/>
            <p:nvPr/>
          </p:nvSpPr>
          <p:spPr>
            <a:xfrm>
              <a:off x="1903713" y="6066335"/>
              <a:ext cx="2181935" cy="523220"/>
            </a:xfrm>
            <a:prstGeom prst="rect">
              <a:avLst/>
            </a:prstGeom>
            <a:noFill/>
          </p:spPr>
          <p:txBody>
            <a:bodyPr wrap="square">
              <a:spAutoFit/>
            </a:bodyPr>
            <a:lstStyle/>
            <a:p>
              <a:pPr algn="ctr"/>
              <a:r>
                <a:rPr lang="fr-FR" sz="1400" b="1" i="0" dirty="0">
                  <a:solidFill>
                    <a:schemeClr val="accent1">
                      <a:lumMod val="75000"/>
                    </a:schemeClr>
                  </a:solidFill>
                  <a:effectLst/>
                </a:rPr>
                <a:t>-500 millions d'années : </a:t>
              </a:r>
            </a:p>
            <a:p>
              <a:pPr algn="ctr"/>
              <a:r>
                <a:rPr lang="fr-FR" sz="1400" b="1" i="0" dirty="0">
                  <a:solidFill>
                    <a:schemeClr val="accent1">
                      <a:lumMod val="75000"/>
                    </a:schemeClr>
                  </a:solidFill>
                  <a:effectLst/>
                </a:rPr>
                <a:t>1</a:t>
              </a:r>
              <a:r>
                <a:rPr lang="fr-FR" sz="1400" b="1" i="0" baseline="30000" dirty="0">
                  <a:solidFill>
                    <a:schemeClr val="accent1">
                      <a:lumMod val="75000"/>
                    </a:schemeClr>
                  </a:solidFill>
                  <a:effectLst/>
                </a:rPr>
                <a:t>ers</a:t>
              </a:r>
              <a:r>
                <a:rPr lang="fr-FR" sz="1400" b="1" i="0" dirty="0">
                  <a:solidFill>
                    <a:schemeClr val="accent1">
                      <a:lumMod val="75000"/>
                    </a:schemeClr>
                  </a:solidFill>
                  <a:effectLst/>
                </a:rPr>
                <a:t> végétaux terrestres</a:t>
              </a:r>
              <a:endParaRPr lang="fr-FR" sz="1400" b="1" dirty="0">
                <a:solidFill>
                  <a:schemeClr val="accent1">
                    <a:lumMod val="75000"/>
                  </a:schemeClr>
                </a:solidFill>
              </a:endParaRPr>
            </a:p>
          </p:txBody>
        </p:sp>
        <p:pic>
          <p:nvPicPr>
            <p:cNvPr id="132" name="Image 131">
              <a:extLst>
                <a:ext uri="{FF2B5EF4-FFF2-40B4-BE49-F238E27FC236}">
                  <a16:creationId xmlns:a16="http://schemas.microsoft.com/office/drawing/2014/main" id="{A82BB2C4-5D44-6C2E-917C-3079E3E2107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75396" y="4945960"/>
              <a:ext cx="973396" cy="1158553"/>
            </a:xfrm>
            <a:prstGeom prst="rect">
              <a:avLst/>
            </a:prstGeom>
          </p:spPr>
        </p:pic>
      </p:grpSp>
      <p:grpSp>
        <p:nvGrpSpPr>
          <p:cNvPr id="134" name="Groupe N1">
            <a:extLst>
              <a:ext uri="{FF2B5EF4-FFF2-40B4-BE49-F238E27FC236}">
                <a16:creationId xmlns:a16="http://schemas.microsoft.com/office/drawing/2014/main" id="{E0E0FA01-79AC-99D6-EB1A-DA1D3E6AFE7D}"/>
              </a:ext>
            </a:extLst>
          </p:cNvPr>
          <p:cNvGrpSpPr/>
          <p:nvPr/>
        </p:nvGrpSpPr>
        <p:grpSpPr>
          <a:xfrm>
            <a:off x="4696604" y="5847031"/>
            <a:ext cx="682474" cy="655992"/>
            <a:chOff x="2979068" y="2181479"/>
            <a:chExt cx="1015200" cy="1015200"/>
          </a:xfrm>
          <a:solidFill>
            <a:srgbClr val="42C4E3"/>
          </a:solidFill>
        </p:grpSpPr>
        <p:sp>
          <p:nvSpPr>
            <p:cNvPr id="135" name="Numéro 1">
              <a:extLst>
                <a:ext uri="{FF2B5EF4-FFF2-40B4-BE49-F238E27FC236}">
                  <a16:creationId xmlns:a16="http://schemas.microsoft.com/office/drawing/2014/main" id="{4E63E6AA-C2CA-B605-2EA2-EE3A68F64E61}"/>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36" name="? bleu">
              <a:extLst>
                <a:ext uri="{FF2B5EF4-FFF2-40B4-BE49-F238E27FC236}">
                  <a16:creationId xmlns:a16="http://schemas.microsoft.com/office/drawing/2014/main" id="{8FB9A39A-3A83-2E26-A6CE-E19954950155}"/>
                </a:ext>
              </a:extLst>
            </p:cNvPr>
            <p:cNvSpPr>
              <a:spLocks noChangeArrowheads="1"/>
            </p:cNvSpPr>
            <p:nvPr/>
          </p:nvSpPr>
          <p:spPr bwMode="auto">
            <a:xfrm>
              <a:off x="3152128" y="2233128"/>
              <a:ext cx="356490" cy="904986"/>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200" b="1" dirty="0">
                  <a:solidFill>
                    <a:schemeClr val="bg1"/>
                  </a:solidFill>
                  <a:latin typeface="+mn-lt"/>
                </a:rPr>
                <a:t>3</a:t>
              </a:r>
              <a:endParaRPr lang="fr-FR" altLang="fr-FR" sz="4800" b="1" dirty="0">
                <a:solidFill>
                  <a:schemeClr val="bg1"/>
                </a:solidFill>
                <a:latin typeface="+mn-lt"/>
              </a:endParaRPr>
            </a:p>
          </p:txBody>
        </p:sp>
      </p:grpSp>
      <p:sp>
        <p:nvSpPr>
          <p:cNvPr id="138" name="ZoneTexte 43">
            <a:extLst>
              <a:ext uri="{FF2B5EF4-FFF2-40B4-BE49-F238E27FC236}">
                <a16:creationId xmlns:a16="http://schemas.microsoft.com/office/drawing/2014/main" id="{80B7138D-46D4-A0E3-EC20-DB29DC5EA663}"/>
              </a:ext>
            </a:extLst>
          </p:cNvPr>
          <p:cNvSpPr txBox="1">
            <a:spLocks noChangeArrowheads="1"/>
          </p:cNvSpPr>
          <p:nvPr/>
        </p:nvSpPr>
        <p:spPr bwMode="auto">
          <a:xfrm>
            <a:off x="10197552" y="5157378"/>
            <a:ext cx="16517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400" b="1" kern="0" dirty="0">
                <a:solidFill>
                  <a:schemeClr val="accent1">
                    <a:lumMod val="75000"/>
                  </a:schemeClr>
                </a:solidFill>
                <a:latin typeface="+mn-lt"/>
              </a:rPr>
              <a:t>6</a:t>
            </a:r>
            <a:r>
              <a:rPr lang="fr-FR" altLang="fr-FR" sz="1400" b="1" kern="0" baseline="30000" dirty="0">
                <a:solidFill>
                  <a:schemeClr val="accent1">
                    <a:lumMod val="75000"/>
                  </a:schemeClr>
                </a:solidFill>
                <a:latin typeface="+mn-lt"/>
              </a:rPr>
              <a:t>ème</a:t>
            </a:r>
            <a:r>
              <a:rPr lang="fr-FR" altLang="fr-FR" sz="1400" b="1" kern="0" dirty="0">
                <a:solidFill>
                  <a:schemeClr val="accent1">
                    <a:lumMod val="75000"/>
                  </a:schemeClr>
                </a:solidFill>
                <a:latin typeface="+mn-lt"/>
              </a:rPr>
              <a:t> extinction de masse en cours</a:t>
            </a:r>
          </a:p>
        </p:txBody>
      </p:sp>
      <p:cxnSp>
        <p:nvCxnSpPr>
          <p:cNvPr id="139" name="Connecteur : en arc 138">
            <a:extLst>
              <a:ext uri="{FF2B5EF4-FFF2-40B4-BE49-F238E27FC236}">
                <a16:creationId xmlns:a16="http://schemas.microsoft.com/office/drawing/2014/main" id="{7E0E1035-8247-02E7-5EBB-EE2D360D5F10}"/>
              </a:ext>
            </a:extLst>
          </p:cNvPr>
          <p:cNvCxnSpPr>
            <a:cxnSpLocks/>
            <a:stCxn id="138" idx="0"/>
            <a:endCxn id="17" idx="3"/>
          </p:cNvCxnSpPr>
          <p:nvPr/>
        </p:nvCxnSpPr>
        <p:spPr>
          <a:xfrm rot="5400000" flipH="1" flipV="1">
            <a:off x="10538062" y="4415526"/>
            <a:ext cx="1227231" cy="256474"/>
          </a:xfrm>
          <a:prstGeom prst="curvedConnector2">
            <a:avLst/>
          </a:prstGeom>
          <a:ln w="38100">
            <a:solidFill>
              <a:srgbClr val="FBB907"/>
            </a:solidFill>
            <a:tailEnd type="triangle"/>
          </a:ln>
        </p:spPr>
        <p:style>
          <a:lnRef idx="1">
            <a:schemeClr val="accent1"/>
          </a:lnRef>
          <a:fillRef idx="0">
            <a:schemeClr val="accent1"/>
          </a:fillRef>
          <a:effectRef idx="0">
            <a:schemeClr val="accent1"/>
          </a:effectRef>
          <a:fontRef idx="minor">
            <a:schemeClr val="tx1"/>
          </a:fontRef>
        </p:style>
      </p:cxnSp>
      <p:cxnSp>
        <p:nvCxnSpPr>
          <p:cNvPr id="165" name="Connecteur : en arc 164">
            <a:extLst>
              <a:ext uri="{FF2B5EF4-FFF2-40B4-BE49-F238E27FC236}">
                <a16:creationId xmlns:a16="http://schemas.microsoft.com/office/drawing/2014/main" id="{07ED0C67-ED2E-FF17-B6C1-C6DDBD596FEA}"/>
              </a:ext>
            </a:extLst>
          </p:cNvPr>
          <p:cNvCxnSpPr>
            <a:cxnSpLocks/>
          </p:cNvCxnSpPr>
          <p:nvPr/>
        </p:nvCxnSpPr>
        <p:spPr>
          <a:xfrm rot="16200000" flipV="1">
            <a:off x="2201584" y="4479330"/>
            <a:ext cx="814200" cy="400446"/>
          </a:xfrm>
          <a:prstGeom prst="curvedConnector3">
            <a:avLst>
              <a:gd name="adj1" fmla="val 50000"/>
            </a:avLst>
          </a:prstGeom>
          <a:ln w="38100">
            <a:solidFill>
              <a:srgbClr val="FBB907"/>
            </a:solidFill>
            <a:tailEnd type="triangle"/>
          </a:ln>
        </p:spPr>
        <p:style>
          <a:lnRef idx="1">
            <a:schemeClr val="accent1"/>
          </a:lnRef>
          <a:fillRef idx="0">
            <a:schemeClr val="accent1"/>
          </a:fillRef>
          <a:effectRef idx="0">
            <a:schemeClr val="accent1"/>
          </a:effectRef>
          <a:fontRef idx="minor">
            <a:schemeClr val="tx1"/>
          </a:fontRef>
        </p:style>
      </p:cxnSp>
      <p:grpSp>
        <p:nvGrpSpPr>
          <p:cNvPr id="171" name="Groupe N1">
            <a:extLst>
              <a:ext uri="{FF2B5EF4-FFF2-40B4-BE49-F238E27FC236}">
                <a16:creationId xmlns:a16="http://schemas.microsoft.com/office/drawing/2014/main" id="{F49B13C9-431A-E170-097A-D5D41A845200}"/>
              </a:ext>
            </a:extLst>
          </p:cNvPr>
          <p:cNvGrpSpPr/>
          <p:nvPr/>
        </p:nvGrpSpPr>
        <p:grpSpPr>
          <a:xfrm>
            <a:off x="2542342" y="5309427"/>
            <a:ext cx="682474" cy="655992"/>
            <a:chOff x="2979068" y="2181479"/>
            <a:chExt cx="1015200" cy="1015200"/>
          </a:xfrm>
          <a:solidFill>
            <a:srgbClr val="42C4E3"/>
          </a:solidFill>
        </p:grpSpPr>
        <p:sp>
          <p:nvSpPr>
            <p:cNvPr id="172" name="Numéro 1">
              <a:extLst>
                <a:ext uri="{FF2B5EF4-FFF2-40B4-BE49-F238E27FC236}">
                  <a16:creationId xmlns:a16="http://schemas.microsoft.com/office/drawing/2014/main" id="{C780DFE6-7642-6533-6F61-CB8A8F8F95BE}"/>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73" name="? bleu">
              <a:extLst>
                <a:ext uri="{FF2B5EF4-FFF2-40B4-BE49-F238E27FC236}">
                  <a16:creationId xmlns:a16="http://schemas.microsoft.com/office/drawing/2014/main" id="{08795107-F4E4-FAD0-F964-8F2409008A8B}"/>
                </a:ext>
              </a:extLst>
            </p:cNvPr>
            <p:cNvSpPr>
              <a:spLocks noChangeArrowheads="1"/>
            </p:cNvSpPr>
            <p:nvPr/>
          </p:nvSpPr>
          <p:spPr bwMode="auto">
            <a:xfrm>
              <a:off x="3152128" y="2233128"/>
              <a:ext cx="356490" cy="904986"/>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200" b="1" dirty="0">
                  <a:solidFill>
                    <a:schemeClr val="bg1"/>
                  </a:solidFill>
                  <a:latin typeface="+mn-lt"/>
                </a:rPr>
                <a:t>2</a:t>
              </a:r>
              <a:endParaRPr lang="fr-FR" altLang="fr-FR" sz="4800" b="1" dirty="0">
                <a:solidFill>
                  <a:schemeClr val="bg1"/>
                </a:solidFill>
                <a:latin typeface="+mn-lt"/>
              </a:endParaRPr>
            </a:p>
          </p:txBody>
        </p:sp>
      </p:grpSp>
      <p:grpSp>
        <p:nvGrpSpPr>
          <p:cNvPr id="176" name="Groupe 175">
            <a:extLst>
              <a:ext uri="{FF2B5EF4-FFF2-40B4-BE49-F238E27FC236}">
                <a16:creationId xmlns:a16="http://schemas.microsoft.com/office/drawing/2014/main" id="{8A4DBFD4-5F71-15C0-BF8A-A91CAADDBF61}"/>
              </a:ext>
            </a:extLst>
          </p:cNvPr>
          <p:cNvGrpSpPr/>
          <p:nvPr/>
        </p:nvGrpSpPr>
        <p:grpSpPr>
          <a:xfrm>
            <a:off x="1540907" y="5120936"/>
            <a:ext cx="2474455" cy="1646132"/>
            <a:chOff x="1540907" y="5120936"/>
            <a:chExt cx="2474455" cy="1646132"/>
          </a:xfrm>
        </p:grpSpPr>
        <p:grpSp>
          <p:nvGrpSpPr>
            <p:cNvPr id="174" name="Groupe 173">
              <a:extLst>
                <a:ext uri="{FF2B5EF4-FFF2-40B4-BE49-F238E27FC236}">
                  <a16:creationId xmlns:a16="http://schemas.microsoft.com/office/drawing/2014/main" id="{EA2734EF-E540-6B87-2D24-A97B356E6502}"/>
                </a:ext>
              </a:extLst>
            </p:cNvPr>
            <p:cNvGrpSpPr/>
            <p:nvPr/>
          </p:nvGrpSpPr>
          <p:grpSpPr>
            <a:xfrm>
              <a:off x="1833427" y="5120936"/>
              <a:ext cx="2181935" cy="1646132"/>
              <a:chOff x="1833427" y="5120936"/>
              <a:chExt cx="2181935" cy="1646132"/>
            </a:xfrm>
          </p:grpSpPr>
          <p:sp>
            <p:nvSpPr>
              <p:cNvPr id="159" name="ZoneTexte 158">
                <a:extLst>
                  <a:ext uri="{FF2B5EF4-FFF2-40B4-BE49-F238E27FC236}">
                    <a16:creationId xmlns:a16="http://schemas.microsoft.com/office/drawing/2014/main" id="{CC48CA6F-DBBF-3AC9-660A-376440D49437}"/>
                  </a:ext>
                </a:extLst>
              </p:cNvPr>
              <p:cNvSpPr txBox="1"/>
              <p:nvPr/>
            </p:nvSpPr>
            <p:spPr>
              <a:xfrm>
                <a:off x="1833427" y="6028404"/>
                <a:ext cx="2181935" cy="738664"/>
              </a:xfrm>
              <a:prstGeom prst="rect">
                <a:avLst/>
              </a:prstGeom>
              <a:noFill/>
            </p:spPr>
            <p:txBody>
              <a:bodyPr wrap="square">
                <a:spAutoFit/>
              </a:bodyPr>
              <a:lstStyle/>
              <a:p>
                <a:pPr algn="ctr"/>
                <a:r>
                  <a:rPr lang="fr-FR" sz="1400" b="1" i="0" dirty="0">
                    <a:solidFill>
                      <a:schemeClr val="accent1">
                        <a:lumMod val="75000"/>
                      </a:schemeClr>
                    </a:solidFill>
                    <a:effectLst/>
                  </a:rPr>
                  <a:t>Entre -3 et -2,4 milliards d’années : apparition de l’oxygène sur Terre.</a:t>
                </a:r>
              </a:p>
            </p:txBody>
          </p:sp>
          <p:pic>
            <p:nvPicPr>
              <p:cNvPr id="162" name="Image 161">
                <a:extLst>
                  <a:ext uri="{FF2B5EF4-FFF2-40B4-BE49-F238E27FC236}">
                    <a16:creationId xmlns:a16="http://schemas.microsoft.com/office/drawing/2014/main" id="{3567256B-1C5D-5B77-1BA6-1B2C1C1FAF4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69208" y="5120936"/>
                <a:ext cx="1360274" cy="906849"/>
              </a:xfrm>
              <a:prstGeom prst="rect">
                <a:avLst/>
              </a:prstGeom>
            </p:spPr>
          </p:pic>
        </p:grpSp>
        <p:pic>
          <p:nvPicPr>
            <p:cNvPr id="175" name="En savoir +">
              <a:hlinkClick r:id="rId12" action="ppaction://hlinksldjump"/>
              <a:extLst>
                <a:ext uri="{FF2B5EF4-FFF2-40B4-BE49-F238E27FC236}">
                  <a16:creationId xmlns:a16="http://schemas.microsoft.com/office/drawing/2014/main" id="{A782EDDA-CA26-A251-FB71-5F302638F9A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540907" y="5534920"/>
              <a:ext cx="684842" cy="628255"/>
            </a:xfrm>
            <a:prstGeom prst="rect">
              <a:avLst/>
            </a:prstGeom>
          </p:spPr>
        </p:pic>
      </p:grpSp>
      <p:sp>
        <p:nvSpPr>
          <p:cNvPr id="13" name="Espace réservé du numéro de diapositive 1">
            <a:extLst>
              <a:ext uri="{FF2B5EF4-FFF2-40B4-BE49-F238E27FC236}">
                <a16:creationId xmlns:a16="http://schemas.microsoft.com/office/drawing/2014/main" id="{18CD2A82-5172-2DE9-03F9-F68C8A4AE2AE}"/>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29</a:t>
            </a:fld>
            <a:endParaRPr lang="fr-FR" altLang="fr-FR" sz="1800" b="1" dirty="0">
              <a:solidFill>
                <a:schemeClr val="bg1"/>
              </a:solidFill>
            </a:endParaRPr>
          </a:p>
        </p:txBody>
      </p:sp>
      <p:pic>
        <p:nvPicPr>
          <p:cNvPr id="12" name="Logo AEM">
            <a:extLst>
              <a:ext uri="{FF2B5EF4-FFF2-40B4-BE49-F238E27FC236}">
                <a16:creationId xmlns:a16="http://schemas.microsoft.com/office/drawing/2014/main" id="{9819952C-2BC4-2F5D-99EB-9FC85EF4456B}"/>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1">
            <a:hlinkClick r:id="rId15" action="ppaction://hlinksldjump"/>
            <a:extLst>
              <a:ext uri="{FF2B5EF4-FFF2-40B4-BE49-F238E27FC236}">
                <a16:creationId xmlns:a16="http://schemas.microsoft.com/office/drawing/2014/main" id="{D96A4E0F-023F-0157-A50B-2FE2D3926FD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08103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83"/>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83"/>
                  </p:tgtEl>
                </p:cond>
              </p:nextCondLst>
            </p:seq>
            <p:seq concurrent="1" nextAc="seek">
              <p:cTn id="9" restart="whenNotActive" fill="hold" evtFilter="cancelBubble" nodeType="interactiveSeq">
                <p:stCondLst>
                  <p:cond evt="onClick" delay="0">
                    <p:tgtEl>
                      <p:spTgt spid="101"/>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101"/>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123"/>
                                        </p:tgtEl>
                                        <p:attrNameLst>
                                          <p:attrName>style.visibility</p:attrName>
                                        </p:attrNameLst>
                                      </p:cBhvr>
                                      <p:to>
                                        <p:strVal val="visible"/>
                                      </p:to>
                                    </p:set>
                                  </p:childTnLst>
                                </p:cTn>
                              </p:par>
                            </p:childTnLst>
                          </p:cTn>
                        </p:par>
                      </p:childTnLst>
                    </p:cTn>
                  </p:par>
                </p:childTnLst>
              </p:cTn>
              <p:nextCondLst>
                <p:cond evt="onClick" delay="0">
                  <p:tgtEl>
                    <p:spTgt spid="101"/>
                  </p:tgtEl>
                </p:cond>
              </p:nextCondLst>
            </p:seq>
            <p:seq concurrent="1" nextAc="seek">
              <p:cTn id="16" restart="whenNotActive" fill="hold" evtFilter="cancelBubble" nodeType="interactiveSeq">
                <p:stCondLst>
                  <p:cond evt="onClick" delay="0">
                    <p:tgtEl>
                      <p:spTgt spid="104"/>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104"/>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121"/>
                                        </p:tgtEl>
                                        <p:attrNameLst>
                                          <p:attrName>style.visibility</p:attrName>
                                        </p:attrNameLst>
                                      </p:cBhvr>
                                      <p:to>
                                        <p:strVal val="visible"/>
                                      </p:to>
                                    </p:set>
                                  </p:childTnLst>
                                </p:cTn>
                              </p:par>
                            </p:childTnLst>
                          </p:cTn>
                        </p:par>
                      </p:childTnLst>
                    </p:cTn>
                  </p:par>
                </p:childTnLst>
              </p:cTn>
              <p:nextCondLst>
                <p:cond evt="onClick" delay="0">
                  <p:tgtEl>
                    <p:spTgt spid="104"/>
                  </p:tgtEl>
                </p:cond>
              </p:nextCondLst>
            </p:seq>
            <p:seq concurrent="1" nextAc="seek">
              <p:cTn id="23" restart="whenNotActive" fill="hold" evtFilter="cancelBubble" nodeType="interactiveSeq">
                <p:stCondLst>
                  <p:cond evt="onClick" delay="0">
                    <p:tgtEl>
                      <p:spTgt spid="107"/>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107"/>
                                        </p:tgtEl>
                                        <p:attrNameLst>
                                          <p:attrName>style.visibility</p:attrName>
                                        </p:attrNameLst>
                                      </p:cBhvr>
                                      <p:to>
                                        <p:strVal val="hidden"/>
                                      </p:to>
                                    </p:set>
                                  </p:childTnLst>
                                </p:cTn>
                              </p:par>
                              <p:par>
                                <p:cTn id="28" presetID="1" presetClass="entr" presetSubtype="0" fill="hold" grpId="0" nodeType="withEffect">
                                  <p:stCondLst>
                                    <p:cond delay="0"/>
                                  </p:stCondLst>
                                  <p:childTnLst>
                                    <p:set>
                                      <p:cBhvr>
                                        <p:cTn id="29" dur="1" fill="hold">
                                          <p:stCondLst>
                                            <p:cond delay="0"/>
                                          </p:stCondLst>
                                        </p:cTn>
                                        <p:tgtEl>
                                          <p:spTgt spid="48"/>
                                        </p:tgtEl>
                                        <p:attrNameLst>
                                          <p:attrName>style.visibility</p:attrName>
                                        </p:attrNameLst>
                                      </p:cBhvr>
                                      <p:to>
                                        <p:strVal val="visible"/>
                                      </p:to>
                                    </p:set>
                                  </p:childTnLst>
                                </p:cTn>
                              </p:par>
                            </p:childTnLst>
                          </p:cTn>
                        </p:par>
                      </p:childTnLst>
                    </p:cTn>
                  </p:par>
                </p:childTnLst>
              </p:cTn>
              <p:nextCondLst>
                <p:cond evt="onClick" delay="0">
                  <p:tgtEl>
                    <p:spTgt spid="107"/>
                  </p:tgtEl>
                </p:cond>
              </p:nextCondLst>
            </p:seq>
            <p:seq concurrent="1" nextAc="seek">
              <p:cTn id="30" restart="whenNotActive" fill="hold" evtFilter="cancelBubble" nodeType="interactiveSeq">
                <p:stCondLst>
                  <p:cond evt="onClick" delay="0">
                    <p:tgtEl>
                      <p:spTgt spid="113"/>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withEffect">
                                  <p:stCondLst>
                                    <p:cond delay="0"/>
                                  </p:stCondLst>
                                  <p:childTnLst>
                                    <p:set>
                                      <p:cBhvr>
                                        <p:cTn id="34" dur="1" fill="hold">
                                          <p:stCondLst>
                                            <p:cond delay="0"/>
                                          </p:stCondLst>
                                        </p:cTn>
                                        <p:tgtEl>
                                          <p:spTgt spid="113"/>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113"/>
                  </p:tgtEl>
                </p:cond>
              </p:nextCondLst>
            </p:seq>
            <p:seq concurrent="1" nextAc="seek">
              <p:cTn id="37" restart="whenNotActive" fill="hold" evtFilter="cancelBubble" nodeType="interactiveSeq">
                <p:stCondLst>
                  <p:cond evt="onClick" delay="0">
                    <p:tgtEl>
                      <p:spTgt spid="116"/>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withEffect">
                                  <p:stCondLst>
                                    <p:cond delay="0"/>
                                  </p:stCondLst>
                                  <p:childTnLst>
                                    <p:set>
                                      <p:cBhvr>
                                        <p:cTn id="41" dur="1" fill="hold">
                                          <p:stCondLst>
                                            <p:cond delay="0"/>
                                          </p:stCondLst>
                                        </p:cTn>
                                        <p:tgtEl>
                                          <p:spTgt spid="116"/>
                                        </p:tgtEl>
                                        <p:attrNameLst>
                                          <p:attrName>style.visibility</p:attrName>
                                        </p:attrNameLst>
                                      </p:cBhvr>
                                      <p:to>
                                        <p:strVal val="hidden"/>
                                      </p:to>
                                    </p:set>
                                  </p:childTnLst>
                                </p:cTn>
                              </p:par>
                              <p:par>
                                <p:cTn id="42" presetID="1" presetClass="entr" presetSubtype="0" fill="hold" grpId="0" nodeType="withEffect">
                                  <p:stCondLst>
                                    <p:cond delay="0"/>
                                  </p:stCondLst>
                                  <p:childTnLst>
                                    <p:set>
                                      <p:cBhvr>
                                        <p:cTn id="43" dur="1" fill="hold">
                                          <p:stCondLst>
                                            <p:cond delay="0"/>
                                          </p:stCondLst>
                                        </p:cTn>
                                        <p:tgtEl>
                                          <p:spTgt spid="50"/>
                                        </p:tgtEl>
                                        <p:attrNameLst>
                                          <p:attrName>style.visibility</p:attrName>
                                        </p:attrNameLst>
                                      </p:cBhvr>
                                      <p:to>
                                        <p:strVal val="visible"/>
                                      </p:to>
                                    </p:set>
                                  </p:childTnLst>
                                </p:cTn>
                              </p:par>
                            </p:childTnLst>
                          </p:cTn>
                        </p:par>
                      </p:childTnLst>
                    </p:cTn>
                  </p:par>
                </p:childTnLst>
              </p:cTn>
              <p:nextCondLst>
                <p:cond evt="onClick" delay="0">
                  <p:tgtEl>
                    <p:spTgt spid="116"/>
                  </p:tgtEl>
                </p:cond>
              </p:nextCondLst>
            </p:seq>
            <p:seq concurrent="1" nextAc="seek">
              <p:cTn id="44" restart="whenNotActive" fill="hold" evtFilter="cancelBubble" nodeType="interactiveSeq">
                <p:stCondLst>
                  <p:cond evt="onClick" delay="0">
                    <p:tgtEl>
                      <p:spTgt spid="134"/>
                    </p:tgtEl>
                  </p:cond>
                </p:stCondLst>
                <p:endSync evt="end" delay="0">
                  <p:rtn val="all"/>
                </p:endSync>
                <p:childTnLst>
                  <p:par>
                    <p:cTn id="45" fill="hold">
                      <p:stCondLst>
                        <p:cond delay="0"/>
                      </p:stCondLst>
                      <p:childTnLst>
                        <p:par>
                          <p:cTn id="46" fill="hold">
                            <p:stCondLst>
                              <p:cond delay="0"/>
                            </p:stCondLst>
                            <p:childTnLst>
                              <p:par>
                                <p:cTn id="47" presetID="1" presetClass="exit" presetSubtype="0" fill="hold" nodeType="withEffect">
                                  <p:stCondLst>
                                    <p:cond delay="0"/>
                                  </p:stCondLst>
                                  <p:childTnLst>
                                    <p:set>
                                      <p:cBhvr>
                                        <p:cTn id="48" dur="1" fill="hold">
                                          <p:stCondLst>
                                            <p:cond delay="0"/>
                                          </p:stCondLst>
                                        </p:cTn>
                                        <p:tgtEl>
                                          <p:spTgt spid="134"/>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133"/>
                                        </p:tgtEl>
                                        <p:attrNameLst>
                                          <p:attrName>style.visibility</p:attrName>
                                        </p:attrNameLst>
                                      </p:cBhvr>
                                      <p:to>
                                        <p:strVal val="visible"/>
                                      </p:to>
                                    </p:set>
                                  </p:childTnLst>
                                </p:cTn>
                              </p:par>
                            </p:childTnLst>
                          </p:cTn>
                        </p:par>
                      </p:childTnLst>
                    </p:cTn>
                  </p:par>
                </p:childTnLst>
              </p:cTn>
              <p:nextCondLst>
                <p:cond evt="onClick" delay="0">
                  <p:tgtEl>
                    <p:spTgt spid="134"/>
                  </p:tgtEl>
                </p:cond>
              </p:nextCondLst>
            </p:seq>
            <p:seq concurrent="1" nextAc="seek">
              <p:cTn id="51" restart="whenNotActive" fill="hold" evtFilter="cancelBubble" nodeType="interactiveSeq">
                <p:stCondLst>
                  <p:cond evt="onClick" delay="0">
                    <p:tgtEl>
                      <p:spTgt spid="171"/>
                    </p:tgtEl>
                  </p:cond>
                </p:stCondLst>
                <p:endSync evt="end" delay="0">
                  <p:rtn val="all"/>
                </p:endSync>
                <p:childTnLst>
                  <p:par>
                    <p:cTn id="52" fill="hold">
                      <p:stCondLst>
                        <p:cond delay="0"/>
                      </p:stCondLst>
                      <p:childTnLst>
                        <p:par>
                          <p:cTn id="53" fill="hold">
                            <p:stCondLst>
                              <p:cond delay="0"/>
                            </p:stCondLst>
                            <p:childTnLst>
                              <p:par>
                                <p:cTn id="54" presetID="1" presetClass="exit" presetSubtype="0" fill="hold" nodeType="withEffect">
                                  <p:stCondLst>
                                    <p:cond delay="0"/>
                                  </p:stCondLst>
                                  <p:childTnLst>
                                    <p:set>
                                      <p:cBhvr>
                                        <p:cTn id="55" dur="1" fill="hold">
                                          <p:stCondLst>
                                            <p:cond delay="0"/>
                                          </p:stCondLst>
                                        </p:cTn>
                                        <p:tgtEl>
                                          <p:spTgt spid="171"/>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176"/>
                                        </p:tgtEl>
                                        <p:attrNameLst>
                                          <p:attrName>style.visibility</p:attrName>
                                        </p:attrNameLst>
                                      </p:cBhvr>
                                      <p:to>
                                        <p:strVal val="visible"/>
                                      </p:to>
                                    </p:set>
                                  </p:childTnLst>
                                </p:cTn>
                              </p:par>
                            </p:childTnLst>
                          </p:cTn>
                        </p:par>
                      </p:childTnLst>
                    </p:cTn>
                  </p:par>
                </p:childTnLst>
              </p:cTn>
              <p:nextCondLst>
                <p:cond evt="onClick" delay="0">
                  <p:tgtEl>
                    <p:spTgt spid="171"/>
                  </p:tgtEl>
                </p:cond>
              </p:nextCondLst>
            </p:seq>
          </p:childTnLst>
        </p:cTn>
      </p:par>
    </p:tnLst>
    <p:bldLst>
      <p:bldP spid="50" grpId="0"/>
      <p:bldP spid="39" grpId="0"/>
      <p:bldP spid="48"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
            <a:extLst>
              <a:ext uri="{FF2B5EF4-FFF2-40B4-BE49-F238E27FC236}">
                <a16:creationId xmlns:a16="http://schemas.microsoft.com/office/drawing/2014/main" id="{E41D01A4-5FA3-9C4A-3FDD-C26FCB2AE8E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4" name="Rectangle 1">
            <a:extLst>
              <a:ext uri="{FF2B5EF4-FFF2-40B4-BE49-F238E27FC236}">
                <a16:creationId xmlns:a16="http://schemas.microsoft.com/office/drawing/2014/main" id="{C071C2AE-7686-650E-E313-CDAA2C094DF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2292" name="PictoVideo">
            <a:extLst>
              <a:ext uri="{FF2B5EF4-FFF2-40B4-BE49-F238E27FC236}">
                <a16:creationId xmlns:a16="http://schemas.microsoft.com/office/drawing/2014/main" id="{3B278997-1CCF-1D2B-7048-0FF9B34CAF4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ZtxtP-Info">
            <a:extLst>
              <a:ext uri="{FF2B5EF4-FFF2-40B4-BE49-F238E27FC236}">
                <a16:creationId xmlns:a16="http://schemas.microsoft.com/office/drawing/2014/main" id="{C201110D-FAE6-1A92-38BE-DEBA54909E4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32" name="ZtxtP-Video">
            <a:extLst>
              <a:ext uri="{FF2B5EF4-FFF2-40B4-BE49-F238E27FC236}">
                <a16:creationId xmlns:a16="http://schemas.microsoft.com/office/drawing/2014/main" id="{2638FC68-519C-0489-A5E3-A35C4918A9F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295" name="PictoGuide">
            <a:extLst>
              <a:ext uri="{FF2B5EF4-FFF2-40B4-BE49-F238E27FC236}">
                <a16:creationId xmlns:a16="http://schemas.microsoft.com/office/drawing/2014/main" id="{A56E4968-5F82-CB02-36ED-EFCEECE0699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ZtxtP-Guide">
            <a:extLst>
              <a:ext uri="{FF2B5EF4-FFF2-40B4-BE49-F238E27FC236}">
                <a16:creationId xmlns:a16="http://schemas.microsoft.com/office/drawing/2014/main" id="{F6C66706-CF95-28F4-A048-4C35BDA77DE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35" name="ZtxtP-Video">
            <a:extLst>
              <a:ext uri="{FF2B5EF4-FFF2-40B4-BE49-F238E27FC236}">
                <a16:creationId xmlns:a16="http://schemas.microsoft.com/office/drawing/2014/main" id="{2510812D-F8DA-EE17-BD02-C9600C7F581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298" name="Image 42">
            <a:extLst>
              <a:ext uri="{FF2B5EF4-FFF2-40B4-BE49-F238E27FC236}">
                <a16:creationId xmlns:a16="http://schemas.microsoft.com/office/drawing/2014/main" id="{B569CB08-57BE-2AF2-726A-0E91F844C26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9" name="PictoVideo">
            <a:extLst>
              <a:ext uri="{FF2B5EF4-FFF2-40B4-BE49-F238E27FC236}">
                <a16:creationId xmlns:a16="http://schemas.microsoft.com/office/drawing/2014/main" id="{BB54ECC0-003A-B415-6E37-C4CD3A4DD54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0" name="ZoneTexte 30">
            <a:extLst>
              <a:ext uri="{FF2B5EF4-FFF2-40B4-BE49-F238E27FC236}">
                <a16:creationId xmlns:a16="http://schemas.microsoft.com/office/drawing/2014/main" id="{9DEE9DB7-EEAC-7F8B-73F5-CAD7504119E7}"/>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2301" name="ZoneTexte 30">
            <a:extLst>
              <a:ext uri="{FF2B5EF4-FFF2-40B4-BE49-F238E27FC236}">
                <a16:creationId xmlns:a16="http://schemas.microsoft.com/office/drawing/2014/main" id="{1104991C-1B1F-CA73-D8F3-F35E516B7FB4}"/>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30BF2B89-DC46-EA60-2823-48DFD53ED3FA}"/>
              </a:ext>
            </a:extLst>
          </p:cNvPr>
          <p:cNvSpPr/>
          <p:nvPr/>
        </p:nvSpPr>
        <p:spPr>
          <a:xfrm>
            <a:off x="1906588" y="-6504"/>
            <a:ext cx="9371012" cy="1169551"/>
          </a:xfrm>
          <a:prstGeom prst="rect">
            <a:avLst/>
          </a:prstGeom>
        </p:spPr>
        <p:txBody>
          <a:bodyPr>
            <a:spAutoFit/>
          </a:bodyPr>
          <a:lstStyle/>
          <a:p>
            <a:pPr algn="ctr">
              <a:defRPr/>
            </a:pPr>
            <a:r>
              <a:rPr lang="fr-FR" sz="3500" b="1" dirty="0">
                <a:solidFill>
                  <a:schemeClr val="accent5">
                    <a:lumMod val="75000"/>
                  </a:schemeClr>
                </a:solidFill>
                <a:latin typeface="+mn-lt"/>
                <a:cs typeface="Arial" charset="0"/>
              </a:rPr>
              <a:t>Quand je vide ma bouteille de l’eau qu’elle contient, que reste-t-il dedans ?</a:t>
            </a:r>
          </a:p>
        </p:txBody>
      </p:sp>
      <p:sp>
        <p:nvSpPr>
          <p:cNvPr id="72" name="ZoneTexte 15">
            <a:extLst>
              <a:ext uri="{FF2B5EF4-FFF2-40B4-BE49-F238E27FC236}">
                <a16:creationId xmlns:a16="http://schemas.microsoft.com/office/drawing/2014/main" id="{950BACBD-6A0A-5954-E2E4-16D88959CAA6}"/>
              </a:ext>
            </a:extLst>
          </p:cNvPr>
          <p:cNvSpPr txBox="1">
            <a:spLocks noChangeArrowheads="1"/>
          </p:cNvSpPr>
          <p:nvPr/>
        </p:nvSpPr>
        <p:spPr bwMode="auto">
          <a:xfrm>
            <a:off x="7907337" y="1874430"/>
            <a:ext cx="3827463" cy="861774"/>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lvl="8">
              <a:spcBef>
                <a:spcPct val="0"/>
              </a:spcBef>
              <a:spcAft>
                <a:spcPts val="600"/>
              </a:spcAft>
              <a:defRPr/>
            </a:pPr>
            <a:r>
              <a:rPr lang="fr-FR" altLang="fr-FR" sz="2500" dirty="0">
                <a:solidFill>
                  <a:schemeClr val="accent1">
                    <a:lumMod val="75000"/>
                  </a:schemeClr>
                </a:solidFill>
                <a:latin typeface="+mn-lt"/>
                <a:cs typeface="Arial" charset="0"/>
              </a:rPr>
              <a:t>Quand je vide ma bouteille de l’eau qu’elle contient, </a:t>
            </a:r>
          </a:p>
        </p:txBody>
      </p:sp>
      <p:sp>
        <p:nvSpPr>
          <p:cNvPr id="21" name="ZoneTexte 20">
            <a:extLst>
              <a:ext uri="{FF2B5EF4-FFF2-40B4-BE49-F238E27FC236}">
                <a16:creationId xmlns:a16="http://schemas.microsoft.com/office/drawing/2014/main" id="{A8154D59-3109-5752-1F27-F374E2DF9D6D}"/>
              </a:ext>
            </a:extLst>
          </p:cNvPr>
          <p:cNvSpPr txBox="1"/>
          <p:nvPr/>
        </p:nvSpPr>
        <p:spPr>
          <a:xfrm>
            <a:off x="7859712" y="2607711"/>
            <a:ext cx="2743200" cy="476250"/>
          </a:xfrm>
          <a:prstGeom prst="rect">
            <a:avLst/>
          </a:prstGeom>
          <a:noFill/>
        </p:spPr>
        <p:txBody>
          <a:bodyPr>
            <a:spAutoFit/>
          </a:bodyPr>
          <a:lstStyle/>
          <a:p>
            <a:pPr>
              <a:defRPr/>
            </a:pPr>
            <a:r>
              <a:rPr lang="fr-FR" altLang="fr-FR" sz="2500" b="1" dirty="0">
                <a:solidFill>
                  <a:srgbClr val="2F5597"/>
                </a:solidFill>
                <a:latin typeface="+mn-lt"/>
                <a:cs typeface="Arial" charset="0"/>
              </a:rPr>
              <a:t> il y reste de l’air. </a:t>
            </a:r>
            <a:endParaRPr lang="fr-FR" sz="2500" b="1" dirty="0">
              <a:solidFill>
                <a:srgbClr val="2F5597"/>
              </a:solidFill>
              <a:latin typeface="+mn-lt"/>
              <a:cs typeface="Arial" charset="0"/>
            </a:endParaRPr>
          </a:p>
        </p:txBody>
      </p:sp>
      <p:pic>
        <p:nvPicPr>
          <p:cNvPr id="12308" name="Image 2">
            <a:extLst>
              <a:ext uri="{FF2B5EF4-FFF2-40B4-BE49-F238E27FC236}">
                <a16:creationId xmlns:a16="http://schemas.microsoft.com/office/drawing/2014/main" id="{14E4B08F-B2DC-BE9F-0112-AB5DDCD765F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558" t="8249" r="7910" b="21767"/>
          <a:stretch>
            <a:fillRect/>
          </a:stretch>
        </p:blipFill>
        <p:spPr bwMode="auto">
          <a:xfrm>
            <a:off x="1589088" y="1400175"/>
            <a:ext cx="6657975" cy="514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abeille">
            <a:extLst>
              <a:ext uri="{FF2B5EF4-FFF2-40B4-BE49-F238E27FC236}">
                <a16:creationId xmlns:a16="http://schemas.microsoft.com/office/drawing/2014/main" id="{9696F5AC-1E8D-42FC-83C4-29E10D912CE8}"/>
              </a:ext>
            </a:extLst>
          </p:cNvPr>
          <p:cNvPicPr>
            <a:picLocks noChangeAspect="1"/>
          </p:cNvPicPr>
          <p:nvPr/>
        </p:nvPicPr>
        <p:blipFill rotWithShape="1">
          <a:blip r:embed="rId8">
            <a:extLst>
              <a:ext uri="{28A0092B-C50C-407E-A947-70E740481C1C}">
                <a14:useLocalDpi xmlns:a14="http://schemas.microsoft.com/office/drawing/2010/main" val="0"/>
              </a:ext>
            </a:extLst>
          </a:blip>
          <a:srcRect l="5154" t="9923" r="9503" b="17249"/>
          <a:stretch/>
        </p:blipFill>
        <p:spPr bwMode="auto">
          <a:xfrm>
            <a:off x="10933690" y="32472"/>
            <a:ext cx="1163782" cy="1048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129CC4C3-F0DC-C2A6-B919-507E30850CF8}"/>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3</a:t>
            </a:fld>
            <a:endParaRPr lang="fr-FR" altLang="fr-FR" sz="1800" b="1" dirty="0">
              <a:solidFill>
                <a:schemeClr val="bg1"/>
              </a:solidFill>
            </a:endParaRPr>
          </a:p>
        </p:txBody>
      </p:sp>
      <p:pic>
        <p:nvPicPr>
          <p:cNvPr id="3" name="Logo AEM">
            <a:extLst>
              <a:ext uri="{FF2B5EF4-FFF2-40B4-BE49-F238E27FC236}">
                <a16:creationId xmlns:a16="http://schemas.microsoft.com/office/drawing/2014/main" id="{77C3B054-B99E-BD5F-D3C3-6E92DDBA274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BA54A2B6-E3DC-A8EC-4661-0B8FEBF3D92A}"/>
              </a:ext>
            </a:extLst>
          </p:cNvPr>
          <p:cNvPicPr>
            <a:picLocks noChangeAspect="1"/>
          </p:cNvPicPr>
          <p:nvPr/>
        </p:nvPicPr>
        <p:blipFill rotWithShape="1">
          <a:blip r:embed="rId3">
            <a:extLst>
              <a:ext uri="{28A0092B-C50C-407E-A947-70E740481C1C}">
                <a14:useLocalDpi xmlns:a14="http://schemas.microsoft.com/office/drawing/2010/main" val="0"/>
              </a:ext>
            </a:extLst>
          </a:blip>
          <a:srcRect l="14580" r="7069"/>
          <a:stretch/>
        </p:blipFill>
        <p:spPr>
          <a:xfrm>
            <a:off x="813619" y="1154314"/>
            <a:ext cx="6656866" cy="5703686"/>
          </a:xfrm>
          <a:prstGeom prst="rect">
            <a:avLst/>
          </a:prstGeom>
        </p:spPr>
      </p:pic>
      <p:sp>
        <p:nvSpPr>
          <p:cNvPr id="2" name="Rectangle 2">
            <a:extLst>
              <a:ext uri="{FF2B5EF4-FFF2-40B4-BE49-F238E27FC236}">
                <a16:creationId xmlns:a16="http://schemas.microsoft.com/office/drawing/2014/main" id="{47209625-140B-88B1-277B-2A48EB1DB0FD}"/>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Comment est apparu l’oxygène sur Terre ?</a:t>
            </a:r>
          </a:p>
        </p:txBody>
      </p:sp>
      <p:sp>
        <p:nvSpPr>
          <p:cNvPr id="3" name="Rectangle 1">
            <a:extLst>
              <a:ext uri="{FF2B5EF4-FFF2-40B4-BE49-F238E27FC236}">
                <a16:creationId xmlns:a16="http://schemas.microsoft.com/office/drawing/2014/main" id="{0E97851E-2C14-8674-3399-A8492EA3EF0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4" name="ZtxtP-Info">
            <a:extLst>
              <a:ext uri="{FF2B5EF4-FFF2-40B4-BE49-F238E27FC236}">
                <a16:creationId xmlns:a16="http://schemas.microsoft.com/office/drawing/2014/main" id="{5DC2DF4C-EA8A-9FF9-CCE2-CDB10FE9F3C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 name="ZtxtP-Video">
            <a:extLst>
              <a:ext uri="{FF2B5EF4-FFF2-40B4-BE49-F238E27FC236}">
                <a16:creationId xmlns:a16="http://schemas.microsoft.com/office/drawing/2014/main" id="{C5AC06D0-84E8-1417-4F57-D21078EC0E0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 name="PictoGuide">
            <a:extLst>
              <a:ext uri="{FF2B5EF4-FFF2-40B4-BE49-F238E27FC236}">
                <a16:creationId xmlns:a16="http://schemas.microsoft.com/office/drawing/2014/main" id="{F7D530AE-80E9-5EC2-2AD7-D3231DAB0F7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Guide">
            <a:extLst>
              <a:ext uri="{FF2B5EF4-FFF2-40B4-BE49-F238E27FC236}">
                <a16:creationId xmlns:a16="http://schemas.microsoft.com/office/drawing/2014/main" id="{6195FE31-C1F7-0821-B409-A901CDB110D3}"/>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8" name="ZtxtP-Video">
            <a:extLst>
              <a:ext uri="{FF2B5EF4-FFF2-40B4-BE49-F238E27FC236}">
                <a16:creationId xmlns:a16="http://schemas.microsoft.com/office/drawing/2014/main" id="{14C1D443-621E-AC7D-EBDE-B68FE237F8A1}"/>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9" name="Image 42">
            <a:extLst>
              <a:ext uri="{FF2B5EF4-FFF2-40B4-BE49-F238E27FC236}">
                <a16:creationId xmlns:a16="http://schemas.microsoft.com/office/drawing/2014/main" id="{32228873-8970-534A-D3D1-E1AAC99C5B8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oVideo">
            <a:extLst>
              <a:ext uri="{FF2B5EF4-FFF2-40B4-BE49-F238E27FC236}">
                <a16:creationId xmlns:a16="http://schemas.microsoft.com/office/drawing/2014/main" id="{94F3674C-4CF1-B3E2-AC93-11965CE1B64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oVideo">
            <a:extLst>
              <a:ext uri="{FF2B5EF4-FFF2-40B4-BE49-F238E27FC236}">
                <a16:creationId xmlns:a16="http://schemas.microsoft.com/office/drawing/2014/main" id="{D6B42970-DD87-9132-8565-519467C3180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Espace réservé du numéro de diapositive 1">
            <a:extLst>
              <a:ext uri="{FF2B5EF4-FFF2-40B4-BE49-F238E27FC236}">
                <a16:creationId xmlns:a16="http://schemas.microsoft.com/office/drawing/2014/main" id="{73812E15-9DB3-83C0-462C-20A6AA816E79}"/>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30</a:t>
            </a:fld>
            <a:endParaRPr lang="fr-FR" altLang="fr-FR" sz="1800" b="1" dirty="0">
              <a:solidFill>
                <a:schemeClr val="bg1"/>
              </a:solidFill>
            </a:endParaRPr>
          </a:p>
        </p:txBody>
      </p:sp>
      <p:sp>
        <p:nvSpPr>
          <p:cNvPr id="16" name="ZoneTexte 15">
            <a:extLst>
              <a:ext uri="{FF2B5EF4-FFF2-40B4-BE49-F238E27FC236}">
                <a16:creationId xmlns:a16="http://schemas.microsoft.com/office/drawing/2014/main" id="{438365A3-8B79-2A6E-43C9-C078DAA5B2C3}"/>
              </a:ext>
            </a:extLst>
          </p:cNvPr>
          <p:cNvSpPr txBox="1"/>
          <p:nvPr/>
        </p:nvSpPr>
        <p:spPr>
          <a:xfrm>
            <a:off x="7791700" y="6396722"/>
            <a:ext cx="4093786" cy="646331"/>
          </a:xfrm>
          <a:prstGeom prst="rect">
            <a:avLst/>
          </a:prstGeom>
          <a:noFill/>
        </p:spPr>
        <p:txBody>
          <a:bodyPr wrap="square">
            <a:spAutoFit/>
          </a:bodyPr>
          <a:lstStyle/>
          <a:p>
            <a:r>
              <a:rPr lang="fr-FR" sz="1050" dirty="0">
                <a:solidFill>
                  <a:schemeClr val="bg1">
                    <a:lumMod val="65000"/>
                  </a:schemeClr>
                </a:solidFill>
              </a:rPr>
              <a:t>(sources : </a:t>
            </a:r>
            <a:r>
              <a:rPr lang="fr-FR" sz="1050" dirty="0" err="1">
                <a:solidFill>
                  <a:schemeClr val="bg1">
                    <a:lumMod val="65000"/>
                  </a:schemeClr>
                </a:solidFill>
                <a:hlinkClick r:id="rId8"/>
              </a:rPr>
              <a:t>swissinfo</a:t>
            </a:r>
            <a:r>
              <a:rPr lang="fr-FR" sz="1050" dirty="0">
                <a:solidFill>
                  <a:schemeClr val="bg1">
                    <a:lumMod val="65000"/>
                  </a:schemeClr>
                </a:solidFill>
              </a:rPr>
              <a:t> et </a:t>
            </a:r>
            <a:r>
              <a:rPr lang="fr-FR" sz="1050" dirty="0" err="1">
                <a:solidFill>
                  <a:schemeClr val="bg1">
                    <a:lumMod val="65000"/>
                  </a:schemeClr>
                </a:solidFill>
              </a:rPr>
              <a:t>ens-lyon</a:t>
            </a:r>
            <a:r>
              <a:rPr lang="fr-FR" sz="1200" dirty="0">
                <a:solidFill>
                  <a:schemeClr val="bg1">
                    <a:lumMod val="65000"/>
                  </a:schemeClr>
                </a:solidFill>
              </a:rPr>
              <a:t>)</a:t>
            </a:r>
          </a:p>
          <a:p>
            <a:endParaRPr lang="fr-FR" sz="1200" dirty="0"/>
          </a:p>
          <a:p>
            <a:endParaRPr lang="fr-FR" sz="1200" dirty="0"/>
          </a:p>
        </p:txBody>
      </p:sp>
      <p:sp>
        <p:nvSpPr>
          <p:cNvPr id="15" name="ZoneTexte 14">
            <a:extLst>
              <a:ext uri="{FF2B5EF4-FFF2-40B4-BE49-F238E27FC236}">
                <a16:creationId xmlns:a16="http://schemas.microsoft.com/office/drawing/2014/main" id="{5988D43A-9F25-B496-44CD-A2B538D2E550}"/>
              </a:ext>
            </a:extLst>
          </p:cNvPr>
          <p:cNvSpPr txBox="1"/>
          <p:nvPr/>
        </p:nvSpPr>
        <p:spPr>
          <a:xfrm>
            <a:off x="7624256" y="1528398"/>
            <a:ext cx="4567743" cy="4016484"/>
          </a:xfrm>
          <a:prstGeom prst="rect">
            <a:avLst/>
          </a:prstGeom>
          <a:noFill/>
        </p:spPr>
        <p:txBody>
          <a:bodyPr wrap="square" rtlCol="0">
            <a:spAutoFit/>
          </a:bodyPr>
          <a:lstStyle/>
          <a:p>
            <a:r>
              <a:rPr lang="fr-FR" sz="1700" dirty="0">
                <a:solidFill>
                  <a:schemeClr val="accent1">
                    <a:lumMod val="75000"/>
                  </a:schemeClr>
                </a:solidFill>
              </a:rPr>
              <a:t>La nature a deux manières de créer de l’oxygène : </a:t>
            </a:r>
          </a:p>
          <a:p>
            <a:pPr marL="285750" indent="-285750">
              <a:buFont typeface="Arial" panose="020B0604020202020204" pitchFamily="34" charset="0"/>
              <a:buChar char="•"/>
            </a:pPr>
            <a:r>
              <a:rPr lang="fr-FR" sz="1700" dirty="0">
                <a:solidFill>
                  <a:schemeClr val="accent1">
                    <a:lumMod val="75000"/>
                  </a:schemeClr>
                </a:solidFill>
              </a:rPr>
              <a:t>à travers les </a:t>
            </a:r>
            <a:r>
              <a:rPr lang="fr-FR" sz="1700" b="1" dirty="0">
                <a:solidFill>
                  <a:schemeClr val="accent1">
                    <a:lumMod val="75000"/>
                  </a:schemeClr>
                </a:solidFill>
              </a:rPr>
              <a:t>rayonnements solaires </a:t>
            </a:r>
            <a:r>
              <a:rPr lang="fr-FR" sz="1700" dirty="0">
                <a:solidFill>
                  <a:schemeClr val="accent1">
                    <a:lumMod val="75000"/>
                  </a:schemeClr>
                </a:solidFill>
              </a:rPr>
              <a:t>qui brisent les molécules d’eau qui se regroupent ensuite en deux molécules d’oxygène (dioxygène). </a:t>
            </a:r>
          </a:p>
          <a:p>
            <a:pPr marL="285750" indent="-285750">
              <a:buFont typeface="Arial" panose="020B0604020202020204" pitchFamily="34" charset="0"/>
              <a:buChar char="•"/>
            </a:pPr>
            <a:r>
              <a:rPr lang="fr-FR" sz="1700" dirty="0">
                <a:solidFill>
                  <a:schemeClr val="accent1">
                    <a:lumMod val="75000"/>
                  </a:schemeClr>
                </a:solidFill>
              </a:rPr>
              <a:t>la </a:t>
            </a:r>
            <a:r>
              <a:rPr lang="fr-FR" sz="1700" b="1" dirty="0">
                <a:solidFill>
                  <a:schemeClr val="accent1">
                    <a:lumMod val="75000"/>
                  </a:schemeClr>
                </a:solidFill>
              </a:rPr>
              <a:t>photosynthèse</a:t>
            </a:r>
            <a:r>
              <a:rPr lang="fr-FR" sz="1700" dirty="0">
                <a:solidFill>
                  <a:schemeClr val="accent1">
                    <a:lumMod val="75000"/>
                  </a:schemeClr>
                </a:solidFill>
              </a:rPr>
              <a:t>. </a:t>
            </a:r>
          </a:p>
          <a:p>
            <a:endParaRPr lang="fr-FR" sz="1700" dirty="0">
              <a:solidFill>
                <a:schemeClr val="accent1">
                  <a:lumMod val="75000"/>
                </a:schemeClr>
              </a:solidFill>
            </a:endParaRPr>
          </a:p>
          <a:p>
            <a:r>
              <a:rPr lang="fr-FR" sz="1700" dirty="0">
                <a:solidFill>
                  <a:schemeClr val="accent1">
                    <a:lumMod val="75000"/>
                  </a:schemeClr>
                </a:solidFill>
              </a:rPr>
              <a:t>Les chercheurs pensent que c’est lors du Protérozoïque (il y a environ 2 à 3 milliards d’années), avec l’apparition des cyanobactéries,  que l’oxygène est apparu d’abord dans les océans puis dans l’atmosphère.</a:t>
            </a:r>
          </a:p>
          <a:p>
            <a:endParaRPr lang="fr-FR" sz="1700" dirty="0">
              <a:solidFill>
                <a:schemeClr val="accent1">
                  <a:lumMod val="75000"/>
                </a:schemeClr>
              </a:solidFill>
            </a:endParaRPr>
          </a:p>
          <a:p>
            <a:r>
              <a:rPr lang="fr-FR" sz="1700" dirty="0">
                <a:solidFill>
                  <a:schemeClr val="accent1">
                    <a:lumMod val="75000"/>
                  </a:schemeClr>
                </a:solidFill>
              </a:rPr>
              <a:t>Les cyanobactéries utilisent le processus de photosynthèse pour se nourrir et rejeter du dioxygène. Comme nos plantes actuellement ! </a:t>
            </a:r>
          </a:p>
        </p:txBody>
      </p:sp>
      <p:pic>
        <p:nvPicPr>
          <p:cNvPr id="17" name="+ PLUS">
            <a:extLst>
              <a:ext uri="{FF2B5EF4-FFF2-40B4-BE49-F238E27FC236}">
                <a16:creationId xmlns:a16="http://schemas.microsoft.com/office/drawing/2014/main" id="{3DEE6A3D-B32A-A005-FA1F-252233FF8173}"/>
              </a:ext>
            </a:extLst>
          </p:cNvPr>
          <p:cNvPicPr preferRelativeResize="0">
            <a:picLocks/>
          </p:cNvPicPr>
          <p:nvPr/>
        </p:nvPicPr>
        <p:blipFill>
          <a:blip r:embed="rId9">
            <a:extLst>
              <a:ext uri="{28A0092B-C50C-407E-A947-70E740481C1C}">
                <a14:useLocalDpi xmlns:a14="http://schemas.microsoft.com/office/drawing/2010/main" val="0"/>
              </a:ext>
            </a:extLst>
          </a:blip>
          <a:srcRect/>
          <a:stretch>
            <a:fillRect/>
          </a:stretch>
        </p:blipFill>
        <p:spPr bwMode="auto">
          <a:xfrm>
            <a:off x="10180588" y="4177841"/>
            <a:ext cx="536498" cy="439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Ellipse Texte +">
            <a:extLst>
              <a:ext uri="{FF2B5EF4-FFF2-40B4-BE49-F238E27FC236}">
                <a16:creationId xmlns:a16="http://schemas.microsoft.com/office/drawing/2014/main" id="{85C3BE97-B691-D3FD-CDAC-1355722C4546}"/>
              </a:ext>
            </a:extLst>
          </p:cNvPr>
          <p:cNvSpPr/>
          <p:nvPr/>
        </p:nvSpPr>
        <p:spPr bwMode="auto">
          <a:xfrm>
            <a:off x="4185501" y="2040364"/>
            <a:ext cx="2970774" cy="172518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r>
              <a:rPr lang="fr-FR" sz="1600" dirty="0">
                <a:solidFill>
                  <a:schemeClr val="bg1"/>
                </a:solidFill>
              </a:rPr>
              <a:t>Les cyanobactéries du Protérozoïque formaient des colonies semblables à celles sur cette photo. Elles sont les premières formes de vies à être apparues sur Terre.</a:t>
            </a:r>
          </a:p>
        </p:txBody>
      </p:sp>
      <p:pic>
        <p:nvPicPr>
          <p:cNvPr id="11" name="Logo AEM">
            <a:extLst>
              <a:ext uri="{FF2B5EF4-FFF2-40B4-BE49-F238E27FC236}">
                <a16:creationId xmlns:a16="http://schemas.microsoft.com/office/drawing/2014/main" id="{EB919B22-D345-B8E3-C51D-48333243808B}"/>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mage 1">
            <a:hlinkClick r:id="rId11" action="ppaction://hlinksldjump"/>
            <a:extLst>
              <a:ext uri="{FF2B5EF4-FFF2-40B4-BE49-F238E27FC236}">
                <a16:creationId xmlns:a16="http://schemas.microsoft.com/office/drawing/2014/main" id="{9AC42C82-48A0-AD45-E20B-373ED7EB592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501311" y="5631829"/>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3305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18" grpId="0" animBg="1"/>
      <p:bldP spid="18"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4AD30C4-5B5A-079F-9494-6DD6A1CB849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Le corps humain est lui aussi plein de biodiversité ! </a:t>
            </a:r>
          </a:p>
        </p:txBody>
      </p:sp>
      <p:sp>
        <p:nvSpPr>
          <p:cNvPr id="3" name="Rectangle 1">
            <a:extLst>
              <a:ext uri="{FF2B5EF4-FFF2-40B4-BE49-F238E27FC236}">
                <a16:creationId xmlns:a16="http://schemas.microsoft.com/office/drawing/2014/main" id="{981AD3CC-9192-31FF-1600-35FE51356CC5}"/>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4" name="ZtxtP-Info">
            <a:extLst>
              <a:ext uri="{FF2B5EF4-FFF2-40B4-BE49-F238E27FC236}">
                <a16:creationId xmlns:a16="http://schemas.microsoft.com/office/drawing/2014/main" id="{ABEF3F98-47F1-DA90-FA5D-886904C008D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 name="ZtxtP-Video">
            <a:extLst>
              <a:ext uri="{FF2B5EF4-FFF2-40B4-BE49-F238E27FC236}">
                <a16:creationId xmlns:a16="http://schemas.microsoft.com/office/drawing/2014/main" id="{B4492AF2-DF11-C842-115D-4E9884D87AA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 name="PictoGuide">
            <a:extLst>
              <a:ext uri="{FF2B5EF4-FFF2-40B4-BE49-F238E27FC236}">
                <a16:creationId xmlns:a16="http://schemas.microsoft.com/office/drawing/2014/main" id="{8C68284E-293D-F3F5-AF43-5E10A9847D3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Guide">
            <a:extLst>
              <a:ext uri="{FF2B5EF4-FFF2-40B4-BE49-F238E27FC236}">
                <a16:creationId xmlns:a16="http://schemas.microsoft.com/office/drawing/2014/main" id="{EC1112C8-351B-2507-2BA7-25D859D5C6E2}"/>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8" name="ZtxtP-Video">
            <a:extLst>
              <a:ext uri="{FF2B5EF4-FFF2-40B4-BE49-F238E27FC236}">
                <a16:creationId xmlns:a16="http://schemas.microsoft.com/office/drawing/2014/main" id="{391FA630-B50B-EDAB-5C0A-13CD8995041D}"/>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9" name="Image 42">
            <a:extLst>
              <a:ext uri="{FF2B5EF4-FFF2-40B4-BE49-F238E27FC236}">
                <a16:creationId xmlns:a16="http://schemas.microsoft.com/office/drawing/2014/main" id="{E8A810E4-DF6B-0EB7-55E8-5CEF44462E7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oVideo">
            <a:extLst>
              <a:ext uri="{FF2B5EF4-FFF2-40B4-BE49-F238E27FC236}">
                <a16:creationId xmlns:a16="http://schemas.microsoft.com/office/drawing/2014/main" id="{8F22E4CC-5540-C46E-F302-44BF25943A3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oVideo">
            <a:extLst>
              <a:ext uri="{FF2B5EF4-FFF2-40B4-BE49-F238E27FC236}">
                <a16:creationId xmlns:a16="http://schemas.microsoft.com/office/drawing/2014/main" id="{2189F1C7-BE33-6082-0D2B-79F3B850003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Espace réservé du contenu 4">
            <a:extLst>
              <a:ext uri="{FF2B5EF4-FFF2-40B4-BE49-F238E27FC236}">
                <a16:creationId xmlns:a16="http://schemas.microsoft.com/office/drawing/2014/main" id="{F43C0281-9F89-D918-E527-24DCD8250133}"/>
              </a:ext>
            </a:extLst>
          </p:cNvPr>
          <p:cNvPicPr>
            <a:picLocks noChangeAspect="1"/>
          </p:cNvPicPr>
          <p:nvPr/>
        </p:nvPicPr>
        <p:blipFill>
          <a:blip r:embed="rId6">
            <a:lum contrast="10000"/>
            <a:alphaModFix/>
          </a:blip>
          <a:srcRect l="19747" r="16055"/>
          <a:stretch>
            <a:fillRect/>
          </a:stretch>
        </p:blipFill>
        <p:spPr>
          <a:xfrm>
            <a:off x="1917224" y="1106869"/>
            <a:ext cx="2243903" cy="5651144"/>
          </a:xfrm>
          <a:prstGeom prst="rect">
            <a:avLst/>
          </a:prstGeom>
          <a:noFill/>
          <a:ln cap="flat">
            <a:noFill/>
          </a:ln>
        </p:spPr>
      </p:pic>
      <p:cxnSp>
        <p:nvCxnSpPr>
          <p:cNvPr id="16" name="Connecteur droit avec flèche 15">
            <a:extLst>
              <a:ext uri="{FF2B5EF4-FFF2-40B4-BE49-F238E27FC236}">
                <a16:creationId xmlns:a16="http://schemas.microsoft.com/office/drawing/2014/main" id="{9724AFF1-5051-C5C4-3585-23EEA5560429}"/>
              </a:ext>
            </a:extLst>
          </p:cNvPr>
          <p:cNvCxnSpPr>
            <a:cxnSpLocks/>
          </p:cNvCxnSpPr>
          <p:nvPr/>
        </p:nvCxnSpPr>
        <p:spPr>
          <a:xfrm flipH="1">
            <a:off x="2847975" y="3544756"/>
            <a:ext cx="2580056" cy="1693994"/>
          </a:xfrm>
          <a:prstGeom prst="straightConnector1">
            <a:avLst/>
          </a:prstGeom>
          <a:ln w="285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Espace réservé du numéro de diapositive 1">
            <a:extLst>
              <a:ext uri="{FF2B5EF4-FFF2-40B4-BE49-F238E27FC236}">
                <a16:creationId xmlns:a16="http://schemas.microsoft.com/office/drawing/2014/main" id="{0C13C6F4-294D-2B90-3312-CE93629E3762}"/>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31</a:t>
            </a:fld>
            <a:endParaRPr lang="fr-FR" altLang="fr-FR" sz="1800" b="1" dirty="0">
              <a:solidFill>
                <a:schemeClr val="bg1"/>
              </a:solidFill>
            </a:endParaRPr>
          </a:p>
        </p:txBody>
      </p:sp>
      <p:sp>
        <p:nvSpPr>
          <p:cNvPr id="17" name="ZoneTexte 16">
            <a:extLst>
              <a:ext uri="{FF2B5EF4-FFF2-40B4-BE49-F238E27FC236}">
                <a16:creationId xmlns:a16="http://schemas.microsoft.com/office/drawing/2014/main" id="{3D79E90D-C331-40E2-488D-259FE9F3FF6A}"/>
              </a:ext>
            </a:extLst>
          </p:cNvPr>
          <p:cNvSpPr txBox="1"/>
          <p:nvPr/>
        </p:nvSpPr>
        <p:spPr>
          <a:xfrm>
            <a:off x="5405476" y="6483880"/>
            <a:ext cx="4093786" cy="646331"/>
          </a:xfrm>
          <a:prstGeom prst="rect">
            <a:avLst/>
          </a:prstGeom>
          <a:noFill/>
        </p:spPr>
        <p:txBody>
          <a:bodyPr wrap="square">
            <a:spAutoFit/>
          </a:bodyPr>
          <a:lstStyle/>
          <a:p>
            <a:r>
              <a:rPr lang="fr-FR" sz="1050" dirty="0">
                <a:solidFill>
                  <a:schemeClr val="bg1">
                    <a:lumMod val="65000"/>
                  </a:schemeClr>
                </a:solidFill>
                <a:hlinkClick r:id="rId7">
                  <a:extLst>
                    <a:ext uri="{A12FA001-AC4F-418D-AE19-62706E023703}">
                      <ahyp:hlinkClr xmlns:ahyp="http://schemas.microsoft.com/office/drawing/2018/hyperlinkcolor" val="tx"/>
                    </a:ext>
                  </a:extLst>
                </a:hlinkClick>
              </a:rPr>
              <a:t>(sources :</a:t>
            </a:r>
            <a:r>
              <a:rPr lang="fr-FR" sz="1050" dirty="0">
                <a:solidFill>
                  <a:schemeClr val="bg1">
                    <a:lumMod val="65000"/>
                  </a:schemeClr>
                </a:solidFill>
              </a:rPr>
              <a:t>Inserm</a:t>
            </a:r>
            <a:r>
              <a:rPr lang="fr-FR" sz="1200" dirty="0">
                <a:solidFill>
                  <a:schemeClr val="bg1">
                    <a:lumMod val="65000"/>
                  </a:schemeClr>
                </a:solidFill>
              </a:rPr>
              <a:t>)</a:t>
            </a:r>
          </a:p>
          <a:p>
            <a:endParaRPr lang="fr-FR" sz="1200" dirty="0"/>
          </a:p>
          <a:p>
            <a:endParaRPr lang="fr-FR" sz="1200" dirty="0"/>
          </a:p>
        </p:txBody>
      </p:sp>
      <p:pic>
        <p:nvPicPr>
          <p:cNvPr id="11" name="Logo AEM">
            <a:extLst>
              <a:ext uri="{FF2B5EF4-FFF2-40B4-BE49-F238E27FC236}">
                <a16:creationId xmlns:a16="http://schemas.microsoft.com/office/drawing/2014/main" id="{2BE582B7-DF6D-2CF8-3B2F-72EBEEEC4DC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oneTexte 14">
            <a:extLst>
              <a:ext uri="{FF2B5EF4-FFF2-40B4-BE49-F238E27FC236}">
                <a16:creationId xmlns:a16="http://schemas.microsoft.com/office/drawing/2014/main" id="{15694FFF-C1A1-29A7-77C9-B5A5E1F7E539}"/>
              </a:ext>
            </a:extLst>
          </p:cNvPr>
          <p:cNvSpPr txBox="1"/>
          <p:nvPr/>
        </p:nvSpPr>
        <p:spPr>
          <a:xfrm>
            <a:off x="5356482" y="2488228"/>
            <a:ext cx="6222492" cy="2862322"/>
          </a:xfrm>
          <a:prstGeom prst="rect">
            <a:avLst/>
          </a:prstGeom>
          <a:noFill/>
        </p:spPr>
        <p:txBody>
          <a:bodyPr wrap="square">
            <a:spAutoFit/>
          </a:bodyPr>
          <a:lstStyle/>
          <a:p>
            <a:pPr lvl="0" hangingPunct="0">
              <a:defRPr sz="2400" b="0" i="0" u="none" strike="noStrike" kern="0" cap="none" spc="0" baseline="0">
                <a:solidFill>
                  <a:srgbClr val="000000"/>
                </a:solidFill>
                <a:uFillTx/>
                <a:latin typeface="Calibri" pitchFamily="34"/>
              </a:defRPr>
            </a:pPr>
            <a:r>
              <a:rPr lang="fr-FR" sz="2000" dirty="0">
                <a:solidFill>
                  <a:schemeClr val="accent1">
                    <a:lumMod val="75000"/>
                  </a:schemeClr>
                </a:solidFill>
                <a:latin typeface="Calibri" pitchFamily="34"/>
                <a:ea typeface="Microsoft YaHei" pitchFamily="2"/>
                <a:cs typeface="Arial" pitchFamily="2"/>
              </a:rPr>
              <a:t>L’Homme abrite de la biodiversité, comme ses gènes, ou des bactéries dans son système digestif qui l’aident à digérer. </a:t>
            </a:r>
          </a:p>
          <a:p>
            <a:pPr lvl="0" hangingPunct="0">
              <a:defRPr sz="2400" b="0" i="0" u="none" strike="noStrike" kern="0" cap="none" spc="0" baseline="0">
                <a:solidFill>
                  <a:srgbClr val="000000"/>
                </a:solidFill>
                <a:uFillTx/>
                <a:latin typeface="Calibri" pitchFamily="34"/>
              </a:defRPr>
            </a:pPr>
            <a:endParaRPr lang="fr-FR" sz="2000" dirty="0">
              <a:solidFill>
                <a:schemeClr val="accent1">
                  <a:lumMod val="75000"/>
                </a:schemeClr>
              </a:solidFill>
              <a:latin typeface="Calibri" pitchFamily="34"/>
              <a:ea typeface="Microsoft YaHei" pitchFamily="2"/>
              <a:cs typeface="Arial" pitchFamily="2"/>
            </a:endParaRPr>
          </a:p>
          <a:p>
            <a:pPr lvl="0" hangingPunct="0">
              <a:defRPr sz="2400" b="0" i="0" u="none" strike="noStrike" kern="0" cap="none" spc="0" baseline="0">
                <a:solidFill>
                  <a:srgbClr val="000000"/>
                </a:solidFill>
                <a:uFillTx/>
                <a:latin typeface="Calibri" pitchFamily="34"/>
              </a:defRPr>
            </a:pPr>
            <a:r>
              <a:rPr lang="fr-FR" sz="2000" dirty="0">
                <a:solidFill>
                  <a:schemeClr val="accent1">
                    <a:lumMod val="75000"/>
                  </a:schemeClr>
                </a:solidFill>
                <a:latin typeface="Calibri" pitchFamily="34"/>
                <a:ea typeface="Microsoft YaHei" pitchFamily="2"/>
                <a:cs typeface="Arial" pitchFamily="2"/>
              </a:rPr>
              <a:t>Parfois il accueille des êtres moins sympathiques, comme des vers intestinaux ou des poux ! </a:t>
            </a:r>
          </a:p>
          <a:p>
            <a:pPr lvl="0" hangingPunct="0">
              <a:defRPr sz="2400" b="0" i="0" u="none" strike="noStrike" kern="0" cap="none" spc="0" baseline="0">
                <a:solidFill>
                  <a:srgbClr val="000000"/>
                </a:solidFill>
                <a:uFillTx/>
                <a:latin typeface="Calibri" pitchFamily="34"/>
              </a:defRPr>
            </a:pPr>
            <a:endParaRPr lang="fr-FR" sz="2000" dirty="0">
              <a:solidFill>
                <a:schemeClr val="accent1">
                  <a:lumMod val="75000"/>
                </a:schemeClr>
              </a:solidFill>
              <a:latin typeface="Calibri" pitchFamily="34"/>
              <a:ea typeface="Microsoft YaHei" pitchFamily="2"/>
              <a:cs typeface="Arial" pitchFamily="2"/>
            </a:endParaRPr>
          </a:p>
          <a:p>
            <a:pPr lvl="0" hangingPunct="0">
              <a:defRPr sz="2400" b="0" i="0" u="none" strike="noStrike" kern="0" cap="none" spc="0" baseline="0">
                <a:solidFill>
                  <a:srgbClr val="000000"/>
                </a:solidFill>
                <a:uFillTx/>
                <a:latin typeface="Calibri" pitchFamily="34"/>
              </a:defRPr>
            </a:pPr>
            <a:r>
              <a:rPr lang="fr-FR" sz="2000" dirty="0">
                <a:solidFill>
                  <a:schemeClr val="accent1">
                    <a:lumMod val="75000"/>
                  </a:schemeClr>
                </a:solidFill>
                <a:latin typeface="Calibri" pitchFamily="34"/>
                <a:ea typeface="Microsoft YaHei" pitchFamily="2"/>
                <a:cs typeface="Arial" pitchFamily="2"/>
              </a:rPr>
              <a:t>On a 100 fois plus de cellules hôtes (cellules que notre corps accueille), que nos propres cellules !</a:t>
            </a:r>
          </a:p>
        </p:txBody>
      </p:sp>
    </p:spTree>
    <p:extLst>
      <p:ext uri="{BB962C8B-B14F-4D97-AF65-F5344CB8AC3E}">
        <p14:creationId xmlns:p14="http://schemas.microsoft.com/office/powerpoint/2010/main" val="413410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Groupe 64">
            <a:extLst>
              <a:ext uri="{FF2B5EF4-FFF2-40B4-BE49-F238E27FC236}">
                <a16:creationId xmlns:a16="http://schemas.microsoft.com/office/drawing/2014/main" id="{A77EF366-EABC-9DC5-E072-AAD27016F568}"/>
              </a:ext>
            </a:extLst>
          </p:cNvPr>
          <p:cNvGrpSpPr/>
          <p:nvPr/>
        </p:nvGrpSpPr>
        <p:grpSpPr>
          <a:xfrm>
            <a:off x="1720850" y="1533948"/>
            <a:ext cx="3023515" cy="2547514"/>
            <a:chOff x="1720850" y="1533948"/>
            <a:chExt cx="3023515" cy="2547514"/>
          </a:xfrm>
        </p:grpSpPr>
        <p:sp>
          <p:nvSpPr>
            <p:cNvPr id="27" name="ZoneTexte 9">
              <a:extLst>
                <a:ext uri="{FF2B5EF4-FFF2-40B4-BE49-F238E27FC236}">
                  <a16:creationId xmlns:a16="http://schemas.microsoft.com/office/drawing/2014/main" id="{B430A42B-0EA6-A62D-9EDD-9854A04EC7C6}"/>
                </a:ext>
              </a:extLst>
            </p:cNvPr>
            <p:cNvSpPr txBox="1">
              <a:spLocks noChangeArrowheads="1"/>
            </p:cNvSpPr>
            <p:nvPr/>
          </p:nvSpPr>
          <p:spPr bwMode="auto">
            <a:xfrm>
              <a:off x="1864640" y="3681412"/>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2000" b="1" kern="0" dirty="0">
                  <a:solidFill>
                    <a:schemeClr val="accent1">
                      <a:lumMod val="75000"/>
                    </a:schemeClr>
                  </a:solidFill>
                  <a:latin typeface="+mn-lt"/>
                </a:rPr>
                <a:t>Le chien</a:t>
              </a:r>
            </a:p>
          </p:txBody>
        </p:sp>
        <p:pic>
          <p:nvPicPr>
            <p:cNvPr id="15" name="Image 14">
              <a:extLst>
                <a:ext uri="{FF2B5EF4-FFF2-40B4-BE49-F238E27FC236}">
                  <a16:creationId xmlns:a16="http://schemas.microsoft.com/office/drawing/2014/main" id="{686C99FC-9BA5-31A3-1D2D-2B039998C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0850" y="1533948"/>
              <a:ext cx="2922038" cy="2415859"/>
            </a:xfrm>
            <a:prstGeom prst="rect">
              <a:avLst/>
            </a:prstGeom>
          </p:spPr>
        </p:pic>
      </p:grpSp>
      <p:grpSp>
        <p:nvGrpSpPr>
          <p:cNvPr id="66" name="Groupe 65">
            <a:extLst>
              <a:ext uri="{FF2B5EF4-FFF2-40B4-BE49-F238E27FC236}">
                <a16:creationId xmlns:a16="http://schemas.microsoft.com/office/drawing/2014/main" id="{CEA9146E-14DE-2080-00A5-F468C30A4C57}"/>
              </a:ext>
            </a:extLst>
          </p:cNvPr>
          <p:cNvGrpSpPr/>
          <p:nvPr/>
        </p:nvGrpSpPr>
        <p:grpSpPr>
          <a:xfrm>
            <a:off x="5521831" y="1443447"/>
            <a:ext cx="2879725" cy="2638015"/>
            <a:chOff x="5521831" y="1443447"/>
            <a:chExt cx="2879725" cy="2638015"/>
          </a:xfrm>
        </p:grpSpPr>
        <p:sp>
          <p:nvSpPr>
            <p:cNvPr id="28" name="ZoneTexte 9">
              <a:extLst>
                <a:ext uri="{FF2B5EF4-FFF2-40B4-BE49-F238E27FC236}">
                  <a16:creationId xmlns:a16="http://schemas.microsoft.com/office/drawing/2014/main" id="{FA361FDE-01B3-2B86-0B82-40B9C8B13873}"/>
                </a:ext>
              </a:extLst>
            </p:cNvPr>
            <p:cNvSpPr txBox="1">
              <a:spLocks noChangeArrowheads="1"/>
            </p:cNvSpPr>
            <p:nvPr/>
          </p:nvSpPr>
          <p:spPr bwMode="auto">
            <a:xfrm>
              <a:off x="5521831" y="3681412"/>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2000" b="1" kern="0" dirty="0">
                  <a:solidFill>
                    <a:schemeClr val="accent1">
                      <a:lumMod val="75000"/>
                    </a:schemeClr>
                  </a:solidFill>
                  <a:latin typeface="+mn-lt"/>
                </a:rPr>
                <a:t>Le chat</a:t>
              </a:r>
            </a:p>
          </p:txBody>
        </p:sp>
        <p:pic>
          <p:nvPicPr>
            <p:cNvPr id="19" name="Image 18">
              <a:extLst>
                <a:ext uri="{FF2B5EF4-FFF2-40B4-BE49-F238E27FC236}">
                  <a16:creationId xmlns:a16="http://schemas.microsoft.com/office/drawing/2014/main" id="{004F4A25-87E8-B523-6CDF-776F45E612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7647" y="1443447"/>
              <a:ext cx="2352368" cy="2543559"/>
            </a:xfrm>
            <a:prstGeom prst="rect">
              <a:avLst/>
            </a:prstGeom>
          </p:spPr>
        </p:pic>
      </p:grpSp>
      <p:grpSp>
        <p:nvGrpSpPr>
          <p:cNvPr id="67" name="Groupe 66">
            <a:extLst>
              <a:ext uri="{FF2B5EF4-FFF2-40B4-BE49-F238E27FC236}">
                <a16:creationId xmlns:a16="http://schemas.microsoft.com/office/drawing/2014/main" id="{46C3EA99-673C-4ED6-6E6D-C48F96C0E61A}"/>
              </a:ext>
            </a:extLst>
          </p:cNvPr>
          <p:cNvGrpSpPr/>
          <p:nvPr/>
        </p:nvGrpSpPr>
        <p:grpSpPr>
          <a:xfrm>
            <a:off x="8932245" y="1769984"/>
            <a:ext cx="2953241" cy="2290826"/>
            <a:chOff x="8932245" y="1769984"/>
            <a:chExt cx="2953241" cy="2290826"/>
          </a:xfrm>
        </p:grpSpPr>
        <p:sp>
          <p:nvSpPr>
            <p:cNvPr id="29" name="ZoneTexte 9">
              <a:extLst>
                <a:ext uri="{FF2B5EF4-FFF2-40B4-BE49-F238E27FC236}">
                  <a16:creationId xmlns:a16="http://schemas.microsoft.com/office/drawing/2014/main" id="{E60575F5-7B74-AC75-0400-5347EF3EF23A}"/>
                </a:ext>
              </a:extLst>
            </p:cNvPr>
            <p:cNvSpPr txBox="1">
              <a:spLocks noChangeArrowheads="1"/>
            </p:cNvSpPr>
            <p:nvPr/>
          </p:nvSpPr>
          <p:spPr bwMode="auto">
            <a:xfrm>
              <a:off x="8932245" y="3660760"/>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2000" b="1" kern="0" dirty="0">
                  <a:solidFill>
                    <a:schemeClr val="accent1">
                      <a:lumMod val="75000"/>
                    </a:schemeClr>
                  </a:solidFill>
                  <a:latin typeface="+mn-lt"/>
                </a:rPr>
                <a:t>Le pigeon</a:t>
              </a:r>
            </a:p>
          </p:txBody>
        </p:sp>
        <p:pic>
          <p:nvPicPr>
            <p:cNvPr id="23" name="Image 22">
              <a:extLst>
                <a:ext uri="{FF2B5EF4-FFF2-40B4-BE49-F238E27FC236}">
                  <a16:creationId xmlns:a16="http://schemas.microsoft.com/office/drawing/2014/main" id="{BF620F31-C4FE-74DE-8DB1-E350C8A1C6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0740" y="1769984"/>
              <a:ext cx="2644746" cy="2186602"/>
            </a:xfrm>
            <a:prstGeom prst="rect">
              <a:avLst/>
            </a:prstGeom>
          </p:spPr>
        </p:pic>
      </p:grpSp>
      <p:grpSp>
        <p:nvGrpSpPr>
          <p:cNvPr id="64" name="Groupe 63">
            <a:extLst>
              <a:ext uri="{FF2B5EF4-FFF2-40B4-BE49-F238E27FC236}">
                <a16:creationId xmlns:a16="http://schemas.microsoft.com/office/drawing/2014/main" id="{09D3453D-4B47-BF6E-59C1-64CF53C2ED47}"/>
              </a:ext>
            </a:extLst>
          </p:cNvPr>
          <p:cNvGrpSpPr/>
          <p:nvPr/>
        </p:nvGrpSpPr>
        <p:grpSpPr>
          <a:xfrm>
            <a:off x="1811379" y="4557752"/>
            <a:ext cx="2879725" cy="2181970"/>
            <a:chOff x="1811379" y="4557752"/>
            <a:chExt cx="2879725" cy="2181970"/>
          </a:xfrm>
        </p:grpSpPr>
        <p:sp>
          <p:nvSpPr>
            <p:cNvPr id="30" name="ZoneTexte 9">
              <a:extLst>
                <a:ext uri="{FF2B5EF4-FFF2-40B4-BE49-F238E27FC236}">
                  <a16:creationId xmlns:a16="http://schemas.microsoft.com/office/drawing/2014/main" id="{1AB9F011-BFBB-78D7-E1FD-12FB778A446D}"/>
                </a:ext>
              </a:extLst>
            </p:cNvPr>
            <p:cNvSpPr txBox="1">
              <a:spLocks noChangeArrowheads="1"/>
            </p:cNvSpPr>
            <p:nvPr/>
          </p:nvSpPr>
          <p:spPr bwMode="auto">
            <a:xfrm>
              <a:off x="1811379" y="6339672"/>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2000" b="1" kern="0" dirty="0">
                  <a:solidFill>
                    <a:schemeClr val="accent1">
                      <a:lumMod val="75000"/>
                    </a:schemeClr>
                  </a:solidFill>
                  <a:latin typeface="+mn-lt"/>
                </a:rPr>
                <a:t>Le dauphin</a:t>
              </a:r>
            </a:p>
          </p:txBody>
        </p:sp>
        <p:pic>
          <p:nvPicPr>
            <p:cNvPr id="57" name="Image 56">
              <a:extLst>
                <a:ext uri="{FF2B5EF4-FFF2-40B4-BE49-F238E27FC236}">
                  <a16:creationId xmlns:a16="http://schemas.microsoft.com/office/drawing/2014/main" id="{E61B8A91-F63B-7AF7-F220-F64AECDC27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51881" y="4557752"/>
              <a:ext cx="2526826" cy="2089109"/>
            </a:xfrm>
            <a:prstGeom prst="rect">
              <a:avLst/>
            </a:prstGeom>
          </p:spPr>
        </p:pic>
      </p:grpSp>
      <p:grpSp>
        <p:nvGrpSpPr>
          <p:cNvPr id="63" name="Groupe 62">
            <a:extLst>
              <a:ext uri="{FF2B5EF4-FFF2-40B4-BE49-F238E27FC236}">
                <a16:creationId xmlns:a16="http://schemas.microsoft.com/office/drawing/2014/main" id="{B4FA4BED-B462-2C57-C19E-CD55EFB93372}"/>
              </a:ext>
            </a:extLst>
          </p:cNvPr>
          <p:cNvGrpSpPr/>
          <p:nvPr/>
        </p:nvGrpSpPr>
        <p:grpSpPr>
          <a:xfrm>
            <a:off x="5521831" y="4110677"/>
            <a:ext cx="2879725" cy="2657303"/>
            <a:chOff x="5521831" y="4110677"/>
            <a:chExt cx="2879725" cy="2657303"/>
          </a:xfrm>
        </p:grpSpPr>
        <p:sp>
          <p:nvSpPr>
            <p:cNvPr id="31" name="ZoneTexte 9">
              <a:extLst>
                <a:ext uri="{FF2B5EF4-FFF2-40B4-BE49-F238E27FC236}">
                  <a16:creationId xmlns:a16="http://schemas.microsoft.com/office/drawing/2014/main" id="{A8366C8F-72E5-C80A-8D77-1D997BFF72B2}"/>
                </a:ext>
              </a:extLst>
            </p:cNvPr>
            <p:cNvSpPr txBox="1">
              <a:spLocks noChangeArrowheads="1"/>
            </p:cNvSpPr>
            <p:nvPr/>
          </p:nvSpPr>
          <p:spPr bwMode="auto">
            <a:xfrm>
              <a:off x="5521831" y="6339672"/>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2000" b="1" kern="0" dirty="0">
                  <a:solidFill>
                    <a:schemeClr val="accent1">
                      <a:lumMod val="75000"/>
                    </a:schemeClr>
                  </a:solidFill>
                  <a:latin typeface="+mn-lt"/>
                </a:rPr>
                <a:t>Le rat</a:t>
              </a:r>
            </a:p>
          </p:txBody>
        </p:sp>
        <p:pic>
          <p:nvPicPr>
            <p:cNvPr id="59" name="Image 58">
              <a:extLst>
                <a:ext uri="{FF2B5EF4-FFF2-40B4-BE49-F238E27FC236}">
                  <a16:creationId xmlns:a16="http://schemas.microsoft.com/office/drawing/2014/main" id="{889D5716-33B9-28A0-C7BB-9E05FBA2EA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37323" y="4110677"/>
              <a:ext cx="2457562" cy="2657303"/>
            </a:xfrm>
            <a:prstGeom prst="rect">
              <a:avLst/>
            </a:prstGeom>
          </p:spPr>
        </p:pic>
      </p:grpSp>
      <p:grpSp>
        <p:nvGrpSpPr>
          <p:cNvPr id="62" name="Groupe 61">
            <a:extLst>
              <a:ext uri="{FF2B5EF4-FFF2-40B4-BE49-F238E27FC236}">
                <a16:creationId xmlns:a16="http://schemas.microsoft.com/office/drawing/2014/main" id="{009AD1CF-8A6C-5068-FFB9-7AC817719E91}"/>
              </a:ext>
            </a:extLst>
          </p:cNvPr>
          <p:cNvGrpSpPr/>
          <p:nvPr/>
        </p:nvGrpSpPr>
        <p:grpSpPr>
          <a:xfrm>
            <a:off x="9016109" y="4550638"/>
            <a:ext cx="2879725" cy="2189084"/>
            <a:chOff x="9016109" y="4550638"/>
            <a:chExt cx="2879725" cy="2189084"/>
          </a:xfrm>
        </p:grpSpPr>
        <p:sp>
          <p:nvSpPr>
            <p:cNvPr id="32" name="ZoneTexte 9">
              <a:extLst>
                <a:ext uri="{FF2B5EF4-FFF2-40B4-BE49-F238E27FC236}">
                  <a16:creationId xmlns:a16="http://schemas.microsoft.com/office/drawing/2014/main" id="{4B9D7393-3A6D-B7F2-6223-286F29E344BD}"/>
                </a:ext>
              </a:extLst>
            </p:cNvPr>
            <p:cNvSpPr txBox="1">
              <a:spLocks noChangeArrowheads="1"/>
            </p:cNvSpPr>
            <p:nvPr/>
          </p:nvSpPr>
          <p:spPr bwMode="auto">
            <a:xfrm>
              <a:off x="9016109" y="6339672"/>
              <a:ext cx="2879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2000" b="1" kern="0" dirty="0">
                  <a:solidFill>
                    <a:schemeClr val="accent1">
                      <a:lumMod val="75000"/>
                    </a:schemeClr>
                  </a:solidFill>
                  <a:latin typeface="+mn-lt"/>
                </a:rPr>
                <a:t>La tortue</a:t>
              </a:r>
            </a:p>
          </p:txBody>
        </p:sp>
        <p:pic>
          <p:nvPicPr>
            <p:cNvPr id="61" name="Image 60">
              <a:extLst>
                <a:ext uri="{FF2B5EF4-FFF2-40B4-BE49-F238E27FC236}">
                  <a16:creationId xmlns:a16="http://schemas.microsoft.com/office/drawing/2014/main" id="{BF16E2B2-E83B-E5A7-3378-11151A0E06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20796" y="4550638"/>
              <a:ext cx="2538347" cy="2098634"/>
            </a:xfrm>
            <a:prstGeom prst="rect">
              <a:avLst/>
            </a:prstGeom>
          </p:spPr>
        </p:pic>
      </p:grpSp>
      <p:sp>
        <p:nvSpPr>
          <p:cNvPr id="2" name="Rectangle 2">
            <a:extLst>
              <a:ext uri="{FF2B5EF4-FFF2-40B4-BE49-F238E27FC236}">
                <a16:creationId xmlns:a16="http://schemas.microsoft.com/office/drawing/2014/main" id="{2B858B2E-152A-8C9B-A29B-E75011E95C73}"/>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Cite des espèces que tu connais </a:t>
            </a:r>
          </a:p>
        </p:txBody>
      </p:sp>
      <p:sp>
        <p:nvSpPr>
          <p:cNvPr id="3" name="Rectangle 1">
            <a:extLst>
              <a:ext uri="{FF2B5EF4-FFF2-40B4-BE49-F238E27FC236}">
                <a16:creationId xmlns:a16="http://schemas.microsoft.com/office/drawing/2014/main" id="{7377B19B-9712-4074-BD7E-5CE8C2A6C21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5" name="ZtxtP-Info">
            <a:extLst>
              <a:ext uri="{FF2B5EF4-FFF2-40B4-BE49-F238E27FC236}">
                <a16:creationId xmlns:a16="http://schemas.microsoft.com/office/drawing/2014/main" id="{CE258C47-75F3-4CF1-093F-2B4B03A813A2}"/>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42232480-FA04-0E30-BB2C-BB9B35565A49}"/>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F1189036-7BD4-46EB-C855-CAA3C0D80EA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844E735B-CC7A-2A66-61AD-32C13B40ACBD}"/>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AA99E885-2F76-B709-9752-1ACFE475995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4021803B-CE1B-318B-D421-8FE42D11D51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oVideo">
            <a:extLst>
              <a:ext uri="{FF2B5EF4-FFF2-40B4-BE49-F238E27FC236}">
                <a16:creationId xmlns:a16="http://schemas.microsoft.com/office/drawing/2014/main" id="{B8BFCF63-DF18-5D75-1A73-2C7679467B2D}"/>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 name="Groupe N1">
            <a:extLst>
              <a:ext uri="{FF2B5EF4-FFF2-40B4-BE49-F238E27FC236}">
                <a16:creationId xmlns:a16="http://schemas.microsoft.com/office/drawing/2014/main" id="{5EB0D136-BF86-36C6-468A-329F764B901E}"/>
              </a:ext>
            </a:extLst>
          </p:cNvPr>
          <p:cNvGrpSpPr/>
          <p:nvPr/>
        </p:nvGrpSpPr>
        <p:grpSpPr>
          <a:xfrm>
            <a:off x="2730438" y="2254650"/>
            <a:ext cx="1015200" cy="1015200"/>
            <a:chOff x="2979068" y="2181479"/>
            <a:chExt cx="1015200" cy="1015200"/>
          </a:xfrm>
          <a:solidFill>
            <a:srgbClr val="42C4E3"/>
          </a:solidFill>
        </p:grpSpPr>
        <p:sp>
          <p:nvSpPr>
            <p:cNvPr id="34" name="Numéro 1">
              <a:extLst>
                <a:ext uri="{FF2B5EF4-FFF2-40B4-BE49-F238E27FC236}">
                  <a16:creationId xmlns:a16="http://schemas.microsoft.com/office/drawing/2014/main" id="{8BE99293-A2D4-2023-F13C-6DEF92E24C62}"/>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5" name="? bleu">
              <a:extLst>
                <a:ext uri="{FF2B5EF4-FFF2-40B4-BE49-F238E27FC236}">
                  <a16:creationId xmlns:a16="http://schemas.microsoft.com/office/drawing/2014/main" id="{A710FDB6-DD84-7EBA-7128-5B40770A4ABE}"/>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36" name="Groupe N3">
            <a:extLst>
              <a:ext uri="{FF2B5EF4-FFF2-40B4-BE49-F238E27FC236}">
                <a16:creationId xmlns:a16="http://schemas.microsoft.com/office/drawing/2014/main" id="{4B6B99D3-646F-816E-61BC-4E5C1909364B}"/>
              </a:ext>
            </a:extLst>
          </p:cNvPr>
          <p:cNvGrpSpPr>
            <a:grpSpLocks/>
          </p:cNvGrpSpPr>
          <p:nvPr/>
        </p:nvGrpSpPr>
        <p:grpSpPr bwMode="auto">
          <a:xfrm>
            <a:off x="9955275" y="2281349"/>
            <a:ext cx="1016000" cy="1014413"/>
            <a:chOff x="9725308" y="2293938"/>
            <a:chExt cx="1015200" cy="1015200"/>
          </a:xfrm>
        </p:grpSpPr>
        <p:sp>
          <p:nvSpPr>
            <p:cNvPr id="37" name="Numéro 3">
              <a:extLst>
                <a:ext uri="{FF2B5EF4-FFF2-40B4-BE49-F238E27FC236}">
                  <a16:creationId xmlns:a16="http://schemas.microsoft.com/office/drawing/2014/main" id="{B0EB9BC9-6412-550C-BC42-9210B1778EA6}"/>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8" name="? bleu">
              <a:extLst>
                <a:ext uri="{FF2B5EF4-FFF2-40B4-BE49-F238E27FC236}">
                  <a16:creationId xmlns:a16="http://schemas.microsoft.com/office/drawing/2014/main" id="{330F9CA8-09DE-B7C1-345B-A22A9C130320}"/>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39" name="Groupe N5">
            <a:extLst>
              <a:ext uri="{FF2B5EF4-FFF2-40B4-BE49-F238E27FC236}">
                <a16:creationId xmlns:a16="http://schemas.microsoft.com/office/drawing/2014/main" id="{0EC3A769-2A8E-A831-6A7E-2124C796F9D1}"/>
              </a:ext>
            </a:extLst>
          </p:cNvPr>
          <p:cNvGrpSpPr>
            <a:grpSpLocks/>
          </p:cNvGrpSpPr>
          <p:nvPr/>
        </p:nvGrpSpPr>
        <p:grpSpPr bwMode="auto">
          <a:xfrm>
            <a:off x="6512057" y="5091955"/>
            <a:ext cx="1016000" cy="1016000"/>
            <a:chOff x="6250282" y="5007328"/>
            <a:chExt cx="1015200" cy="1015200"/>
          </a:xfrm>
        </p:grpSpPr>
        <p:sp>
          <p:nvSpPr>
            <p:cNvPr id="40" name="Numéro 5">
              <a:extLst>
                <a:ext uri="{FF2B5EF4-FFF2-40B4-BE49-F238E27FC236}">
                  <a16:creationId xmlns:a16="http://schemas.microsoft.com/office/drawing/2014/main" id="{93A66F9E-181C-19A3-23B2-009AA07B9500}"/>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1" name="? bleu">
              <a:extLst>
                <a:ext uri="{FF2B5EF4-FFF2-40B4-BE49-F238E27FC236}">
                  <a16:creationId xmlns:a16="http://schemas.microsoft.com/office/drawing/2014/main" id="{83367A27-BC30-BCC1-6945-FB18BBDFACEB}"/>
                </a:ext>
              </a:extLst>
            </p:cNvPr>
            <p:cNvSpPr>
              <a:spLocks noChangeArrowheads="1"/>
            </p:cNvSpPr>
            <p:nvPr/>
          </p:nvSpPr>
          <p:spPr bwMode="auto">
            <a:xfrm>
              <a:off x="6481874" y="5097744"/>
              <a:ext cx="356907" cy="8311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42" name="Groupe N4">
            <a:extLst>
              <a:ext uri="{FF2B5EF4-FFF2-40B4-BE49-F238E27FC236}">
                <a16:creationId xmlns:a16="http://schemas.microsoft.com/office/drawing/2014/main" id="{921AB76E-B277-8D3D-E3DC-49747E563030}"/>
              </a:ext>
            </a:extLst>
          </p:cNvPr>
          <p:cNvGrpSpPr>
            <a:grpSpLocks/>
          </p:cNvGrpSpPr>
          <p:nvPr/>
        </p:nvGrpSpPr>
        <p:grpSpPr bwMode="auto">
          <a:xfrm>
            <a:off x="2800956" y="5070354"/>
            <a:ext cx="1016000" cy="1016000"/>
            <a:chOff x="3027027" y="5047015"/>
            <a:chExt cx="1015200" cy="1015200"/>
          </a:xfrm>
        </p:grpSpPr>
        <p:sp>
          <p:nvSpPr>
            <p:cNvPr id="43" name="Numéro 4">
              <a:extLst>
                <a:ext uri="{FF2B5EF4-FFF2-40B4-BE49-F238E27FC236}">
                  <a16:creationId xmlns:a16="http://schemas.microsoft.com/office/drawing/2014/main" id="{E3E9CA04-9C76-36A1-B13F-0B87CD3E275D}"/>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4" name="? bleu">
              <a:extLst>
                <a:ext uri="{FF2B5EF4-FFF2-40B4-BE49-F238E27FC236}">
                  <a16:creationId xmlns:a16="http://schemas.microsoft.com/office/drawing/2014/main" id="{7C588F37-D08D-6BDD-F240-D6C76EE28935}"/>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45" name="Groupe N2">
            <a:extLst>
              <a:ext uri="{FF2B5EF4-FFF2-40B4-BE49-F238E27FC236}">
                <a16:creationId xmlns:a16="http://schemas.microsoft.com/office/drawing/2014/main" id="{90AAE4F0-B497-37A5-34B9-C5D77DE583EC}"/>
              </a:ext>
            </a:extLst>
          </p:cNvPr>
          <p:cNvGrpSpPr>
            <a:grpSpLocks/>
          </p:cNvGrpSpPr>
          <p:nvPr/>
        </p:nvGrpSpPr>
        <p:grpSpPr bwMode="auto">
          <a:xfrm>
            <a:off x="6452560" y="2281349"/>
            <a:ext cx="1016000" cy="1014413"/>
            <a:chOff x="6429109" y="2275219"/>
            <a:chExt cx="1015200" cy="1015200"/>
          </a:xfrm>
        </p:grpSpPr>
        <p:sp>
          <p:nvSpPr>
            <p:cNvPr id="46" name="Numéro 2">
              <a:extLst>
                <a:ext uri="{FF2B5EF4-FFF2-40B4-BE49-F238E27FC236}">
                  <a16:creationId xmlns:a16="http://schemas.microsoft.com/office/drawing/2014/main" id="{615F2C3B-C084-E539-B031-E67DA72E68F1}"/>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7" name="? bleu">
              <a:extLst>
                <a:ext uri="{FF2B5EF4-FFF2-40B4-BE49-F238E27FC236}">
                  <a16:creationId xmlns:a16="http://schemas.microsoft.com/office/drawing/2014/main" id="{600DB4AE-B234-4973-0E52-91B8E6303B04}"/>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48" name="Groupe N6">
            <a:extLst>
              <a:ext uri="{FF2B5EF4-FFF2-40B4-BE49-F238E27FC236}">
                <a16:creationId xmlns:a16="http://schemas.microsoft.com/office/drawing/2014/main" id="{C874221A-D9F9-3755-8B3F-D75EB5CBA35C}"/>
              </a:ext>
            </a:extLst>
          </p:cNvPr>
          <p:cNvGrpSpPr>
            <a:grpSpLocks/>
          </p:cNvGrpSpPr>
          <p:nvPr/>
        </p:nvGrpSpPr>
        <p:grpSpPr bwMode="auto">
          <a:xfrm>
            <a:off x="9830991" y="5091955"/>
            <a:ext cx="1016000" cy="1016000"/>
            <a:chOff x="9902970" y="5173076"/>
            <a:chExt cx="1015200" cy="1015200"/>
          </a:xfrm>
        </p:grpSpPr>
        <p:sp>
          <p:nvSpPr>
            <p:cNvPr id="49" name="Numéro 6">
              <a:extLst>
                <a:ext uri="{FF2B5EF4-FFF2-40B4-BE49-F238E27FC236}">
                  <a16:creationId xmlns:a16="http://schemas.microsoft.com/office/drawing/2014/main" id="{76BE76A6-E635-27AD-31C2-C42E97B498E3}"/>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0" name="? bleu">
              <a:extLst>
                <a:ext uri="{FF2B5EF4-FFF2-40B4-BE49-F238E27FC236}">
                  <a16:creationId xmlns:a16="http://schemas.microsoft.com/office/drawing/2014/main" id="{8C1C1403-1210-96AE-11FB-DD4082436B4D}"/>
                </a:ext>
              </a:extLst>
            </p:cNvPr>
            <p:cNvSpPr>
              <a:spLocks noChangeArrowheads="1"/>
            </p:cNvSpPr>
            <p:nvPr/>
          </p:nvSpPr>
          <p:spPr bwMode="auto">
            <a:xfrm>
              <a:off x="10137735" y="5257147"/>
              <a:ext cx="356906"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4" name="Espace réservé du numéro de diapositive 1">
            <a:extLst>
              <a:ext uri="{FF2B5EF4-FFF2-40B4-BE49-F238E27FC236}">
                <a16:creationId xmlns:a16="http://schemas.microsoft.com/office/drawing/2014/main" id="{C299EDB9-FB2E-C936-241E-E57F2FB5FC36}"/>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32</a:t>
            </a:fld>
            <a:endParaRPr lang="fr-FR" altLang="fr-FR" sz="1800" b="1" dirty="0">
              <a:solidFill>
                <a:schemeClr val="bg1"/>
              </a:solidFill>
            </a:endParaRPr>
          </a:p>
        </p:txBody>
      </p:sp>
      <p:pic>
        <p:nvPicPr>
          <p:cNvPr id="12" name="Logo AEM">
            <a:extLst>
              <a:ext uri="{FF2B5EF4-FFF2-40B4-BE49-F238E27FC236}">
                <a16:creationId xmlns:a16="http://schemas.microsoft.com/office/drawing/2014/main" id="{F3A04F52-A558-C9BF-175A-D6D2684E8F79}"/>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 Info">
            <a:extLst>
              <a:ext uri="{FF2B5EF4-FFF2-40B4-BE49-F238E27FC236}">
                <a16:creationId xmlns:a16="http://schemas.microsoft.com/office/drawing/2014/main" id="{88A2D513-F7FE-74DC-72D8-A860BEDA3AD6}"/>
              </a:ext>
            </a:extLst>
          </p:cNvPr>
          <p:cNvPicPr>
            <a:picLocks noChangeAspect="1"/>
          </p:cNvPicPr>
          <p:nvPr/>
        </p:nvPicPr>
        <p:blipFill>
          <a:blip r:embed="rId12">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14" name="Carré corné Info">
            <a:extLst>
              <a:ext uri="{FF2B5EF4-FFF2-40B4-BE49-F238E27FC236}">
                <a16:creationId xmlns:a16="http://schemas.microsoft.com/office/drawing/2014/main" id="{B8A94F69-AC51-EDD6-E4A1-274166F49A48}"/>
              </a:ext>
            </a:extLst>
          </p:cNvPr>
          <p:cNvSpPr/>
          <p:nvPr/>
        </p:nvSpPr>
        <p:spPr>
          <a:xfrm>
            <a:off x="190368" y="4995323"/>
            <a:ext cx="1084262" cy="1331404"/>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FontTx/>
              <a:buAutoNum type="arabicPeriod"/>
              <a:defRPr/>
            </a:pPr>
            <a:endParaRPr lang="fr-FR" sz="1100" b="1" dirty="0">
              <a:solidFill>
                <a:srgbClr val="002060"/>
              </a:solidFill>
            </a:endParaRPr>
          </a:p>
          <a:p>
            <a:pPr marL="228600" indent="-228600">
              <a:buFontTx/>
              <a:buAutoNum type="arabicPeriod"/>
              <a:defRPr/>
            </a:pPr>
            <a:r>
              <a:rPr lang="fr-FR" sz="1100" b="1" dirty="0">
                <a:solidFill>
                  <a:srgbClr val="002060"/>
                </a:solidFill>
              </a:rPr>
              <a:t>Le chien</a:t>
            </a:r>
          </a:p>
          <a:p>
            <a:pPr marL="228600" indent="-228600">
              <a:buFontTx/>
              <a:buAutoNum type="arabicPeriod"/>
              <a:defRPr/>
            </a:pPr>
            <a:r>
              <a:rPr lang="fr-FR" sz="1100" b="1" dirty="0">
                <a:solidFill>
                  <a:srgbClr val="002060"/>
                </a:solidFill>
              </a:rPr>
              <a:t>Le chat </a:t>
            </a:r>
          </a:p>
          <a:p>
            <a:pPr marL="228600" indent="-228600">
              <a:buFontTx/>
              <a:buAutoNum type="arabicPeriod"/>
              <a:defRPr/>
            </a:pPr>
            <a:r>
              <a:rPr lang="fr-FR" sz="1100" b="1" dirty="0">
                <a:solidFill>
                  <a:srgbClr val="002060"/>
                </a:solidFill>
              </a:rPr>
              <a:t>Le pigeon</a:t>
            </a:r>
          </a:p>
          <a:p>
            <a:pPr marL="228600" indent="-228600">
              <a:buFontTx/>
              <a:buAutoNum type="arabicPeriod"/>
              <a:defRPr/>
            </a:pPr>
            <a:r>
              <a:rPr lang="fr-FR" sz="1100" b="1" dirty="0">
                <a:solidFill>
                  <a:srgbClr val="002060"/>
                </a:solidFill>
              </a:rPr>
              <a:t>Le dauphin</a:t>
            </a:r>
          </a:p>
          <a:p>
            <a:pPr marL="228600" indent="-228600">
              <a:buFontTx/>
              <a:buAutoNum type="arabicPeriod"/>
              <a:defRPr/>
            </a:pPr>
            <a:r>
              <a:rPr lang="fr-FR" sz="1100" b="1" dirty="0">
                <a:solidFill>
                  <a:srgbClr val="002060"/>
                </a:solidFill>
              </a:rPr>
              <a:t>Le rat </a:t>
            </a:r>
          </a:p>
          <a:p>
            <a:pPr marL="228600" indent="-228600">
              <a:buFontTx/>
              <a:buAutoNum type="arabicPeriod"/>
              <a:defRPr/>
            </a:pPr>
            <a:r>
              <a:rPr lang="fr-FR" sz="1100" b="1" dirty="0">
                <a:solidFill>
                  <a:srgbClr val="002060"/>
                </a:solidFill>
              </a:rPr>
              <a:t>La tortue</a:t>
            </a:r>
          </a:p>
        </p:txBody>
      </p:sp>
      <p:sp>
        <p:nvSpPr>
          <p:cNvPr id="10" name="ZoneTexte 9">
            <a:extLst>
              <a:ext uri="{FF2B5EF4-FFF2-40B4-BE49-F238E27FC236}">
                <a16:creationId xmlns:a16="http://schemas.microsoft.com/office/drawing/2014/main" id="{37368D81-6A35-A9E6-0D83-0F91638B51E7}"/>
              </a:ext>
            </a:extLst>
          </p:cNvPr>
          <p:cNvSpPr txBox="1"/>
          <p:nvPr/>
        </p:nvSpPr>
        <p:spPr>
          <a:xfrm>
            <a:off x="211647" y="6424225"/>
            <a:ext cx="1538010" cy="276999"/>
          </a:xfrm>
          <a:prstGeom prst="rect">
            <a:avLst/>
          </a:prstGeom>
          <a:noFill/>
        </p:spPr>
        <p:txBody>
          <a:bodyPr wrap="square" rtlCol="0">
            <a:spAutoFit/>
          </a:bodyPr>
          <a:lstStyle/>
          <a:p>
            <a:r>
              <a:rPr lang="fr-FR" sz="1200" dirty="0"/>
              <a:t>C.C.P.D.R.T</a:t>
            </a:r>
          </a:p>
        </p:txBody>
      </p:sp>
    </p:spTree>
    <p:extLst>
      <p:ext uri="{BB962C8B-B14F-4D97-AF65-F5344CB8AC3E}">
        <p14:creationId xmlns:p14="http://schemas.microsoft.com/office/powerpoint/2010/main" val="14309971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3"/>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65"/>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9" restart="whenNotActive" fill="hold" evtFilter="cancelBubble" nodeType="interactiveSeq">
                <p:stCondLst>
                  <p:cond evt="onClick" delay="0">
                    <p:tgtEl>
                      <p:spTgt spid="45"/>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45"/>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66"/>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seq concurrent="1" nextAc="seek">
              <p:cTn id="16" restart="whenNotActive" fill="hold" evtFilter="cancelBubble" nodeType="interactiveSeq">
                <p:stCondLst>
                  <p:cond evt="onClick" delay="0">
                    <p:tgtEl>
                      <p:spTgt spid="36"/>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36"/>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67"/>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23" restart="whenNotActive" fill="hold" evtFilter="cancelBubble" nodeType="interactiveSeq">
                <p:stCondLst>
                  <p:cond evt="onClick" delay="0">
                    <p:tgtEl>
                      <p:spTgt spid="42"/>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42"/>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64"/>
                                        </p:tgtEl>
                                        <p:attrNameLst>
                                          <p:attrName>style.visibility</p:attrName>
                                        </p:attrNameLst>
                                      </p:cBhvr>
                                      <p:to>
                                        <p:strVal val="visible"/>
                                      </p:to>
                                    </p:set>
                                  </p:childTnLst>
                                </p:cTn>
                              </p:par>
                            </p:childTnLst>
                          </p:cTn>
                        </p:par>
                      </p:childTnLst>
                    </p:cTn>
                  </p:par>
                </p:childTnLst>
              </p:cTn>
              <p:nextCondLst>
                <p:cond evt="onClick" delay="0">
                  <p:tgtEl>
                    <p:spTgt spid="42"/>
                  </p:tgtEl>
                </p:cond>
              </p:nextCondLst>
            </p:seq>
            <p:seq concurrent="1" nextAc="seek">
              <p:cTn id="30" restart="whenNotActive" fill="hold" evtFilter="cancelBubble" nodeType="interactiveSeq">
                <p:stCondLst>
                  <p:cond evt="onClick" delay="0">
                    <p:tgtEl>
                      <p:spTgt spid="39"/>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withEffect">
                                  <p:stCondLst>
                                    <p:cond delay="0"/>
                                  </p:stCondLst>
                                  <p:childTnLst>
                                    <p:set>
                                      <p:cBhvr>
                                        <p:cTn id="34" dur="1" fill="hold">
                                          <p:stCondLst>
                                            <p:cond delay="0"/>
                                          </p:stCondLst>
                                        </p:cTn>
                                        <p:tgtEl>
                                          <p:spTgt spid="39"/>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63"/>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seq concurrent="1" nextAc="seek">
              <p:cTn id="37" restart="whenNotActive" fill="hold" evtFilter="cancelBubble" nodeType="interactiveSeq">
                <p:stCondLst>
                  <p:cond evt="onClick" delay="0">
                    <p:tgtEl>
                      <p:spTgt spid="48"/>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withEffect">
                                  <p:stCondLst>
                                    <p:cond delay="0"/>
                                  </p:stCondLst>
                                  <p:childTnLst>
                                    <p:set>
                                      <p:cBhvr>
                                        <p:cTn id="41" dur="1" fill="hold">
                                          <p:stCondLst>
                                            <p:cond delay="0"/>
                                          </p:stCondLst>
                                        </p:cTn>
                                        <p:tgtEl>
                                          <p:spTgt spid="48"/>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62"/>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seq concurrent="1" nextAc="seek">
              <p:cTn id="44" restart="whenNotActive" fill="hold" evtFilter="cancelBubble" nodeType="interactiveSeq">
                <p:stCondLst>
                  <p:cond evt="onClick" delay="0">
                    <p:tgtEl>
                      <p:spTgt spid="13"/>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4" grpId="0" animBg="1"/>
      <p:bldP spid="14"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1E4B3EE-5738-675E-7C71-1E6067EB0DE9}"/>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Combien y a-t-il d’espèces sur Terre ? </a:t>
            </a:r>
          </a:p>
        </p:txBody>
      </p:sp>
      <p:sp>
        <p:nvSpPr>
          <p:cNvPr id="3" name="Rectangle 1">
            <a:extLst>
              <a:ext uri="{FF2B5EF4-FFF2-40B4-BE49-F238E27FC236}">
                <a16:creationId xmlns:a16="http://schemas.microsoft.com/office/drawing/2014/main" id="{C49FF660-F533-2FDB-24B0-BD06B167563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81C0E28B-A401-EF50-2EA4-29C885FC8F9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D414B190-1D84-F8EC-5406-AE56DB1E4CE2}"/>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2A316830-B009-5739-8DA7-95E79433C167}"/>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481C342B-F839-5B11-D458-7386C180858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60E771F4-36FB-CF75-458D-7352E77E8C6F}"/>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9C105BD5-E000-0EEE-ABAD-50E21F98F3C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8794A952-3F32-5DE4-929D-33C4555107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oneTexte 14">
            <a:extLst>
              <a:ext uri="{FF2B5EF4-FFF2-40B4-BE49-F238E27FC236}">
                <a16:creationId xmlns:a16="http://schemas.microsoft.com/office/drawing/2014/main" id="{79217ED9-E2BB-B6B3-E383-3D9D536B9519}"/>
              </a:ext>
            </a:extLst>
          </p:cNvPr>
          <p:cNvSpPr txBox="1">
            <a:spLocks noChangeArrowheads="1"/>
          </p:cNvSpPr>
          <p:nvPr/>
        </p:nvSpPr>
        <p:spPr bwMode="auto">
          <a:xfrm>
            <a:off x="3360263" y="1659077"/>
            <a:ext cx="4114988" cy="64633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defRPr/>
            </a:pPr>
            <a:r>
              <a:rPr lang="fr-FR" altLang="fr-FR" sz="3600" b="1" dirty="0">
                <a:solidFill>
                  <a:srgbClr val="2F5597"/>
                </a:solidFill>
                <a:cs typeface="Calibri" panose="020F0502020204030204" pitchFamily="34" charset="0"/>
              </a:rPr>
              <a:t>200 000 à 500 000</a:t>
            </a:r>
          </a:p>
        </p:txBody>
      </p:sp>
      <p:sp>
        <p:nvSpPr>
          <p:cNvPr id="13" name="ZoneTexte 14">
            <a:extLst>
              <a:ext uri="{FF2B5EF4-FFF2-40B4-BE49-F238E27FC236}">
                <a16:creationId xmlns:a16="http://schemas.microsoft.com/office/drawing/2014/main" id="{44F157F5-75FE-F24C-0C41-DFB1257BEB3C}"/>
              </a:ext>
            </a:extLst>
          </p:cNvPr>
          <p:cNvSpPr txBox="1">
            <a:spLocks noChangeArrowheads="1"/>
          </p:cNvSpPr>
          <p:nvPr/>
        </p:nvSpPr>
        <p:spPr bwMode="auto">
          <a:xfrm>
            <a:off x="3360262" y="2953716"/>
            <a:ext cx="4644255" cy="64633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defRPr/>
            </a:pPr>
            <a:r>
              <a:rPr lang="fr-FR" altLang="fr-FR" sz="3600" b="1" dirty="0">
                <a:solidFill>
                  <a:srgbClr val="2F5597"/>
                </a:solidFill>
                <a:cs typeface="Calibri" panose="020F0502020204030204" pitchFamily="34" charset="0"/>
              </a:rPr>
              <a:t>500 000 à 900 000</a:t>
            </a:r>
          </a:p>
        </p:txBody>
      </p:sp>
      <p:sp>
        <p:nvSpPr>
          <p:cNvPr id="14" name="ZoneTexte 14">
            <a:extLst>
              <a:ext uri="{FF2B5EF4-FFF2-40B4-BE49-F238E27FC236}">
                <a16:creationId xmlns:a16="http://schemas.microsoft.com/office/drawing/2014/main" id="{F7C9413C-38D1-6500-935F-52D739988730}"/>
              </a:ext>
            </a:extLst>
          </p:cNvPr>
          <p:cNvSpPr txBox="1">
            <a:spLocks noChangeArrowheads="1"/>
          </p:cNvSpPr>
          <p:nvPr/>
        </p:nvSpPr>
        <p:spPr bwMode="auto">
          <a:xfrm>
            <a:off x="3360262" y="5428932"/>
            <a:ext cx="4171567" cy="70788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defRPr/>
            </a:pPr>
            <a:r>
              <a:rPr lang="fr-FR" altLang="fr-FR" sz="4000" b="1" dirty="0">
                <a:solidFill>
                  <a:srgbClr val="2F5597"/>
                </a:solidFill>
                <a:cs typeface="Calibri" panose="020F0502020204030204" pitchFamily="34" charset="0"/>
              </a:rPr>
              <a:t>60 à 100 milliards </a:t>
            </a:r>
          </a:p>
        </p:txBody>
      </p:sp>
      <p:sp>
        <p:nvSpPr>
          <p:cNvPr id="15" name="ZoneTexte 14">
            <a:extLst>
              <a:ext uri="{FF2B5EF4-FFF2-40B4-BE49-F238E27FC236}">
                <a16:creationId xmlns:a16="http://schemas.microsoft.com/office/drawing/2014/main" id="{AD5728B5-38F8-CF58-D701-5E5B81898B2A}"/>
              </a:ext>
            </a:extLst>
          </p:cNvPr>
          <p:cNvSpPr txBox="1">
            <a:spLocks noChangeArrowheads="1"/>
          </p:cNvSpPr>
          <p:nvPr/>
        </p:nvSpPr>
        <p:spPr bwMode="auto">
          <a:xfrm>
            <a:off x="3360262" y="4198902"/>
            <a:ext cx="4114989" cy="70788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defRPr/>
            </a:pPr>
            <a:r>
              <a:rPr lang="fr-FR" altLang="fr-FR" sz="4000" b="1" dirty="0">
                <a:solidFill>
                  <a:srgbClr val="2F5597"/>
                </a:solidFill>
                <a:cs typeface="Calibri" panose="020F0502020204030204" pitchFamily="34" charset="0"/>
              </a:rPr>
              <a:t>2 à 20 millions </a:t>
            </a:r>
          </a:p>
        </p:txBody>
      </p:sp>
      <p:pic>
        <p:nvPicPr>
          <p:cNvPr id="16" name="fille">
            <a:extLst>
              <a:ext uri="{FF2B5EF4-FFF2-40B4-BE49-F238E27FC236}">
                <a16:creationId xmlns:a16="http://schemas.microsoft.com/office/drawing/2014/main" id="{1288E76B-E319-A7CB-8278-5268F081F5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25432" y="2816719"/>
            <a:ext cx="2207244" cy="3363419"/>
          </a:xfrm>
          <a:prstGeom prst="rect">
            <a:avLst/>
          </a:prstGeom>
        </p:spPr>
      </p:pic>
      <p:sp>
        <p:nvSpPr>
          <p:cNvPr id="17" name="Ellipse Texte +">
            <a:extLst>
              <a:ext uri="{FF2B5EF4-FFF2-40B4-BE49-F238E27FC236}">
                <a16:creationId xmlns:a16="http://schemas.microsoft.com/office/drawing/2014/main" id="{56C5F046-63AB-B7E3-1CF5-861089D43435}"/>
              </a:ext>
            </a:extLst>
          </p:cNvPr>
          <p:cNvSpPr/>
          <p:nvPr/>
        </p:nvSpPr>
        <p:spPr bwMode="auto">
          <a:xfrm>
            <a:off x="7531829" y="1355010"/>
            <a:ext cx="3197225" cy="207711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r>
              <a:rPr lang="fr-FR" sz="1600" dirty="0"/>
              <a:t>Le nombre d’espèces connues est d’environ 2 millions mais on estime qu’il en existerait environ 8 à 20 millions ! A l’heure actuelle, on connaît mieux l’univers que nos océans. </a:t>
            </a:r>
            <a:endParaRPr lang="fr-FR" sz="1400" dirty="0">
              <a:solidFill>
                <a:schemeClr val="bg1"/>
              </a:solidFill>
            </a:endParaRPr>
          </a:p>
        </p:txBody>
      </p:sp>
      <p:sp>
        <p:nvSpPr>
          <p:cNvPr id="18" name="Num 3">
            <a:extLst>
              <a:ext uri="{FF2B5EF4-FFF2-40B4-BE49-F238E27FC236}">
                <a16:creationId xmlns:a16="http://schemas.microsoft.com/office/drawing/2014/main" id="{83742425-7EF2-DEB3-2921-18310A0B8BCE}"/>
              </a:ext>
            </a:extLst>
          </p:cNvPr>
          <p:cNvSpPr/>
          <p:nvPr/>
        </p:nvSpPr>
        <p:spPr bwMode="auto">
          <a:xfrm>
            <a:off x="2434504" y="4090343"/>
            <a:ext cx="845458" cy="84678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sp>
        <p:nvSpPr>
          <p:cNvPr id="20" name="Num 2">
            <a:extLst>
              <a:ext uri="{FF2B5EF4-FFF2-40B4-BE49-F238E27FC236}">
                <a16:creationId xmlns:a16="http://schemas.microsoft.com/office/drawing/2014/main" id="{D2A7566E-A77E-70E9-6980-6161C4D56229}"/>
              </a:ext>
            </a:extLst>
          </p:cNvPr>
          <p:cNvSpPr/>
          <p:nvPr/>
        </p:nvSpPr>
        <p:spPr bwMode="auto">
          <a:xfrm>
            <a:off x="2434504" y="2847067"/>
            <a:ext cx="845458" cy="84545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sp>
        <p:nvSpPr>
          <p:cNvPr id="21" name="Num 1">
            <a:extLst>
              <a:ext uri="{FF2B5EF4-FFF2-40B4-BE49-F238E27FC236}">
                <a16:creationId xmlns:a16="http://schemas.microsoft.com/office/drawing/2014/main" id="{456AD503-DF7E-FFD9-CB16-92BF1FD3F19E}"/>
              </a:ext>
            </a:extLst>
          </p:cNvPr>
          <p:cNvSpPr/>
          <p:nvPr/>
        </p:nvSpPr>
        <p:spPr bwMode="auto">
          <a:xfrm>
            <a:off x="2434504" y="1604055"/>
            <a:ext cx="845458" cy="84545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sp>
        <p:nvSpPr>
          <p:cNvPr id="22" name="Num 4">
            <a:extLst>
              <a:ext uri="{FF2B5EF4-FFF2-40B4-BE49-F238E27FC236}">
                <a16:creationId xmlns:a16="http://schemas.microsoft.com/office/drawing/2014/main" id="{9AF38004-C5D2-76F3-433E-51CF292245E4}"/>
              </a:ext>
            </a:extLst>
          </p:cNvPr>
          <p:cNvSpPr/>
          <p:nvPr/>
        </p:nvSpPr>
        <p:spPr bwMode="auto">
          <a:xfrm>
            <a:off x="2434504" y="5334680"/>
            <a:ext cx="845458" cy="84545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4</a:t>
            </a:r>
          </a:p>
        </p:txBody>
      </p:sp>
      <p:pic>
        <p:nvPicPr>
          <p:cNvPr id="23" name="Pouce Oui 15000">
            <a:extLst>
              <a:ext uri="{FF2B5EF4-FFF2-40B4-BE49-F238E27FC236}">
                <a16:creationId xmlns:a16="http://schemas.microsoft.com/office/drawing/2014/main" id="{3B0EB0AE-6B77-4DC3-11F5-C0DD7285FE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9249" t="13174" r="26131" b="24248"/>
          <a:stretch>
            <a:fillRect/>
          </a:stretch>
        </p:blipFill>
        <p:spPr bwMode="auto">
          <a:xfrm>
            <a:off x="2348111" y="3890326"/>
            <a:ext cx="944562"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ouce Non 1500">
            <a:extLst>
              <a:ext uri="{FF2B5EF4-FFF2-40B4-BE49-F238E27FC236}">
                <a16:creationId xmlns:a16="http://schemas.microsoft.com/office/drawing/2014/main" id="{DDB41165-5988-ECAB-DE46-62415FE5C23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9368" t="13696" r="21893" b="19176"/>
          <a:stretch>
            <a:fillRect/>
          </a:stretch>
        </p:blipFill>
        <p:spPr bwMode="auto">
          <a:xfrm>
            <a:off x="2408552" y="2830013"/>
            <a:ext cx="935037"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ouce Non 150">
            <a:extLst>
              <a:ext uri="{FF2B5EF4-FFF2-40B4-BE49-F238E27FC236}">
                <a16:creationId xmlns:a16="http://schemas.microsoft.com/office/drawing/2014/main" id="{E1A01A12-6DB4-F602-6EF0-1A5FDED3D84E}"/>
              </a:ext>
            </a:extLst>
          </p:cNvPr>
          <p:cNvPicPr>
            <a:picLocks noChangeAspect="1"/>
          </p:cNvPicPr>
          <p:nvPr/>
        </p:nvPicPr>
        <p:blipFill>
          <a:blip r:embed="rId8">
            <a:extLst>
              <a:ext uri="{28A0092B-C50C-407E-A947-70E740481C1C}">
                <a14:useLocalDpi xmlns:a14="http://schemas.microsoft.com/office/drawing/2010/main" val="0"/>
              </a:ext>
            </a:extLst>
          </a:blip>
          <a:srcRect l="17767" t="12747" r="23286" b="22980"/>
          <a:stretch>
            <a:fillRect/>
          </a:stretch>
        </p:blipFill>
        <p:spPr bwMode="auto">
          <a:xfrm>
            <a:off x="2369345" y="1518444"/>
            <a:ext cx="947738"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ouce Non 10000">
            <a:extLst>
              <a:ext uri="{FF2B5EF4-FFF2-40B4-BE49-F238E27FC236}">
                <a16:creationId xmlns:a16="http://schemas.microsoft.com/office/drawing/2014/main" id="{969132A7-C845-B880-71E7-643B1428D7F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18628" t="13187" r="23557" b="23621"/>
          <a:stretch>
            <a:fillRect/>
          </a:stretch>
        </p:blipFill>
        <p:spPr bwMode="auto">
          <a:xfrm>
            <a:off x="2375696" y="5271700"/>
            <a:ext cx="935037" cy="1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Espace réservé du numéro de diapositive 1">
            <a:extLst>
              <a:ext uri="{FF2B5EF4-FFF2-40B4-BE49-F238E27FC236}">
                <a16:creationId xmlns:a16="http://schemas.microsoft.com/office/drawing/2014/main" id="{F5195FAC-92F2-F1C6-B7F0-ACD7FA97E62C}"/>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33</a:t>
            </a:fld>
            <a:endParaRPr lang="fr-FR" altLang="fr-FR" sz="1800" b="1" dirty="0">
              <a:solidFill>
                <a:schemeClr val="bg1"/>
              </a:solidFill>
            </a:endParaRPr>
          </a:p>
        </p:txBody>
      </p:sp>
      <p:sp>
        <p:nvSpPr>
          <p:cNvPr id="30" name="ZoneTexte 29">
            <a:extLst>
              <a:ext uri="{FF2B5EF4-FFF2-40B4-BE49-F238E27FC236}">
                <a16:creationId xmlns:a16="http://schemas.microsoft.com/office/drawing/2014/main" id="{368966EA-75DE-A5F3-0D02-EE9DCA27896C}"/>
              </a:ext>
            </a:extLst>
          </p:cNvPr>
          <p:cNvSpPr txBox="1"/>
          <p:nvPr/>
        </p:nvSpPr>
        <p:spPr>
          <a:xfrm>
            <a:off x="2434504" y="6552287"/>
            <a:ext cx="8980145" cy="246221"/>
          </a:xfrm>
          <a:prstGeom prst="rect">
            <a:avLst/>
          </a:prstGeom>
          <a:noFill/>
        </p:spPr>
        <p:txBody>
          <a:bodyPr wrap="square">
            <a:spAutoFit/>
          </a:bodyPr>
          <a:lstStyle/>
          <a:p>
            <a:pPr rtl="0">
              <a:spcBef>
                <a:spcPts val="1200"/>
              </a:spcBef>
              <a:spcAft>
                <a:spcPts val="1200"/>
              </a:spcAft>
            </a:pPr>
            <a:r>
              <a:rPr lang="fr-FR" sz="1000" dirty="0">
                <a:solidFill>
                  <a:schemeClr val="bg1">
                    <a:lumMod val="50000"/>
                  </a:schemeClr>
                </a:solidFill>
              </a:rPr>
              <a:t>(Source : www.ofb.gouv.fr)</a:t>
            </a:r>
          </a:p>
        </p:txBody>
      </p:sp>
      <p:pic>
        <p:nvPicPr>
          <p:cNvPr id="19" name="Logo AEM">
            <a:extLst>
              <a:ext uri="{FF2B5EF4-FFF2-40B4-BE49-F238E27FC236}">
                <a16:creationId xmlns:a16="http://schemas.microsoft.com/office/drawing/2014/main" id="{87888C88-2AC1-7E9E-D636-ABDA95F0DE9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o Info">
            <a:extLst>
              <a:ext uri="{FF2B5EF4-FFF2-40B4-BE49-F238E27FC236}">
                <a16:creationId xmlns:a16="http://schemas.microsoft.com/office/drawing/2014/main" id="{1BCEE471-0347-1E35-E110-2927281526D1}"/>
              </a:ext>
            </a:extLst>
          </p:cNvPr>
          <p:cNvPicPr>
            <a:picLocks noChangeAspect="1"/>
          </p:cNvPicPr>
          <p:nvPr/>
        </p:nvPicPr>
        <p:blipFill>
          <a:blip r:embed="rId11">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29" name="Carré corné Info">
            <a:extLst>
              <a:ext uri="{FF2B5EF4-FFF2-40B4-BE49-F238E27FC236}">
                <a16:creationId xmlns:a16="http://schemas.microsoft.com/office/drawing/2014/main" id="{922A9A0F-B9DB-8CAA-7979-948F4B38992C}"/>
              </a:ext>
            </a:extLst>
          </p:cNvPr>
          <p:cNvSpPr/>
          <p:nvPr/>
        </p:nvSpPr>
        <p:spPr>
          <a:xfrm>
            <a:off x="244633" y="5284788"/>
            <a:ext cx="1123793" cy="603250"/>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100" b="1" dirty="0">
                <a:solidFill>
                  <a:srgbClr val="002060"/>
                </a:solidFill>
              </a:rPr>
              <a:t>2 à 20 millions</a:t>
            </a:r>
          </a:p>
        </p:txBody>
      </p:sp>
    </p:spTree>
    <p:extLst>
      <p:ext uri="{BB962C8B-B14F-4D97-AF65-F5344CB8AC3E}">
        <p14:creationId xmlns:p14="http://schemas.microsoft.com/office/powerpoint/2010/main" val="8552779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9" restart="whenNotActive" fill="hold" evtFilter="cancelBubble" nodeType="interactiveSeq">
                <p:stCondLst>
                  <p:cond evt="onClick" delay="0">
                    <p:tgtEl>
                      <p:spTgt spid="21"/>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14" restart="whenNotActive" fill="hold" evtFilter="cancelBubble" nodeType="interactiveSeq">
                <p:stCondLst>
                  <p:cond evt="onClick" delay="0">
                    <p:tgtEl>
                      <p:spTgt spid="20"/>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19" restart="whenNotActive" fill="hold" evtFilter="cancelBubble" nodeType="interactiveSeq">
                <p:stCondLst>
                  <p:cond evt="onClick" delay="0">
                    <p:tgtEl>
                      <p:spTgt spid="22"/>
                    </p:tgtEl>
                  </p:cond>
                </p:stCondLst>
                <p:endSync evt="end" delay="0">
                  <p:rtn val="all"/>
                </p:endSync>
                <p:childTnLst>
                  <p:par>
                    <p:cTn id="20" fill="hold">
                      <p:stCondLst>
                        <p:cond delay="0"/>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24" restart="whenNotActive" fill="hold" evtFilter="cancelBubble" nodeType="interactiveSeq">
                <p:stCondLst>
                  <p:cond evt="onClick" delay="0">
                    <p:tgtEl>
                      <p:spTgt spid="28"/>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8"/>
                  </p:tgtEl>
                </p:cond>
              </p:nextCondLst>
            </p:seq>
          </p:childTnLst>
        </p:cTn>
      </p:par>
    </p:tnLst>
    <p:bldLst>
      <p:bldP spid="17" grpId="0" animBg="1"/>
      <p:bldP spid="29" grpId="0" animBg="1"/>
      <p:bldP spid="29"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A7BB72C-BA11-BD44-D88F-C790BCAAD495}"/>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Combien d’espèces hébergent la France et ses territoires d’outre-mer ?</a:t>
            </a:r>
          </a:p>
        </p:txBody>
      </p:sp>
      <p:sp>
        <p:nvSpPr>
          <p:cNvPr id="3" name="Rectangle 1">
            <a:extLst>
              <a:ext uri="{FF2B5EF4-FFF2-40B4-BE49-F238E27FC236}">
                <a16:creationId xmlns:a16="http://schemas.microsoft.com/office/drawing/2014/main" id="{45EC8300-9130-B3B5-4FBB-C0708B2F7493}"/>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C63C496C-F3FD-6F43-626D-777C5F98DBA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7AE9019F-F3A3-F278-6554-C4F50E71ADD0}"/>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6D5A5460-CF67-1C99-F47E-BB188131296F}"/>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B154649F-DC7F-A1FD-68EB-3338A89D702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1D82A8AF-1A01-31DD-0B14-4CFF89897716}"/>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DB584136-FCB3-EB32-6E80-3766A9E818F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C0B26C9E-1377-64E9-BB0D-2FC7D4DA01B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oneTexte 14">
            <a:extLst>
              <a:ext uri="{FF2B5EF4-FFF2-40B4-BE49-F238E27FC236}">
                <a16:creationId xmlns:a16="http://schemas.microsoft.com/office/drawing/2014/main" id="{756593EF-36E3-2145-FF50-2B1D669E4E4F}"/>
              </a:ext>
            </a:extLst>
          </p:cNvPr>
          <p:cNvSpPr txBox="1">
            <a:spLocks noChangeArrowheads="1"/>
          </p:cNvSpPr>
          <p:nvPr/>
        </p:nvSpPr>
        <p:spPr bwMode="auto">
          <a:xfrm>
            <a:off x="3409358" y="1699876"/>
            <a:ext cx="3763160" cy="70788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rgbClr val="2F5597"/>
                </a:solidFill>
                <a:latin typeface="+mn-lt"/>
                <a:cs typeface="Calibri" panose="020F0502020204030204" pitchFamily="34" charset="0"/>
              </a:rPr>
              <a:t>Moins de 50 000 </a:t>
            </a:r>
          </a:p>
        </p:txBody>
      </p:sp>
      <p:sp>
        <p:nvSpPr>
          <p:cNvPr id="13" name="ZoneTexte 14">
            <a:extLst>
              <a:ext uri="{FF2B5EF4-FFF2-40B4-BE49-F238E27FC236}">
                <a16:creationId xmlns:a16="http://schemas.microsoft.com/office/drawing/2014/main" id="{24BEA45F-A3D2-6E50-64A7-88845D834BB5}"/>
              </a:ext>
            </a:extLst>
          </p:cNvPr>
          <p:cNvSpPr txBox="1">
            <a:spLocks noChangeArrowheads="1"/>
          </p:cNvSpPr>
          <p:nvPr/>
        </p:nvSpPr>
        <p:spPr bwMode="auto">
          <a:xfrm>
            <a:off x="3409359" y="3002499"/>
            <a:ext cx="3929769" cy="70788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rgbClr val="2F5597"/>
                </a:solidFill>
                <a:latin typeface="+mn-lt"/>
                <a:cs typeface="Calibri" panose="020F0502020204030204" pitchFamily="34" charset="0"/>
              </a:rPr>
              <a:t>Moins de 90 000</a:t>
            </a:r>
          </a:p>
        </p:txBody>
      </p:sp>
      <p:sp>
        <p:nvSpPr>
          <p:cNvPr id="14" name="ZoneTexte 14">
            <a:extLst>
              <a:ext uri="{FF2B5EF4-FFF2-40B4-BE49-F238E27FC236}">
                <a16:creationId xmlns:a16="http://schemas.microsoft.com/office/drawing/2014/main" id="{EF4923CB-64CA-0F9F-7663-ADCF79F71E8F}"/>
              </a:ext>
            </a:extLst>
          </p:cNvPr>
          <p:cNvSpPr txBox="1">
            <a:spLocks noChangeArrowheads="1"/>
          </p:cNvSpPr>
          <p:nvPr/>
        </p:nvSpPr>
        <p:spPr bwMode="auto">
          <a:xfrm>
            <a:off x="3409360" y="4156938"/>
            <a:ext cx="4000731" cy="70788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rgbClr val="2F5597"/>
                </a:solidFill>
                <a:latin typeface="+mn-lt"/>
                <a:cs typeface="Calibri" panose="020F0502020204030204" pitchFamily="34" charset="0"/>
              </a:rPr>
              <a:t>Plus de 200 000</a:t>
            </a:r>
          </a:p>
        </p:txBody>
      </p:sp>
      <p:sp>
        <p:nvSpPr>
          <p:cNvPr id="15" name="ZoneTexte 14">
            <a:extLst>
              <a:ext uri="{FF2B5EF4-FFF2-40B4-BE49-F238E27FC236}">
                <a16:creationId xmlns:a16="http://schemas.microsoft.com/office/drawing/2014/main" id="{6E308029-433C-0FA5-1C4A-74D0CE0786CE}"/>
              </a:ext>
            </a:extLst>
          </p:cNvPr>
          <p:cNvSpPr txBox="1">
            <a:spLocks noChangeArrowheads="1"/>
          </p:cNvSpPr>
          <p:nvPr/>
        </p:nvSpPr>
        <p:spPr bwMode="auto">
          <a:xfrm>
            <a:off x="3409360" y="5460555"/>
            <a:ext cx="4190512" cy="70788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rgbClr val="2F5597"/>
                </a:solidFill>
                <a:latin typeface="+mn-lt"/>
                <a:cs typeface="Calibri" panose="020F0502020204030204" pitchFamily="34" charset="0"/>
              </a:rPr>
              <a:t>Plus de 4 milliards</a:t>
            </a:r>
          </a:p>
        </p:txBody>
      </p:sp>
      <p:sp>
        <p:nvSpPr>
          <p:cNvPr id="16" name="Num 3">
            <a:extLst>
              <a:ext uri="{FF2B5EF4-FFF2-40B4-BE49-F238E27FC236}">
                <a16:creationId xmlns:a16="http://schemas.microsoft.com/office/drawing/2014/main" id="{EDE96BD7-819E-FD5F-878E-3FD6D38DE2F2}"/>
              </a:ext>
            </a:extLst>
          </p:cNvPr>
          <p:cNvSpPr/>
          <p:nvPr/>
        </p:nvSpPr>
        <p:spPr bwMode="auto">
          <a:xfrm>
            <a:off x="2434504" y="4090343"/>
            <a:ext cx="845458" cy="84678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sp>
        <p:nvSpPr>
          <p:cNvPr id="17" name="Num 2">
            <a:extLst>
              <a:ext uri="{FF2B5EF4-FFF2-40B4-BE49-F238E27FC236}">
                <a16:creationId xmlns:a16="http://schemas.microsoft.com/office/drawing/2014/main" id="{6DA4F885-C150-877C-08DF-79BC116B1F9B}"/>
              </a:ext>
            </a:extLst>
          </p:cNvPr>
          <p:cNvSpPr/>
          <p:nvPr/>
        </p:nvSpPr>
        <p:spPr bwMode="auto">
          <a:xfrm>
            <a:off x="2434504" y="2847067"/>
            <a:ext cx="845458" cy="84545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sp>
        <p:nvSpPr>
          <p:cNvPr id="18" name="Num 1">
            <a:extLst>
              <a:ext uri="{FF2B5EF4-FFF2-40B4-BE49-F238E27FC236}">
                <a16:creationId xmlns:a16="http://schemas.microsoft.com/office/drawing/2014/main" id="{016CD29A-F2CB-7F69-3E15-DB1EE700A606}"/>
              </a:ext>
            </a:extLst>
          </p:cNvPr>
          <p:cNvSpPr/>
          <p:nvPr/>
        </p:nvSpPr>
        <p:spPr bwMode="auto">
          <a:xfrm>
            <a:off x="2434504" y="1604055"/>
            <a:ext cx="845458" cy="84545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sp>
        <p:nvSpPr>
          <p:cNvPr id="19" name="Num 4">
            <a:extLst>
              <a:ext uri="{FF2B5EF4-FFF2-40B4-BE49-F238E27FC236}">
                <a16:creationId xmlns:a16="http://schemas.microsoft.com/office/drawing/2014/main" id="{8F4C22F5-5A24-DF63-6BF4-136BBCFACB84}"/>
              </a:ext>
            </a:extLst>
          </p:cNvPr>
          <p:cNvSpPr/>
          <p:nvPr/>
        </p:nvSpPr>
        <p:spPr bwMode="auto">
          <a:xfrm>
            <a:off x="2434504" y="5334680"/>
            <a:ext cx="845458" cy="84545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4</a:t>
            </a:r>
          </a:p>
        </p:txBody>
      </p:sp>
      <p:pic>
        <p:nvPicPr>
          <p:cNvPr id="20" name="Pouce Oui 15000">
            <a:extLst>
              <a:ext uri="{FF2B5EF4-FFF2-40B4-BE49-F238E27FC236}">
                <a16:creationId xmlns:a16="http://schemas.microsoft.com/office/drawing/2014/main" id="{EA0ED1FC-3672-3BE7-081F-C5D3BAD312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9249" t="13174" r="26131" b="24248"/>
          <a:stretch>
            <a:fillRect/>
          </a:stretch>
        </p:blipFill>
        <p:spPr bwMode="auto">
          <a:xfrm>
            <a:off x="2384952" y="3926811"/>
            <a:ext cx="944562"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ouce Non 1500">
            <a:extLst>
              <a:ext uri="{FF2B5EF4-FFF2-40B4-BE49-F238E27FC236}">
                <a16:creationId xmlns:a16="http://schemas.microsoft.com/office/drawing/2014/main" id="{B2C4B091-520C-4996-86FC-C796599590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9368" t="13696" r="21893" b="19176"/>
          <a:stretch>
            <a:fillRect/>
          </a:stretch>
        </p:blipFill>
        <p:spPr bwMode="auto">
          <a:xfrm>
            <a:off x="2408552" y="2830013"/>
            <a:ext cx="935037"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ouce Non 150">
            <a:extLst>
              <a:ext uri="{FF2B5EF4-FFF2-40B4-BE49-F238E27FC236}">
                <a16:creationId xmlns:a16="http://schemas.microsoft.com/office/drawing/2014/main" id="{65667C16-DE99-BDFE-C441-E9ACC2A1192A}"/>
              </a:ext>
            </a:extLst>
          </p:cNvPr>
          <p:cNvPicPr>
            <a:picLocks noChangeAspect="1"/>
          </p:cNvPicPr>
          <p:nvPr/>
        </p:nvPicPr>
        <p:blipFill>
          <a:blip r:embed="rId7">
            <a:extLst>
              <a:ext uri="{28A0092B-C50C-407E-A947-70E740481C1C}">
                <a14:useLocalDpi xmlns:a14="http://schemas.microsoft.com/office/drawing/2010/main" val="0"/>
              </a:ext>
            </a:extLst>
          </a:blip>
          <a:srcRect l="17767" t="12747" r="23286" b="22980"/>
          <a:stretch>
            <a:fillRect/>
          </a:stretch>
        </p:blipFill>
        <p:spPr bwMode="auto">
          <a:xfrm>
            <a:off x="2369345" y="1518444"/>
            <a:ext cx="947738"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ouce Non 10000">
            <a:extLst>
              <a:ext uri="{FF2B5EF4-FFF2-40B4-BE49-F238E27FC236}">
                <a16:creationId xmlns:a16="http://schemas.microsoft.com/office/drawing/2014/main" id="{3479AC13-6809-AE4B-045A-A2E1CE6426A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8628" t="13187" r="23557" b="23621"/>
          <a:stretch>
            <a:fillRect/>
          </a:stretch>
        </p:blipFill>
        <p:spPr bwMode="auto">
          <a:xfrm>
            <a:off x="2375695" y="5303323"/>
            <a:ext cx="935037" cy="1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Image 23">
            <a:extLst>
              <a:ext uri="{FF2B5EF4-FFF2-40B4-BE49-F238E27FC236}">
                <a16:creationId xmlns:a16="http://schemas.microsoft.com/office/drawing/2014/main" id="{1107E254-CC03-F9AD-AD6C-20E332AE9B6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46292" y="2830013"/>
            <a:ext cx="2509169" cy="3823495"/>
          </a:xfrm>
          <a:prstGeom prst="rect">
            <a:avLst/>
          </a:prstGeom>
        </p:spPr>
      </p:pic>
      <p:sp>
        <p:nvSpPr>
          <p:cNvPr id="25" name="Ellipse Texte +">
            <a:extLst>
              <a:ext uri="{FF2B5EF4-FFF2-40B4-BE49-F238E27FC236}">
                <a16:creationId xmlns:a16="http://schemas.microsoft.com/office/drawing/2014/main" id="{4EBAFAB4-8FAC-8255-7FED-622418A6F76A}"/>
              </a:ext>
            </a:extLst>
          </p:cNvPr>
          <p:cNvSpPr/>
          <p:nvPr/>
        </p:nvSpPr>
        <p:spPr bwMode="auto">
          <a:xfrm>
            <a:off x="7426195" y="2018580"/>
            <a:ext cx="3763159" cy="251996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fr-FR" sz="1400" dirty="0">
              <a:solidFill>
                <a:schemeClr val="bg1"/>
              </a:solidFill>
            </a:endParaRPr>
          </a:p>
        </p:txBody>
      </p:sp>
      <p:sp>
        <p:nvSpPr>
          <p:cNvPr id="27" name="ZoneTexte 26">
            <a:extLst>
              <a:ext uri="{FF2B5EF4-FFF2-40B4-BE49-F238E27FC236}">
                <a16:creationId xmlns:a16="http://schemas.microsoft.com/office/drawing/2014/main" id="{F27D87F8-DC11-5C16-2DCC-4D73AD912018}"/>
              </a:ext>
            </a:extLst>
          </p:cNvPr>
          <p:cNvSpPr txBox="1"/>
          <p:nvPr/>
        </p:nvSpPr>
        <p:spPr>
          <a:xfrm>
            <a:off x="7643766" y="2368954"/>
            <a:ext cx="3465488" cy="2031325"/>
          </a:xfrm>
          <a:prstGeom prst="rect">
            <a:avLst/>
          </a:prstGeom>
          <a:noFill/>
        </p:spPr>
        <p:txBody>
          <a:bodyPr wrap="square">
            <a:spAutoFit/>
          </a:bodyPr>
          <a:lstStyle/>
          <a:p>
            <a:pPr algn="ctr"/>
            <a:r>
              <a:rPr lang="fr-FR" sz="1800" dirty="0">
                <a:solidFill>
                  <a:schemeClr val="bg1"/>
                </a:solidFill>
              </a:rPr>
              <a:t>Le territoire métropolitain français héberge 104 172 espèces et les territoires d’outre-mer 96  629, ce qui représente un total de 200 801 espèces. </a:t>
            </a:r>
          </a:p>
          <a:p>
            <a:pPr algn="ctr"/>
            <a:r>
              <a:rPr lang="fr-FR" sz="1800" dirty="0">
                <a:solidFill>
                  <a:schemeClr val="bg1"/>
                </a:solidFill>
              </a:rPr>
              <a:t>Parmi toutes ces espèces, près de 25 000 sont des champignons ! </a:t>
            </a:r>
          </a:p>
        </p:txBody>
      </p:sp>
      <p:sp>
        <p:nvSpPr>
          <p:cNvPr id="26" name="Espace réservé du numéro de diapositive 1">
            <a:extLst>
              <a:ext uri="{FF2B5EF4-FFF2-40B4-BE49-F238E27FC236}">
                <a16:creationId xmlns:a16="http://schemas.microsoft.com/office/drawing/2014/main" id="{E8BDBECD-A172-5906-E5B5-F4EBEA4D10AF}"/>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34</a:t>
            </a:fld>
            <a:endParaRPr lang="fr-FR" altLang="fr-FR" sz="1800" b="1" dirty="0">
              <a:solidFill>
                <a:schemeClr val="bg1"/>
              </a:solidFill>
            </a:endParaRPr>
          </a:p>
        </p:txBody>
      </p:sp>
      <p:pic>
        <p:nvPicPr>
          <p:cNvPr id="29" name="En savoir +">
            <a:hlinkClick r:id="rId10" action="ppaction://hlinksldjump"/>
            <a:extLst>
              <a:ext uri="{FF2B5EF4-FFF2-40B4-BE49-F238E27FC236}">
                <a16:creationId xmlns:a16="http://schemas.microsoft.com/office/drawing/2014/main" id="{7966FF59-FDE8-8C41-EB2B-FCCB0A1981A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20698006">
            <a:off x="11268058" y="529405"/>
            <a:ext cx="772662" cy="708819"/>
          </a:xfrm>
          <a:prstGeom prst="rect">
            <a:avLst/>
          </a:prstGeom>
        </p:spPr>
      </p:pic>
      <p:sp>
        <p:nvSpPr>
          <p:cNvPr id="30" name="ZoneTexte 29">
            <a:extLst>
              <a:ext uri="{FF2B5EF4-FFF2-40B4-BE49-F238E27FC236}">
                <a16:creationId xmlns:a16="http://schemas.microsoft.com/office/drawing/2014/main" id="{21F7A612-DD18-A0D9-1EC7-ED45CD082AF0}"/>
              </a:ext>
            </a:extLst>
          </p:cNvPr>
          <p:cNvSpPr txBox="1"/>
          <p:nvPr/>
        </p:nvSpPr>
        <p:spPr>
          <a:xfrm>
            <a:off x="1663554" y="6502264"/>
            <a:ext cx="7519621" cy="276999"/>
          </a:xfrm>
          <a:prstGeom prst="rect">
            <a:avLst/>
          </a:prstGeom>
          <a:noFill/>
        </p:spPr>
        <p:txBody>
          <a:bodyPr wrap="square">
            <a:spAutoFit/>
          </a:bodyPr>
          <a:lstStyle/>
          <a:p>
            <a:r>
              <a:rPr lang="fr-FR" sz="1200" dirty="0">
                <a:solidFill>
                  <a:schemeClr val="bg1">
                    <a:lumMod val="50000"/>
                  </a:schemeClr>
                </a:solidFill>
              </a:rPr>
              <a:t>(Source : https://inpn.mnhn.fr/docs/communication/livretInpn/Livret-INPN-especes-2021.pdf)</a:t>
            </a:r>
          </a:p>
        </p:txBody>
      </p:sp>
      <p:pic>
        <p:nvPicPr>
          <p:cNvPr id="28" name="Logo AEM">
            <a:extLst>
              <a:ext uri="{FF2B5EF4-FFF2-40B4-BE49-F238E27FC236}">
                <a16:creationId xmlns:a16="http://schemas.microsoft.com/office/drawing/2014/main" id="{F9BABA2B-52A1-4174-3903-98E0E65FB402}"/>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o Info">
            <a:extLst>
              <a:ext uri="{FF2B5EF4-FFF2-40B4-BE49-F238E27FC236}">
                <a16:creationId xmlns:a16="http://schemas.microsoft.com/office/drawing/2014/main" id="{BA316D54-5DB1-76AF-2998-20F302F1F688}"/>
              </a:ext>
            </a:extLst>
          </p:cNvPr>
          <p:cNvPicPr>
            <a:picLocks noChangeAspect="1"/>
          </p:cNvPicPr>
          <p:nvPr/>
        </p:nvPicPr>
        <p:blipFill>
          <a:blip r:embed="rId13">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32" name="Carré corné Info">
            <a:extLst>
              <a:ext uri="{FF2B5EF4-FFF2-40B4-BE49-F238E27FC236}">
                <a16:creationId xmlns:a16="http://schemas.microsoft.com/office/drawing/2014/main" id="{F74A2B08-BB4E-F828-5F2A-C298277A8304}"/>
              </a:ext>
            </a:extLst>
          </p:cNvPr>
          <p:cNvSpPr/>
          <p:nvPr/>
        </p:nvSpPr>
        <p:spPr>
          <a:xfrm>
            <a:off x="244633" y="5284788"/>
            <a:ext cx="1123793" cy="603250"/>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1100" b="1" dirty="0">
                <a:solidFill>
                  <a:srgbClr val="002060"/>
                </a:solidFill>
              </a:rPr>
              <a:t>Plus de 200 000</a:t>
            </a:r>
          </a:p>
        </p:txBody>
      </p:sp>
    </p:spTree>
    <p:extLst>
      <p:ext uri="{BB962C8B-B14F-4D97-AF65-F5344CB8AC3E}">
        <p14:creationId xmlns:p14="http://schemas.microsoft.com/office/powerpoint/2010/main" val="22933084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7" restart="whenNotActive" fill="hold" evtFilter="cancelBubble" nodeType="interactiveSeq">
                <p:stCondLst>
                  <p:cond evt="onClick" delay="0">
                    <p:tgtEl>
                      <p:spTgt spid="1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12" restart="whenNotActive" fill="hold" evtFilter="cancelBubble" nodeType="interactiveSeq">
                <p:stCondLst>
                  <p:cond evt="onClick" delay="0">
                    <p:tgtEl>
                      <p:spTgt spid="16"/>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3" restart="whenNotActive" fill="hold" evtFilter="cancelBubble" nodeType="interactiveSeq">
                <p:stCondLst>
                  <p:cond evt="onClick" delay="0">
                    <p:tgtEl>
                      <p:spTgt spid="19"/>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28" restart="whenNotActive" fill="hold" evtFilter="cancelBubble" nodeType="interactiveSeq">
                <p:stCondLst>
                  <p:cond evt="onClick" delay="0">
                    <p:tgtEl>
                      <p:spTgt spid="31"/>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1"/>
                  </p:tgtEl>
                </p:cond>
              </p:nextCondLst>
            </p:seq>
          </p:childTnLst>
        </p:cTn>
      </p:par>
    </p:tnLst>
    <p:bldLst>
      <p:bldP spid="25" grpId="0" animBg="1"/>
      <p:bldP spid="27" grpId="0"/>
      <p:bldP spid="32" grpId="0" animBg="1"/>
      <p:bldP spid="32"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1A31ACA-5CCD-1078-9FEE-E2ADB2E3B97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Quelles espèces sont les plus nombreuses en France ?</a:t>
            </a:r>
          </a:p>
        </p:txBody>
      </p:sp>
      <p:sp>
        <p:nvSpPr>
          <p:cNvPr id="3" name="Rectangle 1">
            <a:extLst>
              <a:ext uri="{FF2B5EF4-FFF2-40B4-BE49-F238E27FC236}">
                <a16:creationId xmlns:a16="http://schemas.microsoft.com/office/drawing/2014/main" id="{EBF781AD-E59D-830C-E31C-23919312EBE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EB472F31-1BBD-C5C1-F9F4-D6F4C2B5ADE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27228E6A-CBB1-DA59-79AF-C57DDCA18F3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7F6DE8E1-5D38-8F90-28FE-9D46CB74E1D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F485290E-1F8C-F6A7-CD94-2B805ABD24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177D3B7C-EE68-DE7E-D98F-2EC786C3B41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E8330D50-389A-7A99-0332-96647DCDE919}"/>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059537CD-214D-FB74-8B54-1AA27F7DEB5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 name="Groupe Autres">
            <a:extLst>
              <a:ext uri="{FF2B5EF4-FFF2-40B4-BE49-F238E27FC236}">
                <a16:creationId xmlns:a16="http://schemas.microsoft.com/office/drawing/2014/main" id="{1D02095C-653F-6D4B-A181-8D17268EFCD8}"/>
              </a:ext>
            </a:extLst>
          </p:cNvPr>
          <p:cNvGrpSpPr>
            <a:grpSpLocks/>
          </p:cNvGrpSpPr>
          <p:nvPr/>
        </p:nvGrpSpPr>
        <p:grpSpPr bwMode="auto">
          <a:xfrm>
            <a:off x="9205249" y="4149306"/>
            <a:ext cx="2899225" cy="2375383"/>
            <a:chOff x="7044893" y="4458437"/>
            <a:chExt cx="2511731" cy="2029180"/>
          </a:xfrm>
        </p:grpSpPr>
        <p:pic>
          <p:nvPicPr>
            <p:cNvPr id="21" name="Image 25">
              <a:extLst>
                <a:ext uri="{FF2B5EF4-FFF2-40B4-BE49-F238E27FC236}">
                  <a16:creationId xmlns:a16="http://schemas.microsoft.com/office/drawing/2014/main" id="{EEBDB1D4-A249-411D-01F1-BB9E5C7DDC5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44893" y="4963128"/>
              <a:ext cx="1161643"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Bulle ronde">
              <a:extLst>
                <a:ext uri="{FF2B5EF4-FFF2-40B4-BE49-F238E27FC236}">
                  <a16:creationId xmlns:a16="http://schemas.microsoft.com/office/drawing/2014/main" id="{AEA42400-178F-B251-8ECC-008A5E6D43FB}"/>
                </a:ext>
              </a:extLst>
            </p:cNvPr>
            <p:cNvSpPr/>
            <p:nvPr/>
          </p:nvSpPr>
          <p:spPr bwMode="auto">
            <a:xfrm>
              <a:off x="7793444" y="4458437"/>
              <a:ext cx="1763180" cy="857495"/>
            </a:xfrm>
            <a:prstGeom prst="wedgeEllipseCallout">
              <a:avLst>
                <a:gd name="adj1" fmla="val -38693"/>
                <a:gd name="adj2" fmla="val 7250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latin typeface="Candara" panose="020E0502030303020204" pitchFamily="34" charset="0"/>
              </a:endParaRPr>
            </a:p>
          </p:txBody>
        </p:sp>
        <p:sp>
          <p:nvSpPr>
            <p:cNvPr id="23" name="ZoneTexte 14">
              <a:extLst>
                <a:ext uri="{FF2B5EF4-FFF2-40B4-BE49-F238E27FC236}">
                  <a16:creationId xmlns:a16="http://schemas.microsoft.com/office/drawing/2014/main" id="{247D816A-2F0B-6013-E119-16A0E864647F}"/>
                </a:ext>
              </a:extLst>
            </p:cNvPr>
            <p:cNvSpPr txBox="1">
              <a:spLocks noChangeArrowheads="1"/>
            </p:cNvSpPr>
            <p:nvPr/>
          </p:nvSpPr>
          <p:spPr bwMode="auto">
            <a:xfrm>
              <a:off x="7855393" y="4612469"/>
              <a:ext cx="1639281" cy="831234"/>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latin typeface="+mn-lt"/>
                  <a:cs typeface="Calibri" panose="020F0502020204030204" pitchFamily="34" charset="0"/>
                </a:rPr>
                <a:t>Et d’autres encore comme les lichens</a:t>
              </a:r>
            </a:p>
          </p:txBody>
        </p:sp>
      </p:grpSp>
      <p:grpSp>
        <p:nvGrpSpPr>
          <p:cNvPr id="63" name="Papillon">
            <a:extLst>
              <a:ext uri="{FF2B5EF4-FFF2-40B4-BE49-F238E27FC236}">
                <a16:creationId xmlns:a16="http://schemas.microsoft.com/office/drawing/2014/main" id="{7DD68D85-EF0C-9336-52CE-5B55D1A34DD1}"/>
              </a:ext>
            </a:extLst>
          </p:cNvPr>
          <p:cNvGrpSpPr/>
          <p:nvPr/>
        </p:nvGrpSpPr>
        <p:grpSpPr>
          <a:xfrm>
            <a:off x="1678841" y="3907921"/>
            <a:ext cx="3197225" cy="2554284"/>
            <a:chOff x="1678841" y="3907921"/>
            <a:chExt cx="3197225" cy="2554284"/>
          </a:xfrm>
        </p:grpSpPr>
        <p:sp>
          <p:nvSpPr>
            <p:cNvPr id="14" name="ZoneTexte 14">
              <a:extLst>
                <a:ext uri="{FF2B5EF4-FFF2-40B4-BE49-F238E27FC236}">
                  <a16:creationId xmlns:a16="http://schemas.microsoft.com/office/drawing/2014/main" id="{D9CA7438-7F18-EF19-CCE2-C6ACD9BEF9C0}"/>
                </a:ext>
              </a:extLst>
            </p:cNvPr>
            <p:cNvSpPr txBox="1">
              <a:spLocks noChangeArrowheads="1"/>
            </p:cNvSpPr>
            <p:nvPr/>
          </p:nvSpPr>
          <p:spPr bwMode="auto">
            <a:xfrm>
              <a:off x="1678841" y="6062095"/>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Les papillons</a:t>
              </a:r>
            </a:p>
          </p:txBody>
        </p:sp>
        <p:pic>
          <p:nvPicPr>
            <p:cNvPr id="33" name="Image 32">
              <a:extLst>
                <a:ext uri="{FF2B5EF4-FFF2-40B4-BE49-F238E27FC236}">
                  <a16:creationId xmlns:a16="http://schemas.microsoft.com/office/drawing/2014/main" id="{E93A8512-FDD7-150A-6070-8D14B64C41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12374" y="3907921"/>
              <a:ext cx="1780977" cy="2082737"/>
            </a:xfrm>
            <a:prstGeom prst="rect">
              <a:avLst/>
            </a:prstGeom>
          </p:spPr>
        </p:pic>
      </p:grpSp>
      <p:grpSp>
        <p:nvGrpSpPr>
          <p:cNvPr id="60" name="Coléoptère">
            <a:extLst>
              <a:ext uri="{FF2B5EF4-FFF2-40B4-BE49-F238E27FC236}">
                <a16:creationId xmlns:a16="http://schemas.microsoft.com/office/drawing/2014/main" id="{0B6181C7-7C56-6068-0BE6-03CEBD7AD393}"/>
              </a:ext>
            </a:extLst>
          </p:cNvPr>
          <p:cNvGrpSpPr/>
          <p:nvPr/>
        </p:nvGrpSpPr>
        <p:grpSpPr>
          <a:xfrm>
            <a:off x="1126364" y="1405652"/>
            <a:ext cx="4208081" cy="2043330"/>
            <a:chOff x="1126364" y="1405652"/>
            <a:chExt cx="4208081" cy="2043330"/>
          </a:xfrm>
        </p:grpSpPr>
        <p:sp>
          <p:nvSpPr>
            <p:cNvPr id="12" name="ZoneTexte 14">
              <a:extLst>
                <a:ext uri="{FF2B5EF4-FFF2-40B4-BE49-F238E27FC236}">
                  <a16:creationId xmlns:a16="http://schemas.microsoft.com/office/drawing/2014/main" id="{B4810EB5-0DD8-6729-5AAC-B004D65D51DC}"/>
                </a:ext>
              </a:extLst>
            </p:cNvPr>
            <p:cNvSpPr txBox="1">
              <a:spLocks noChangeArrowheads="1"/>
            </p:cNvSpPr>
            <p:nvPr/>
          </p:nvSpPr>
          <p:spPr bwMode="auto">
            <a:xfrm>
              <a:off x="1126364" y="3048872"/>
              <a:ext cx="4208081"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Les coléoptères</a:t>
              </a:r>
            </a:p>
          </p:txBody>
        </p:sp>
        <p:pic>
          <p:nvPicPr>
            <p:cNvPr id="27" name="Image 26">
              <a:extLst>
                <a:ext uri="{FF2B5EF4-FFF2-40B4-BE49-F238E27FC236}">
                  <a16:creationId xmlns:a16="http://schemas.microsoft.com/office/drawing/2014/main" id="{62A18D70-36B4-4D79-A293-BCCFD40028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42637" y="1405652"/>
              <a:ext cx="1582264" cy="1546303"/>
            </a:xfrm>
            <a:prstGeom prst="rect">
              <a:avLst/>
            </a:prstGeom>
          </p:spPr>
        </p:pic>
        <p:pic>
          <p:nvPicPr>
            <p:cNvPr id="29" name="Image 28">
              <a:extLst>
                <a:ext uri="{FF2B5EF4-FFF2-40B4-BE49-F238E27FC236}">
                  <a16:creationId xmlns:a16="http://schemas.microsoft.com/office/drawing/2014/main" id="{A8DB598F-BCC6-24DA-9AAD-0092125C1FC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23551" y="2029543"/>
              <a:ext cx="1148842" cy="1042958"/>
            </a:xfrm>
            <a:prstGeom prst="rect">
              <a:avLst/>
            </a:prstGeom>
          </p:spPr>
        </p:pic>
      </p:grpSp>
      <p:grpSp>
        <p:nvGrpSpPr>
          <p:cNvPr id="19" name="Groupe 18">
            <a:extLst>
              <a:ext uri="{FF2B5EF4-FFF2-40B4-BE49-F238E27FC236}">
                <a16:creationId xmlns:a16="http://schemas.microsoft.com/office/drawing/2014/main" id="{6E7F4ED5-6CBD-B45E-41A0-00AC02EBFAC3}"/>
              </a:ext>
            </a:extLst>
          </p:cNvPr>
          <p:cNvGrpSpPr/>
          <p:nvPr/>
        </p:nvGrpSpPr>
        <p:grpSpPr>
          <a:xfrm>
            <a:off x="4481301" y="1334810"/>
            <a:ext cx="4208081" cy="2432745"/>
            <a:chOff x="4481301" y="1334810"/>
            <a:chExt cx="4208081" cy="2432745"/>
          </a:xfrm>
        </p:grpSpPr>
        <p:pic>
          <p:nvPicPr>
            <p:cNvPr id="18" name="Image 17">
              <a:extLst>
                <a:ext uri="{FF2B5EF4-FFF2-40B4-BE49-F238E27FC236}">
                  <a16:creationId xmlns:a16="http://schemas.microsoft.com/office/drawing/2014/main" id="{35346ABC-7FBA-DE39-798F-E5C8D5A6001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48829" y="1334810"/>
              <a:ext cx="1862605" cy="1805117"/>
            </a:xfrm>
            <a:prstGeom prst="rect">
              <a:avLst/>
            </a:prstGeom>
          </p:spPr>
        </p:pic>
        <p:sp>
          <p:nvSpPr>
            <p:cNvPr id="17" name="ZoneTexte 14">
              <a:extLst>
                <a:ext uri="{FF2B5EF4-FFF2-40B4-BE49-F238E27FC236}">
                  <a16:creationId xmlns:a16="http://schemas.microsoft.com/office/drawing/2014/main" id="{F99B546E-97BF-4F04-43EB-924BF94B0256}"/>
                </a:ext>
              </a:extLst>
            </p:cNvPr>
            <p:cNvSpPr txBox="1">
              <a:spLocks noChangeArrowheads="1"/>
            </p:cNvSpPr>
            <p:nvPr/>
          </p:nvSpPr>
          <p:spPr bwMode="auto">
            <a:xfrm>
              <a:off x="4481301" y="3059669"/>
              <a:ext cx="4208081" cy="70788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Les champignons </a:t>
              </a:r>
            </a:p>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à chapeau</a:t>
              </a:r>
            </a:p>
          </p:txBody>
        </p:sp>
      </p:grpSp>
      <p:grpSp>
        <p:nvGrpSpPr>
          <p:cNvPr id="62" name="Plante a fleur">
            <a:extLst>
              <a:ext uri="{FF2B5EF4-FFF2-40B4-BE49-F238E27FC236}">
                <a16:creationId xmlns:a16="http://schemas.microsoft.com/office/drawing/2014/main" id="{91418030-D4A8-C806-06D2-6A6C7EAA506E}"/>
              </a:ext>
            </a:extLst>
          </p:cNvPr>
          <p:cNvGrpSpPr/>
          <p:nvPr/>
        </p:nvGrpSpPr>
        <p:grpSpPr>
          <a:xfrm>
            <a:off x="7976671" y="1238016"/>
            <a:ext cx="3908815" cy="2203154"/>
            <a:chOff x="7976671" y="1238016"/>
            <a:chExt cx="3908815" cy="2203154"/>
          </a:xfrm>
        </p:grpSpPr>
        <p:sp>
          <p:nvSpPr>
            <p:cNvPr id="13" name="ZoneTexte 14">
              <a:extLst>
                <a:ext uri="{FF2B5EF4-FFF2-40B4-BE49-F238E27FC236}">
                  <a16:creationId xmlns:a16="http://schemas.microsoft.com/office/drawing/2014/main" id="{209FF305-3640-19AA-0C66-62467267311C}"/>
                </a:ext>
              </a:extLst>
            </p:cNvPr>
            <p:cNvSpPr txBox="1">
              <a:spLocks noChangeArrowheads="1"/>
            </p:cNvSpPr>
            <p:nvPr/>
          </p:nvSpPr>
          <p:spPr bwMode="auto">
            <a:xfrm>
              <a:off x="7976671" y="3041060"/>
              <a:ext cx="3908815"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latin typeface="+mn-lt"/>
                  <a:cs typeface="Calibri" panose="020F0502020204030204" pitchFamily="34" charset="0"/>
                </a:rPr>
                <a:t>Les plantes à fleur </a:t>
              </a:r>
              <a:endParaRPr lang="fr-FR" altLang="fr-FR" sz="3600" b="1" dirty="0">
                <a:solidFill>
                  <a:schemeClr val="accent1">
                    <a:lumMod val="75000"/>
                  </a:schemeClr>
                </a:solidFill>
                <a:latin typeface="+mn-lt"/>
                <a:cs typeface="Calibri" panose="020F0502020204030204" pitchFamily="34" charset="0"/>
              </a:endParaRPr>
            </a:p>
          </p:txBody>
        </p:sp>
        <p:pic>
          <p:nvPicPr>
            <p:cNvPr id="31" name="Image 30">
              <a:extLst>
                <a:ext uri="{FF2B5EF4-FFF2-40B4-BE49-F238E27FC236}">
                  <a16:creationId xmlns:a16="http://schemas.microsoft.com/office/drawing/2014/main" id="{CB25F50E-6EC4-C286-8E83-2FC15207A8A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60829" y="1238016"/>
              <a:ext cx="1404889" cy="1869584"/>
            </a:xfrm>
            <a:prstGeom prst="rect">
              <a:avLst/>
            </a:prstGeom>
          </p:spPr>
        </p:pic>
      </p:grpSp>
      <p:grpSp>
        <p:nvGrpSpPr>
          <p:cNvPr id="64" name="Crustac&amp;s">
            <a:extLst>
              <a:ext uri="{FF2B5EF4-FFF2-40B4-BE49-F238E27FC236}">
                <a16:creationId xmlns:a16="http://schemas.microsoft.com/office/drawing/2014/main" id="{23847BAF-DA59-9366-7C45-DF377799BAC7}"/>
              </a:ext>
            </a:extLst>
          </p:cNvPr>
          <p:cNvGrpSpPr/>
          <p:nvPr/>
        </p:nvGrpSpPr>
        <p:grpSpPr>
          <a:xfrm>
            <a:off x="5001778" y="4081478"/>
            <a:ext cx="3197225" cy="2355306"/>
            <a:chOff x="4873762" y="4081478"/>
            <a:chExt cx="3197225" cy="2355306"/>
          </a:xfrm>
        </p:grpSpPr>
        <p:sp>
          <p:nvSpPr>
            <p:cNvPr id="15" name="ZoneTexte 14">
              <a:extLst>
                <a:ext uri="{FF2B5EF4-FFF2-40B4-BE49-F238E27FC236}">
                  <a16:creationId xmlns:a16="http://schemas.microsoft.com/office/drawing/2014/main" id="{BD511A1C-8D16-2830-995A-293ACD98A752}"/>
                </a:ext>
              </a:extLst>
            </p:cNvPr>
            <p:cNvSpPr txBox="1">
              <a:spLocks noChangeArrowheads="1"/>
            </p:cNvSpPr>
            <p:nvPr/>
          </p:nvSpPr>
          <p:spPr bwMode="auto">
            <a:xfrm>
              <a:off x="4873762" y="6036674"/>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Les crustacés </a:t>
              </a:r>
            </a:p>
          </p:txBody>
        </p:sp>
        <p:pic>
          <p:nvPicPr>
            <p:cNvPr id="41" name="Image 40">
              <a:extLst>
                <a:ext uri="{FF2B5EF4-FFF2-40B4-BE49-F238E27FC236}">
                  <a16:creationId xmlns:a16="http://schemas.microsoft.com/office/drawing/2014/main" id="{5D119AE6-3AE2-3969-45AE-563B34D4C3C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630797" y="4081478"/>
              <a:ext cx="1870671" cy="1879060"/>
            </a:xfrm>
            <a:prstGeom prst="rect">
              <a:avLst/>
            </a:prstGeom>
          </p:spPr>
        </p:pic>
      </p:grpSp>
      <p:grpSp>
        <p:nvGrpSpPr>
          <p:cNvPr id="42" name="Groupe N1">
            <a:extLst>
              <a:ext uri="{FF2B5EF4-FFF2-40B4-BE49-F238E27FC236}">
                <a16:creationId xmlns:a16="http://schemas.microsoft.com/office/drawing/2014/main" id="{79D8317D-7DB3-09BD-8D74-421DFD67B7B1}"/>
              </a:ext>
            </a:extLst>
          </p:cNvPr>
          <p:cNvGrpSpPr/>
          <p:nvPr/>
        </p:nvGrpSpPr>
        <p:grpSpPr>
          <a:xfrm>
            <a:off x="2790137" y="1853117"/>
            <a:ext cx="1015200" cy="1015200"/>
            <a:chOff x="2979068" y="2181479"/>
            <a:chExt cx="1015200" cy="1015200"/>
          </a:xfrm>
          <a:solidFill>
            <a:srgbClr val="42C4E3"/>
          </a:solidFill>
        </p:grpSpPr>
        <p:sp>
          <p:nvSpPr>
            <p:cNvPr id="43" name="Numéro 1">
              <a:extLst>
                <a:ext uri="{FF2B5EF4-FFF2-40B4-BE49-F238E27FC236}">
                  <a16:creationId xmlns:a16="http://schemas.microsoft.com/office/drawing/2014/main" id="{02438C9B-0569-C53D-9A2F-8C329559F49F}"/>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4" name="? bleu">
              <a:extLst>
                <a:ext uri="{FF2B5EF4-FFF2-40B4-BE49-F238E27FC236}">
                  <a16:creationId xmlns:a16="http://schemas.microsoft.com/office/drawing/2014/main" id="{57AF82B9-496C-C5D0-C8C5-401999C7C260}"/>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45" name="Groupe N3">
            <a:extLst>
              <a:ext uri="{FF2B5EF4-FFF2-40B4-BE49-F238E27FC236}">
                <a16:creationId xmlns:a16="http://schemas.microsoft.com/office/drawing/2014/main" id="{E5034197-1062-7EC6-CCF8-CD037E45CF48}"/>
              </a:ext>
            </a:extLst>
          </p:cNvPr>
          <p:cNvGrpSpPr>
            <a:grpSpLocks/>
          </p:cNvGrpSpPr>
          <p:nvPr/>
        </p:nvGrpSpPr>
        <p:grpSpPr bwMode="auto">
          <a:xfrm>
            <a:off x="9464663" y="1856020"/>
            <a:ext cx="1016000" cy="1014413"/>
            <a:chOff x="9725308" y="2293938"/>
            <a:chExt cx="1015200" cy="1015200"/>
          </a:xfrm>
        </p:grpSpPr>
        <p:sp>
          <p:nvSpPr>
            <p:cNvPr id="46" name="Numéro 3">
              <a:extLst>
                <a:ext uri="{FF2B5EF4-FFF2-40B4-BE49-F238E27FC236}">
                  <a16:creationId xmlns:a16="http://schemas.microsoft.com/office/drawing/2014/main" id="{43C855D8-5CD2-D84D-BD65-8777D3442AC8}"/>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7" name="? bleu">
              <a:extLst>
                <a:ext uri="{FF2B5EF4-FFF2-40B4-BE49-F238E27FC236}">
                  <a16:creationId xmlns:a16="http://schemas.microsoft.com/office/drawing/2014/main" id="{B20055BF-4BE3-5CC8-B407-E1CA8BC8E30F}"/>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48" name="Groupe N5">
            <a:extLst>
              <a:ext uri="{FF2B5EF4-FFF2-40B4-BE49-F238E27FC236}">
                <a16:creationId xmlns:a16="http://schemas.microsoft.com/office/drawing/2014/main" id="{8BB7C15C-2C3E-C375-A144-EC1640E5050F}"/>
              </a:ext>
            </a:extLst>
          </p:cNvPr>
          <p:cNvGrpSpPr>
            <a:grpSpLocks/>
          </p:cNvGrpSpPr>
          <p:nvPr/>
        </p:nvGrpSpPr>
        <p:grpSpPr bwMode="auto">
          <a:xfrm>
            <a:off x="6153961" y="4648422"/>
            <a:ext cx="1016000" cy="1016000"/>
            <a:chOff x="6250282" y="5007328"/>
            <a:chExt cx="1015200" cy="1015200"/>
          </a:xfrm>
        </p:grpSpPr>
        <p:sp>
          <p:nvSpPr>
            <p:cNvPr id="49" name="Numéro 5">
              <a:extLst>
                <a:ext uri="{FF2B5EF4-FFF2-40B4-BE49-F238E27FC236}">
                  <a16:creationId xmlns:a16="http://schemas.microsoft.com/office/drawing/2014/main" id="{9299EDC0-4608-31B0-64B8-B1375DF9B46E}"/>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0" name="? bleu">
              <a:extLst>
                <a:ext uri="{FF2B5EF4-FFF2-40B4-BE49-F238E27FC236}">
                  <a16:creationId xmlns:a16="http://schemas.microsoft.com/office/drawing/2014/main" id="{DD59B663-32C0-BF07-DD51-D4FA39082C46}"/>
                </a:ext>
              </a:extLst>
            </p:cNvPr>
            <p:cNvSpPr>
              <a:spLocks noChangeArrowheads="1"/>
            </p:cNvSpPr>
            <p:nvPr/>
          </p:nvSpPr>
          <p:spPr bwMode="auto">
            <a:xfrm>
              <a:off x="6481874" y="5097744"/>
              <a:ext cx="356907" cy="8311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51" name="Groupe N4">
            <a:extLst>
              <a:ext uri="{FF2B5EF4-FFF2-40B4-BE49-F238E27FC236}">
                <a16:creationId xmlns:a16="http://schemas.microsoft.com/office/drawing/2014/main" id="{49216381-13B3-7C91-0E59-DF067FDC5696}"/>
              </a:ext>
            </a:extLst>
          </p:cNvPr>
          <p:cNvGrpSpPr>
            <a:grpSpLocks/>
          </p:cNvGrpSpPr>
          <p:nvPr/>
        </p:nvGrpSpPr>
        <p:grpSpPr bwMode="auto">
          <a:xfrm>
            <a:off x="2789737" y="4645025"/>
            <a:ext cx="1016000" cy="1016000"/>
            <a:chOff x="3027027" y="5047015"/>
            <a:chExt cx="1015200" cy="1015200"/>
          </a:xfrm>
        </p:grpSpPr>
        <p:sp>
          <p:nvSpPr>
            <p:cNvPr id="52" name="Numéro 4">
              <a:extLst>
                <a:ext uri="{FF2B5EF4-FFF2-40B4-BE49-F238E27FC236}">
                  <a16:creationId xmlns:a16="http://schemas.microsoft.com/office/drawing/2014/main" id="{945E5D76-96D9-7032-74FF-8BAFD19DCC1C}"/>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3" name="? bleu">
              <a:extLst>
                <a:ext uri="{FF2B5EF4-FFF2-40B4-BE49-F238E27FC236}">
                  <a16:creationId xmlns:a16="http://schemas.microsoft.com/office/drawing/2014/main" id="{E7E3BC96-C095-BB96-551C-98A5AE7E09BA}"/>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54" name="Groupe N2">
            <a:extLst>
              <a:ext uri="{FF2B5EF4-FFF2-40B4-BE49-F238E27FC236}">
                <a16:creationId xmlns:a16="http://schemas.microsoft.com/office/drawing/2014/main" id="{4881C82E-509E-6674-FF07-B0460E298143}"/>
              </a:ext>
            </a:extLst>
          </p:cNvPr>
          <p:cNvGrpSpPr>
            <a:grpSpLocks/>
          </p:cNvGrpSpPr>
          <p:nvPr/>
        </p:nvGrpSpPr>
        <p:grpSpPr bwMode="auto">
          <a:xfrm>
            <a:off x="6148375" y="1856020"/>
            <a:ext cx="1016000" cy="1014413"/>
            <a:chOff x="6429109" y="2275219"/>
            <a:chExt cx="1015200" cy="1015200"/>
          </a:xfrm>
        </p:grpSpPr>
        <p:sp>
          <p:nvSpPr>
            <p:cNvPr id="55" name="Numéro 2">
              <a:extLst>
                <a:ext uri="{FF2B5EF4-FFF2-40B4-BE49-F238E27FC236}">
                  <a16:creationId xmlns:a16="http://schemas.microsoft.com/office/drawing/2014/main" id="{FE70BDFC-3961-9B96-37C8-3CDBDC287CB1}"/>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6" name="? bleu">
              <a:extLst>
                <a:ext uri="{FF2B5EF4-FFF2-40B4-BE49-F238E27FC236}">
                  <a16:creationId xmlns:a16="http://schemas.microsoft.com/office/drawing/2014/main" id="{57A3BA2F-942C-2E2A-95ED-A8E899109AE3}"/>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57" name="Groupe N6">
            <a:extLst>
              <a:ext uri="{FF2B5EF4-FFF2-40B4-BE49-F238E27FC236}">
                <a16:creationId xmlns:a16="http://schemas.microsoft.com/office/drawing/2014/main" id="{3A47F8DB-5B19-147B-6811-26FB8712DC17}"/>
              </a:ext>
            </a:extLst>
          </p:cNvPr>
          <p:cNvGrpSpPr>
            <a:grpSpLocks/>
          </p:cNvGrpSpPr>
          <p:nvPr/>
        </p:nvGrpSpPr>
        <p:grpSpPr bwMode="auto">
          <a:xfrm>
            <a:off x="9464663" y="4645025"/>
            <a:ext cx="1016000" cy="1016000"/>
            <a:chOff x="9902970" y="5173076"/>
            <a:chExt cx="1015200" cy="1015200"/>
          </a:xfrm>
        </p:grpSpPr>
        <p:sp>
          <p:nvSpPr>
            <p:cNvPr id="58" name="Numéro 6">
              <a:extLst>
                <a:ext uri="{FF2B5EF4-FFF2-40B4-BE49-F238E27FC236}">
                  <a16:creationId xmlns:a16="http://schemas.microsoft.com/office/drawing/2014/main" id="{50D8E9F3-A7C9-6535-9E43-8AB0FA7083C8}"/>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9" name="? bleu">
              <a:extLst>
                <a:ext uri="{FF2B5EF4-FFF2-40B4-BE49-F238E27FC236}">
                  <a16:creationId xmlns:a16="http://schemas.microsoft.com/office/drawing/2014/main" id="{1658CA42-6C72-DC23-BF0E-1E2DFD191FA6}"/>
                </a:ext>
              </a:extLst>
            </p:cNvPr>
            <p:cNvSpPr>
              <a:spLocks noChangeArrowheads="1"/>
            </p:cNvSpPr>
            <p:nvPr/>
          </p:nvSpPr>
          <p:spPr bwMode="auto">
            <a:xfrm>
              <a:off x="10137735" y="5257147"/>
              <a:ext cx="356906"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16" name="Espace réservé du numéro de diapositive 1">
            <a:extLst>
              <a:ext uri="{FF2B5EF4-FFF2-40B4-BE49-F238E27FC236}">
                <a16:creationId xmlns:a16="http://schemas.microsoft.com/office/drawing/2014/main" id="{4327C5D6-26B7-F07A-E7E5-747190B409DB}"/>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35</a:t>
            </a:fld>
            <a:endParaRPr lang="fr-FR" altLang="fr-FR" sz="1800" b="1" dirty="0">
              <a:solidFill>
                <a:schemeClr val="bg1"/>
              </a:solidFill>
            </a:endParaRPr>
          </a:p>
        </p:txBody>
      </p:sp>
      <p:pic>
        <p:nvPicPr>
          <p:cNvPr id="25" name="loupe transports">
            <a:hlinkClick r:id="rId12" action="ppaction://hlinksldjump"/>
            <a:extLst>
              <a:ext uri="{FF2B5EF4-FFF2-40B4-BE49-F238E27FC236}">
                <a16:creationId xmlns:a16="http://schemas.microsoft.com/office/drawing/2014/main" id="{8817B335-F81C-4271-502B-D534A1C3467D}"/>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093351" y="2998877"/>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loupe transports">
            <a:hlinkClick r:id="rId14" action="ppaction://hlinksldjump"/>
            <a:extLst>
              <a:ext uri="{FF2B5EF4-FFF2-40B4-BE49-F238E27FC236}">
                <a16:creationId xmlns:a16="http://schemas.microsoft.com/office/drawing/2014/main" id="{94D9D542-4211-C944-B00C-1AB5BF4FA53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560537" y="3021172"/>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loupe transports">
            <a:hlinkClick r:id="rId15" action="ppaction://hlinksldjump"/>
            <a:extLst>
              <a:ext uri="{FF2B5EF4-FFF2-40B4-BE49-F238E27FC236}">
                <a16:creationId xmlns:a16="http://schemas.microsoft.com/office/drawing/2014/main" id="{021CF50E-B120-4D93-6FE9-302F114952A8}"/>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0962215" y="2996779"/>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loupe transports">
            <a:hlinkClick r:id="rId16" action="ppaction://hlinksldjump"/>
            <a:extLst>
              <a:ext uri="{FF2B5EF4-FFF2-40B4-BE49-F238E27FC236}">
                <a16:creationId xmlns:a16="http://schemas.microsoft.com/office/drawing/2014/main" id="{2CE59C0D-A794-E7BE-394B-FA0A3284CE19}"/>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036423" y="6031771"/>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loupe transports">
            <a:hlinkClick r:id="rId17" action="ppaction://hlinksldjump"/>
            <a:extLst>
              <a:ext uri="{FF2B5EF4-FFF2-40B4-BE49-F238E27FC236}">
                <a16:creationId xmlns:a16="http://schemas.microsoft.com/office/drawing/2014/main" id="{F5514D49-92A7-0CD1-1C4E-0EFAC8A5C91C}"/>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379415" y="6015550"/>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loupe transports">
            <a:hlinkClick r:id="rId18" action="ppaction://hlinksldjump"/>
            <a:extLst>
              <a:ext uri="{FF2B5EF4-FFF2-40B4-BE49-F238E27FC236}">
                <a16:creationId xmlns:a16="http://schemas.microsoft.com/office/drawing/2014/main" id="{B03C33F3-B749-9FC4-538E-45CC7689D2A1}"/>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0459296" y="5964699"/>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Logo AEM">
            <a:extLst>
              <a:ext uri="{FF2B5EF4-FFF2-40B4-BE49-F238E27FC236}">
                <a16:creationId xmlns:a16="http://schemas.microsoft.com/office/drawing/2014/main" id="{385755F5-9A18-AA2E-A70C-0CA25F218787}"/>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o Info">
            <a:extLst>
              <a:ext uri="{FF2B5EF4-FFF2-40B4-BE49-F238E27FC236}">
                <a16:creationId xmlns:a16="http://schemas.microsoft.com/office/drawing/2014/main" id="{8FD6C72A-407C-FDA7-FB99-092725D027AB}"/>
              </a:ext>
            </a:extLst>
          </p:cNvPr>
          <p:cNvPicPr>
            <a:picLocks noChangeAspect="1"/>
          </p:cNvPicPr>
          <p:nvPr/>
        </p:nvPicPr>
        <p:blipFill>
          <a:blip r:embed="rId20">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37" name="Carré corné Info">
            <a:extLst>
              <a:ext uri="{FF2B5EF4-FFF2-40B4-BE49-F238E27FC236}">
                <a16:creationId xmlns:a16="http://schemas.microsoft.com/office/drawing/2014/main" id="{DA07843D-FB6D-10CE-555D-DE7AB56119FA}"/>
              </a:ext>
            </a:extLst>
          </p:cNvPr>
          <p:cNvSpPr/>
          <p:nvPr/>
        </p:nvSpPr>
        <p:spPr>
          <a:xfrm>
            <a:off x="119361" y="4673601"/>
            <a:ext cx="1538858" cy="1314449"/>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AutoNum type="arabicPeriod"/>
              <a:defRPr/>
            </a:pPr>
            <a:endParaRPr lang="fr-FR" sz="1100" b="1" dirty="0">
              <a:solidFill>
                <a:srgbClr val="002060"/>
              </a:solidFill>
            </a:endParaRPr>
          </a:p>
          <a:p>
            <a:pPr marL="228600" indent="-228600">
              <a:buAutoNum type="arabicPeriod"/>
              <a:defRPr/>
            </a:pPr>
            <a:r>
              <a:rPr lang="fr-FR" sz="1100" b="1" dirty="0">
                <a:solidFill>
                  <a:srgbClr val="002060"/>
                </a:solidFill>
              </a:rPr>
              <a:t>Les coléoptères</a:t>
            </a:r>
          </a:p>
          <a:p>
            <a:pPr marL="228600" indent="-228600">
              <a:buAutoNum type="arabicPeriod"/>
              <a:defRPr/>
            </a:pPr>
            <a:r>
              <a:rPr lang="fr-FR" sz="1100" b="1" dirty="0">
                <a:solidFill>
                  <a:srgbClr val="002060"/>
                </a:solidFill>
              </a:rPr>
              <a:t>Les champignons à chapeau</a:t>
            </a:r>
          </a:p>
          <a:p>
            <a:pPr marL="228600" indent="-228600">
              <a:buAutoNum type="arabicPeriod"/>
              <a:defRPr/>
            </a:pPr>
            <a:r>
              <a:rPr lang="fr-FR" sz="1100" b="1" dirty="0">
                <a:solidFill>
                  <a:srgbClr val="002060"/>
                </a:solidFill>
              </a:rPr>
              <a:t>Les plantes à fleur </a:t>
            </a:r>
          </a:p>
          <a:p>
            <a:pPr marL="228600" indent="-228600">
              <a:buAutoNum type="arabicPeriod"/>
              <a:defRPr/>
            </a:pPr>
            <a:r>
              <a:rPr lang="fr-FR" sz="1100" b="1" dirty="0">
                <a:solidFill>
                  <a:srgbClr val="002060"/>
                </a:solidFill>
              </a:rPr>
              <a:t>Les papillons </a:t>
            </a:r>
          </a:p>
          <a:p>
            <a:pPr marL="228600" indent="-228600">
              <a:buAutoNum type="arabicPeriod"/>
              <a:defRPr/>
            </a:pPr>
            <a:r>
              <a:rPr lang="fr-FR" sz="1100" b="1" dirty="0">
                <a:solidFill>
                  <a:srgbClr val="002060"/>
                </a:solidFill>
              </a:rPr>
              <a:t>Les crustacés</a:t>
            </a:r>
          </a:p>
        </p:txBody>
      </p:sp>
      <p:sp>
        <p:nvSpPr>
          <p:cNvPr id="10" name="ZoneTexte 9">
            <a:extLst>
              <a:ext uri="{FF2B5EF4-FFF2-40B4-BE49-F238E27FC236}">
                <a16:creationId xmlns:a16="http://schemas.microsoft.com/office/drawing/2014/main" id="{4E928034-32E1-78C0-C8DC-0B75419BA1E8}"/>
              </a:ext>
            </a:extLst>
          </p:cNvPr>
          <p:cNvSpPr txBox="1"/>
          <p:nvPr/>
        </p:nvSpPr>
        <p:spPr>
          <a:xfrm>
            <a:off x="263198" y="6412911"/>
            <a:ext cx="1538010" cy="276999"/>
          </a:xfrm>
          <a:prstGeom prst="rect">
            <a:avLst/>
          </a:prstGeom>
          <a:noFill/>
        </p:spPr>
        <p:txBody>
          <a:bodyPr wrap="square" rtlCol="0">
            <a:spAutoFit/>
          </a:bodyPr>
          <a:lstStyle/>
          <a:p>
            <a:r>
              <a:rPr lang="fr-FR" sz="1200" dirty="0"/>
              <a:t>C.C.F.P.C</a:t>
            </a:r>
          </a:p>
        </p:txBody>
      </p:sp>
      <p:sp>
        <p:nvSpPr>
          <p:cNvPr id="38" name="ZoneTexte 37">
            <a:extLst>
              <a:ext uri="{FF2B5EF4-FFF2-40B4-BE49-F238E27FC236}">
                <a16:creationId xmlns:a16="http://schemas.microsoft.com/office/drawing/2014/main" id="{FE370E6A-E364-7568-981B-4637FA4466A9}"/>
              </a:ext>
            </a:extLst>
          </p:cNvPr>
          <p:cNvSpPr txBox="1"/>
          <p:nvPr/>
        </p:nvSpPr>
        <p:spPr>
          <a:xfrm>
            <a:off x="1663554" y="6502264"/>
            <a:ext cx="7519621" cy="276999"/>
          </a:xfrm>
          <a:prstGeom prst="rect">
            <a:avLst/>
          </a:prstGeom>
          <a:noFill/>
        </p:spPr>
        <p:txBody>
          <a:bodyPr wrap="square">
            <a:spAutoFit/>
          </a:bodyPr>
          <a:lstStyle/>
          <a:p>
            <a:pPr rtl="0">
              <a:spcBef>
                <a:spcPts val="1200"/>
              </a:spcBef>
              <a:spcAft>
                <a:spcPts val="1200"/>
              </a:spcAft>
            </a:pPr>
            <a:r>
              <a:rPr lang="fr-FR" sz="1200" dirty="0">
                <a:solidFill>
                  <a:schemeClr val="accent3">
                    <a:lumMod val="75000"/>
                  </a:schemeClr>
                </a:solidFill>
              </a:rPr>
              <a:t>Source : Muséum national d'Histoire naturelle</a:t>
            </a:r>
          </a:p>
        </p:txBody>
      </p:sp>
    </p:spTree>
    <p:extLst>
      <p:ext uri="{BB962C8B-B14F-4D97-AF65-F5344CB8AC3E}">
        <p14:creationId xmlns:p14="http://schemas.microsoft.com/office/powerpoint/2010/main" val="34485053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par>
                                <p:cTn id="7" presetID="1" presetClass="exit" presetSubtype="0" fill="hold" nodeType="withEffect">
                                  <p:stCondLst>
                                    <p:cond delay="0"/>
                                  </p:stCondLst>
                                  <p:childTnLst>
                                    <p:set>
                                      <p:cBhvr>
                                        <p:cTn id="8" dur="1" fill="hold">
                                          <p:stCondLst>
                                            <p:cond delay="0"/>
                                          </p:stCondLst>
                                        </p:cTn>
                                        <p:tgtEl>
                                          <p:spTgt spid="42"/>
                                        </p:tgtEl>
                                        <p:attrNameLst>
                                          <p:attrName>style.visibility</p:attrName>
                                        </p:attrNameLst>
                                      </p:cBhvr>
                                      <p:to>
                                        <p:strVal val="hidden"/>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42"/>
                  </p:tgtEl>
                </p:cond>
              </p:nextCondLst>
            </p:seq>
            <p:seq concurrent="1" nextAc="seek">
              <p:cTn id="12" restart="whenNotActive" fill="hold" evtFilter="cancelBubble" nodeType="interactiveSeq">
                <p:stCondLst>
                  <p:cond evt="onClick" delay="0">
                    <p:tgtEl>
                      <p:spTgt spid="54"/>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xit" presetSubtype="0" fill="hold" nodeType="withEffect">
                                  <p:stCondLst>
                                    <p:cond delay="0"/>
                                  </p:stCondLst>
                                  <p:childTnLst>
                                    <p:set>
                                      <p:cBhvr>
                                        <p:cTn id="18" dur="1" fill="hold">
                                          <p:stCondLst>
                                            <p:cond delay="0"/>
                                          </p:stCondLst>
                                        </p:cTn>
                                        <p:tgtEl>
                                          <p:spTgt spid="54"/>
                                        </p:tgtEl>
                                        <p:attrNameLst>
                                          <p:attrName>style.visibility</p:attrName>
                                        </p:attrNameLst>
                                      </p:cBhvr>
                                      <p:to>
                                        <p:strVal val="hidden"/>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54"/>
                  </p:tgtEl>
                </p:cond>
              </p:nextCondLst>
            </p:seq>
            <p:seq concurrent="1" nextAc="seek">
              <p:cTn id="22" restart="whenNotActive" fill="hold" evtFilter="cancelBubble" nodeType="interactiveSeq">
                <p:stCondLst>
                  <p:cond evt="onClick" delay="0">
                    <p:tgtEl>
                      <p:spTgt spid="45"/>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2"/>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45"/>
                                        </p:tgtEl>
                                        <p:attrNameLst>
                                          <p:attrName>style.visibility</p:attrName>
                                        </p:attrNameLst>
                                      </p:cBhvr>
                                      <p:to>
                                        <p:strVal val="hidden"/>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seq concurrent="1" nextAc="seek">
              <p:cTn id="32" restart="whenNotActive" fill="hold" evtFilter="cancelBubble" nodeType="interactiveSeq">
                <p:stCondLst>
                  <p:cond evt="onClick" delay="0">
                    <p:tgtEl>
                      <p:spTgt spid="51"/>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3"/>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51"/>
                                        </p:tgtEl>
                                        <p:attrNameLst>
                                          <p:attrName>style.visibility</p:attrName>
                                        </p:attrNameLst>
                                      </p:cBhvr>
                                      <p:to>
                                        <p:strVal val="hidden"/>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51"/>
                  </p:tgtEl>
                </p:cond>
              </p:nextCondLst>
            </p:seq>
            <p:seq concurrent="1" nextAc="seek">
              <p:cTn id="42" restart="whenNotActive" fill="hold" evtFilter="cancelBubble" nodeType="interactiveSeq">
                <p:stCondLst>
                  <p:cond evt="onClick" delay="0">
                    <p:tgtEl>
                      <p:spTgt spid="48"/>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4"/>
                                        </p:tgtEl>
                                        <p:attrNameLst>
                                          <p:attrName>style.visibility</p:attrName>
                                        </p:attrNameLst>
                                      </p:cBhvr>
                                      <p:to>
                                        <p:strVal val="visible"/>
                                      </p:to>
                                    </p:set>
                                  </p:childTnLst>
                                </p:cTn>
                              </p:par>
                              <p:par>
                                <p:cTn id="47" presetID="1" presetClass="exit" presetSubtype="0" fill="hold" nodeType="withEffect">
                                  <p:stCondLst>
                                    <p:cond delay="0"/>
                                  </p:stCondLst>
                                  <p:childTnLst>
                                    <p:set>
                                      <p:cBhvr>
                                        <p:cTn id="48" dur="1" fill="hold">
                                          <p:stCondLst>
                                            <p:cond delay="0"/>
                                          </p:stCondLst>
                                        </p:cTn>
                                        <p:tgtEl>
                                          <p:spTgt spid="48"/>
                                        </p:tgtEl>
                                        <p:attrNameLst>
                                          <p:attrName>style.visibility</p:attrName>
                                        </p:attrNameLst>
                                      </p:cBhvr>
                                      <p:to>
                                        <p:strVal val="hidden"/>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seq concurrent="1" nextAc="seek">
              <p:cTn id="52" restart="whenNotActive" fill="hold" evtFilter="cancelBubble" nodeType="interactiveSeq">
                <p:stCondLst>
                  <p:cond evt="onClick" delay="0">
                    <p:tgtEl>
                      <p:spTgt spid="57"/>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childTnLst>
                                </p:cTn>
                              </p:par>
                              <p:par>
                                <p:cTn id="57" presetID="1" presetClass="exit" presetSubtype="0" fill="hold" nodeType="withEffect">
                                  <p:stCondLst>
                                    <p:cond delay="0"/>
                                  </p:stCondLst>
                                  <p:childTnLst>
                                    <p:set>
                                      <p:cBhvr>
                                        <p:cTn id="58" dur="1" fill="hold">
                                          <p:stCondLst>
                                            <p:cond delay="0"/>
                                          </p:stCondLst>
                                        </p:cTn>
                                        <p:tgtEl>
                                          <p:spTgt spid="57"/>
                                        </p:tgtEl>
                                        <p:attrNameLst>
                                          <p:attrName>style.visibility</p:attrName>
                                        </p:attrNameLst>
                                      </p:cBhvr>
                                      <p:to>
                                        <p:strVal val="hidden"/>
                                      </p:to>
                                    </p:set>
                                  </p:childTnLst>
                                </p:cTn>
                              </p:par>
                            </p:childTnLst>
                          </p:cTn>
                        </p:par>
                        <p:par>
                          <p:cTn id="59" fill="hold">
                            <p:stCondLst>
                              <p:cond delay="0"/>
                            </p:stCondLst>
                            <p:childTnLst>
                              <p:par>
                                <p:cTn id="60" presetID="1" presetClass="entr" presetSubtype="0" fill="hold" nodeType="afterEffect">
                                  <p:stCondLst>
                                    <p:cond delay="0"/>
                                  </p:stCondLst>
                                  <p:childTnLst>
                                    <p:set>
                                      <p:cBhvr>
                                        <p:cTn id="61"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57"/>
                  </p:tgtEl>
                </p:cond>
              </p:nextCondLst>
            </p:seq>
            <p:seq concurrent="1" nextAc="seek">
              <p:cTn id="62" restart="whenNotActive" fill="hold" evtFilter="cancelBubble" nodeType="interactiveSeq">
                <p:stCondLst>
                  <p:cond evt="onClick" delay="0">
                    <p:tgtEl>
                      <p:spTgt spid="35"/>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grpId="1" nodeType="clickEffect">
                                  <p:stCondLst>
                                    <p:cond delay="0"/>
                                  </p:stCondLst>
                                  <p:childTnLst>
                                    <p:set>
                                      <p:cBhvr>
                                        <p:cTn id="70"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5"/>
                  </p:tgtEl>
                </p:cond>
              </p:nextCondLst>
            </p:seq>
          </p:childTnLst>
        </p:cTn>
      </p:par>
    </p:tnLst>
    <p:bldLst>
      <p:bldP spid="37" grpId="0" animBg="1"/>
      <p:bldP spid="37" grpId="1" animBg="1"/>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65" name="Groupe 64">
            <a:extLst>
              <a:ext uri="{FF2B5EF4-FFF2-40B4-BE49-F238E27FC236}">
                <a16:creationId xmlns:a16="http://schemas.microsoft.com/office/drawing/2014/main" id="{BE6F9DFE-DA78-2F7B-FF87-476F8F75AFE4}"/>
              </a:ext>
            </a:extLst>
          </p:cNvPr>
          <p:cNvGrpSpPr/>
          <p:nvPr/>
        </p:nvGrpSpPr>
        <p:grpSpPr>
          <a:xfrm>
            <a:off x="1678411" y="3967980"/>
            <a:ext cx="2927163" cy="2569345"/>
            <a:chOff x="1678411" y="3945178"/>
            <a:chExt cx="2927163" cy="2569345"/>
          </a:xfrm>
        </p:grpSpPr>
        <p:sp>
          <p:nvSpPr>
            <p:cNvPr id="29" name="Text Box 38">
              <a:extLst>
                <a:ext uri="{FF2B5EF4-FFF2-40B4-BE49-F238E27FC236}">
                  <a16:creationId xmlns:a16="http://schemas.microsoft.com/office/drawing/2014/main" id="{9AABB3AC-DC45-2E05-E49C-8A58E8BB25F9}"/>
                </a:ext>
              </a:extLst>
            </p:cNvPr>
            <p:cNvSpPr txBox="1">
              <a:spLocks noChangeArrowheads="1"/>
            </p:cNvSpPr>
            <p:nvPr/>
          </p:nvSpPr>
          <p:spPr bwMode="auto">
            <a:xfrm>
              <a:off x="2319577" y="6114413"/>
              <a:ext cx="1841455" cy="40011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ct val="50000"/>
                </a:spcBef>
                <a:spcAft>
                  <a:spcPts val="0"/>
                </a:spcAft>
                <a:defRPr/>
              </a:pPr>
              <a:r>
                <a:rPr lang="fr-FR" altLang="fr-FR" sz="2000" b="1" kern="0" dirty="0">
                  <a:solidFill>
                    <a:schemeClr val="accent1">
                      <a:lumMod val="75000"/>
                    </a:schemeClr>
                  </a:solidFill>
                  <a:latin typeface="+mn-lt"/>
                </a:rPr>
                <a:t>La bruyère </a:t>
              </a:r>
            </a:p>
          </p:txBody>
        </p:sp>
        <p:pic>
          <p:nvPicPr>
            <p:cNvPr id="20" name="Image 19">
              <a:extLst>
                <a:ext uri="{FF2B5EF4-FFF2-40B4-BE49-F238E27FC236}">
                  <a16:creationId xmlns:a16="http://schemas.microsoft.com/office/drawing/2014/main" id="{2F744D55-9550-D777-B2CE-A992A2C199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8411" y="3945178"/>
              <a:ext cx="2927163" cy="2420096"/>
            </a:xfrm>
            <a:prstGeom prst="rect">
              <a:avLst/>
            </a:prstGeom>
          </p:spPr>
        </p:pic>
      </p:grpSp>
      <p:grpSp>
        <p:nvGrpSpPr>
          <p:cNvPr id="68" name="Groupe 67">
            <a:extLst>
              <a:ext uri="{FF2B5EF4-FFF2-40B4-BE49-F238E27FC236}">
                <a16:creationId xmlns:a16="http://schemas.microsoft.com/office/drawing/2014/main" id="{ED9DE071-D860-27F9-BC01-D183229CF74F}"/>
              </a:ext>
            </a:extLst>
          </p:cNvPr>
          <p:cNvGrpSpPr/>
          <p:nvPr/>
        </p:nvGrpSpPr>
        <p:grpSpPr>
          <a:xfrm>
            <a:off x="8139849" y="1319738"/>
            <a:ext cx="3636836" cy="2625440"/>
            <a:chOff x="8139849" y="1319738"/>
            <a:chExt cx="3636836" cy="2625440"/>
          </a:xfrm>
        </p:grpSpPr>
        <p:sp>
          <p:nvSpPr>
            <p:cNvPr id="27" name="ZoneTexte 26">
              <a:extLst>
                <a:ext uri="{FF2B5EF4-FFF2-40B4-BE49-F238E27FC236}">
                  <a16:creationId xmlns:a16="http://schemas.microsoft.com/office/drawing/2014/main" id="{F02EC259-AA5C-84FB-4934-21BFC703A1D4}"/>
                </a:ext>
              </a:extLst>
            </p:cNvPr>
            <p:cNvSpPr txBox="1"/>
            <p:nvPr/>
          </p:nvSpPr>
          <p:spPr>
            <a:xfrm>
              <a:off x="9036319" y="3545068"/>
              <a:ext cx="2101377" cy="400110"/>
            </a:xfrm>
            <a:prstGeom prst="rect">
              <a:avLst/>
            </a:prstGeom>
            <a:noFill/>
          </p:spPr>
          <p:txBody>
            <a:bodyPr wrap="square">
              <a:spAutoFit/>
            </a:bodyPr>
            <a:lstStyle/>
            <a:p>
              <a:pPr eaLnBrk="1" fontAlgn="auto" hangingPunct="1">
                <a:spcBef>
                  <a:spcPts val="0"/>
                </a:spcBef>
                <a:spcAft>
                  <a:spcPts val="0"/>
                </a:spcAft>
                <a:defRPr/>
              </a:pPr>
              <a:r>
                <a:rPr lang="fr-FR" sz="2000" b="1" kern="0" dirty="0">
                  <a:solidFill>
                    <a:schemeClr val="accent1">
                      <a:lumMod val="75000"/>
                    </a:schemeClr>
                  </a:solidFill>
                  <a:latin typeface="+mn-lt"/>
                </a:rPr>
                <a:t>Le chêne Kermès</a:t>
              </a:r>
            </a:p>
          </p:txBody>
        </p:sp>
        <p:pic>
          <p:nvPicPr>
            <p:cNvPr id="35" name="Image 34">
              <a:extLst>
                <a:ext uri="{FF2B5EF4-FFF2-40B4-BE49-F238E27FC236}">
                  <a16:creationId xmlns:a16="http://schemas.microsoft.com/office/drawing/2014/main" id="{8DA68982-1517-794F-7A2B-189BB20315F6}"/>
                </a:ext>
              </a:extLst>
            </p:cNvPr>
            <p:cNvPicPr>
              <a:picLocks noChangeAspect="1"/>
            </p:cNvPicPr>
            <p:nvPr/>
          </p:nvPicPr>
          <p:blipFill rotWithShape="1">
            <a:blip r:embed="rId3">
              <a:extLst>
                <a:ext uri="{28A0092B-C50C-407E-A947-70E740481C1C}">
                  <a14:useLocalDpi xmlns:a14="http://schemas.microsoft.com/office/drawing/2010/main" val="0"/>
                </a:ext>
              </a:extLst>
            </a:blip>
            <a:srcRect b="24877"/>
            <a:stretch/>
          </p:blipFill>
          <p:spPr>
            <a:xfrm>
              <a:off x="8139849" y="1319738"/>
              <a:ext cx="3636836" cy="2258817"/>
            </a:xfrm>
            <a:prstGeom prst="rect">
              <a:avLst/>
            </a:prstGeom>
          </p:spPr>
        </p:pic>
      </p:grpSp>
      <p:grpSp>
        <p:nvGrpSpPr>
          <p:cNvPr id="66" name="Groupe 65">
            <a:extLst>
              <a:ext uri="{FF2B5EF4-FFF2-40B4-BE49-F238E27FC236}">
                <a16:creationId xmlns:a16="http://schemas.microsoft.com/office/drawing/2014/main" id="{FAEC13A4-D71A-0A29-3B1C-D5D528CCDECB}"/>
              </a:ext>
            </a:extLst>
          </p:cNvPr>
          <p:cNvGrpSpPr/>
          <p:nvPr/>
        </p:nvGrpSpPr>
        <p:grpSpPr>
          <a:xfrm>
            <a:off x="1886848" y="1300757"/>
            <a:ext cx="3030413" cy="2644421"/>
            <a:chOff x="1886848" y="1300757"/>
            <a:chExt cx="3030413" cy="2644421"/>
          </a:xfrm>
        </p:grpSpPr>
        <p:sp>
          <p:nvSpPr>
            <p:cNvPr id="16" name="Text Box 37">
              <a:extLst>
                <a:ext uri="{FF2B5EF4-FFF2-40B4-BE49-F238E27FC236}">
                  <a16:creationId xmlns:a16="http://schemas.microsoft.com/office/drawing/2014/main" id="{EFAD1183-F8E7-805B-E4F2-72FBB3F04274}"/>
                </a:ext>
              </a:extLst>
            </p:cNvPr>
            <p:cNvSpPr txBox="1">
              <a:spLocks noChangeArrowheads="1"/>
            </p:cNvSpPr>
            <p:nvPr/>
          </p:nvSpPr>
          <p:spPr bwMode="auto">
            <a:xfrm>
              <a:off x="2319577" y="3545068"/>
              <a:ext cx="1846627" cy="40011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ct val="50000"/>
                </a:spcBef>
                <a:spcAft>
                  <a:spcPts val="0"/>
                </a:spcAft>
                <a:defRPr/>
              </a:pPr>
              <a:r>
                <a:rPr lang="fr-FR" altLang="fr-FR" sz="2000" b="1" kern="0" dirty="0">
                  <a:solidFill>
                    <a:schemeClr val="accent1">
                      <a:lumMod val="75000"/>
                    </a:schemeClr>
                  </a:solidFill>
                  <a:latin typeface="+mn-lt"/>
                  <a:cs typeface="Arial" charset="0"/>
                </a:rPr>
                <a:t>Le pin d'Alep </a:t>
              </a:r>
            </a:p>
          </p:txBody>
        </p:sp>
        <p:pic>
          <p:nvPicPr>
            <p:cNvPr id="59" name="Image 58">
              <a:extLst>
                <a:ext uri="{FF2B5EF4-FFF2-40B4-BE49-F238E27FC236}">
                  <a16:creationId xmlns:a16="http://schemas.microsoft.com/office/drawing/2014/main" id="{04A8191E-C0CE-358F-0A46-1F5F93AB97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6848" y="1300757"/>
              <a:ext cx="3030413" cy="2505460"/>
            </a:xfrm>
            <a:prstGeom prst="rect">
              <a:avLst/>
            </a:prstGeom>
          </p:spPr>
        </p:pic>
      </p:grpSp>
      <p:grpSp>
        <p:nvGrpSpPr>
          <p:cNvPr id="67" name="Groupe 66">
            <a:extLst>
              <a:ext uri="{FF2B5EF4-FFF2-40B4-BE49-F238E27FC236}">
                <a16:creationId xmlns:a16="http://schemas.microsoft.com/office/drawing/2014/main" id="{955D4471-9D1D-8327-7402-00421A23EDD8}"/>
              </a:ext>
            </a:extLst>
          </p:cNvPr>
          <p:cNvGrpSpPr/>
          <p:nvPr/>
        </p:nvGrpSpPr>
        <p:grpSpPr>
          <a:xfrm>
            <a:off x="5167323" y="1178361"/>
            <a:ext cx="3286480" cy="2800304"/>
            <a:chOff x="5167323" y="1178361"/>
            <a:chExt cx="3286480" cy="2800304"/>
          </a:xfrm>
        </p:grpSpPr>
        <p:sp>
          <p:nvSpPr>
            <p:cNvPr id="21" name="Text Box 50">
              <a:extLst>
                <a:ext uri="{FF2B5EF4-FFF2-40B4-BE49-F238E27FC236}">
                  <a16:creationId xmlns:a16="http://schemas.microsoft.com/office/drawing/2014/main" id="{37B856A0-5209-F197-8187-86CB68884912}"/>
                </a:ext>
              </a:extLst>
            </p:cNvPr>
            <p:cNvSpPr txBox="1">
              <a:spLocks noChangeArrowheads="1"/>
            </p:cNvSpPr>
            <p:nvPr/>
          </p:nvSpPr>
          <p:spPr bwMode="auto">
            <a:xfrm>
              <a:off x="5668319" y="3578555"/>
              <a:ext cx="1880915" cy="40011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ct val="50000"/>
                </a:spcBef>
                <a:spcAft>
                  <a:spcPts val="0"/>
                </a:spcAft>
                <a:defRPr/>
              </a:pPr>
              <a:r>
                <a:rPr lang="fr-FR" altLang="fr-FR" sz="2000" b="1" kern="0" dirty="0">
                  <a:solidFill>
                    <a:schemeClr val="accent1">
                      <a:lumMod val="75000"/>
                    </a:schemeClr>
                  </a:solidFill>
                  <a:latin typeface="+mn-lt"/>
                </a:rPr>
                <a:t>Le romarin </a:t>
              </a:r>
            </a:p>
          </p:txBody>
        </p:sp>
        <p:pic>
          <p:nvPicPr>
            <p:cNvPr id="61" name="Image 60">
              <a:extLst>
                <a:ext uri="{FF2B5EF4-FFF2-40B4-BE49-F238E27FC236}">
                  <a16:creationId xmlns:a16="http://schemas.microsoft.com/office/drawing/2014/main" id="{4C351B0B-5695-52C9-86BA-50E0E49A38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7323" y="1178361"/>
              <a:ext cx="3286480" cy="2717169"/>
            </a:xfrm>
            <a:prstGeom prst="rect">
              <a:avLst/>
            </a:prstGeom>
          </p:spPr>
        </p:pic>
      </p:grpSp>
      <p:grpSp>
        <p:nvGrpSpPr>
          <p:cNvPr id="64" name="Groupe 63">
            <a:extLst>
              <a:ext uri="{FF2B5EF4-FFF2-40B4-BE49-F238E27FC236}">
                <a16:creationId xmlns:a16="http://schemas.microsoft.com/office/drawing/2014/main" id="{A4890702-F03C-6A95-A2E2-0EE7A70E327B}"/>
              </a:ext>
            </a:extLst>
          </p:cNvPr>
          <p:cNvGrpSpPr/>
          <p:nvPr/>
        </p:nvGrpSpPr>
        <p:grpSpPr>
          <a:xfrm>
            <a:off x="5402462" y="4088250"/>
            <a:ext cx="2927164" cy="2454475"/>
            <a:chOff x="5402462" y="4065448"/>
            <a:chExt cx="2927164" cy="2454475"/>
          </a:xfrm>
        </p:grpSpPr>
        <p:sp>
          <p:nvSpPr>
            <p:cNvPr id="33" name="Text Box 49">
              <a:extLst>
                <a:ext uri="{FF2B5EF4-FFF2-40B4-BE49-F238E27FC236}">
                  <a16:creationId xmlns:a16="http://schemas.microsoft.com/office/drawing/2014/main" id="{F0CD29C8-D5EB-70B9-4A36-2A9DA4D07858}"/>
                </a:ext>
              </a:extLst>
            </p:cNvPr>
            <p:cNvSpPr txBox="1">
              <a:spLocks noChangeArrowheads="1"/>
            </p:cNvSpPr>
            <p:nvPr/>
          </p:nvSpPr>
          <p:spPr bwMode="auto">
            <a:xfrm>
              <a:off x="5674472" y="6119813"/>
              <a:ext cx="1874762" cy="40011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ct val="50000"/>
                </a:spcBef>
                <a:spcAft>
                  <a:spcPts val="0"/>
                </a:spcAft>
                <a:defRPr/>
              </a:pPr>
              <a:r>
                <a:rPr lang="fr-FR" altLang="fr-FR" sz="2000" b="1" kern="0" dirty="0">
                  <a:solidFill>
                    <a:schemeClr val="accent1">
                      <a:lumMod val="75000"/>
                    </a:schemeClr>
                  </a:solidFill>
                  <a:latin typeface="+mn-lt"/>
                </a:rPr>
                <a:t>Le thym </a:t>
              </a:r>
            </a:p>
          </p:txBody>
        </p:sp>
        <p:pic>
          <p:nvPicPr>
            <p:cNvPr id="63" name="Image 62">
              <a:extLst>
                <a:ext uri="{FF2B5EF4-FFF2-40B4-BE49-F238E27FC236}">
                  <a16:creationId xmlns:a16="http://schemas.microsoft.com/office/drawing/2014/main" id="{FE0EB8D0-7EF5-83C3-DCAA-6A3C84FBFA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02462" y="4065448"/>
              <a:ext cx="2927164" cy="2420096"/>
            </a:xfrm>
            <a:prstGeom prst="rect">
              <a:avLst/>
            </a:prstGeom>
          </p:spPr>
        </p:pic>
      </p:grpSp>
      <p:sp>
        <p:nvSpPr>
          <p:cNvPr id="2" name="Rectangle 2">
            <a:extLst>
              <a:ext uri="{FF2B5EF4-FFF2-40B4-BE49-F238E27FC236}">
                <a16:creationId xmlns:a16="http://schemas.microsoft.com/office/drawing/2014/main" id="{ABBE814E-2517-9925-1B91-C5655C1324BA}"/>
              </a:ext>
            </a:extLst>
          </p:cNvPr>
          <p:cNvSpPr/>
          <p:nvPr/>
        </p:nvSpPr>
        <p:spPr>
          <a:xfrm>
            <a:off x="1485900" y="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Quelle flore trouve-t-on dans les Calanques ?</a:t>
            </a:r>
          </a:p>
        </p:txBody>
      </p:sp>
      <p:sp>
        <p:nvSpPr>
          <p:cNvPr id="3" name="Rectangle 1">
            <a:extLst>
              <a:ext uri="{FF2B5EF4-FFF2-40B4-BE49-F238E27FC236}">
                <a16:creationId xmlns:a16="http://schemas.microsoft.com/office/drawing/2014/main" id="{9258B396-0360-BFE3-9326-BC9AA059DDAA}"/>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D08F7679-EFD5-40F9-3251-6390E169A72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E9A4A3B6-DC34-4AA0-D0CB-0E69E0B5CA6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AB064BF3-B7D5-D815-FD55-F8B31BC1AF0B}"/>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D2E56BA1-5A13-17B6-BB47-1B20C8032D3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AFF6C0B4-F695-5026-E647-72662A908EEA}"/>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BC824BC5-B4C7-F3AB-EA5F-51BAA685FD4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F82D2C2E-6E67-BB98-0274-33837FCA02D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 name="Groupe Autres">
            <a:extLst>
              <a:ext uri="{FF2B5EF4-FFF2-40B4-BE49-F238E27FC236}">
                <a16:creationId xmlns:a16="http://schemas.microsoft.com/office/drawing/2014/main" id="{86F56297-C937-DF62-6333-DC93DD38BDED}"/>
              </a:ext>
            </a:extLst>
          </p:cNvPr>
          <p:cNvGrpSpPr>
            <a:grpSpLocks/>
          </p:cNvGrpSpPr>
          <p:nvPr/>
        </p:nvGrpSpPr>
        <p:grpSpPr bwMode="auto">
          <a:xfrm>
            <a:off x="9036319" y="4341813"/>
            <a:ext cx="2850881" cy="2077769"/>
            <a:chOff x="7045283" y="4333257"/>
            <a:chExt cx="2852588" cy="2078362"/>
          </a:xfrm>
        </p:grpSpPr>
        <p:pic>
          <p:nvPicPr>
            <p:cNvPr id="37" name="Image 25">
              <a:extLst>
                <a:ext uri="{FF2B5EF4-FFF2-40B4-BE49-F238E27FC236}">
                  <a16:creationId xmlns:a16="http://schemas.microsoft.com/office/drawing/2014/main" id="{733E4111-4E1C-22AD-6001-8CAE57220EA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045283" y="4887130"/>
              <a:ext cx="1161643"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Bulle ronde">
              <a:extLst>
                <a:ext uri="{FF2B5EF4-FFF2-40B4-BE49-F238E27FC236}">
                  <a16:creationId xmlns:a16="http://schemas.microsoft.com/office/drawing/2014/main" id="{643CBA80-8EE6-43BE-1BF9-2B4D456AB532}"/>
                </a:ext>
              </a:extLst>
            </p:cNvPr>
            <p:cNvSpPr/>
            <p:nvPr/>
          </p:nvSpPr>
          <p:spPr bwMode="auto">
            <a:xfrm>
              <a:off x="7793444" y="4333257"/>
              <a:ext cx="1993846" cy="982674"/>
            </a:xfrm>
            <a:prstGeom prst="wedgeEllipseCallout">
              <a:avLst>
                <a:gd name="adj1" fmla="val -38693"/>
                <a:gd name="adj2" fmla="val 7250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latin typeface="Candara" panose="020E0502030303020204" pitchFamily="34" charset="0"/>
              </a:endParaRPr>
            </a:p>
          </p:txBody>
        </p:sp>
        <p:sp>
          <p:nvSpPr>
            <p:cNvPr id="39" name="ZoneTexte 14">
              <a:extLst>
                <a:ext uri="{FF2B5EF4-FFF2-40B4-BE49-F238E27FC236}">
                  <a16:creationId xmlns:a16="http://schemas.microsoft.com/office/drawing/2014/main" id="{9198BC02-FAB1-99A0-E753-3F316A7EE360}"/>
                </a:ext>
              </a:extLst>
            </p:cNvPr>
            <p:cNvSpPr txBox="1">
              <a:spLocks noChangeArrowheads="1"/>
            </p:cNvSpPr>
            <p:nvPr/>
          </p:nvSpPr>
          <p:spPr bwMode="auto">
            <a:xfrm>
              <a:off x="7989025" y="4721144"/>
              <a:ext cx="1908846" cy="25860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buNone/>
                <a:defRPr/>
              </a:pPr>
              <a:r>
                <a:rPr lang="fr-FR" altLang="fr-FR" sz="1200" dirty="0">
                  <a:solidFill>
                    <a:schemeClr val="tx1"/>
                  </a:solidFill>
                  <a:latin typeface="Arial" panose="020B0604020202020204" pitchFamily="34" charset="0"/>
                  <a:cs typeface="Arial" panose="020B0604020202020204" pitchFamily="34" charset="0"/>
                </a:rPr>
                <a:t>Et d’autres encore…</a:t>
              </a:r>
              <a:endParaRPr lang="fr-FR" sz="1200" dirty="0">
                <a:solidFill>
                  <a:schemeClr val="tx1"/>
                </a:solidFill>
                <a:latin typeface="Arial" panose="020B0604020202020204" pitchFamily="34" charset="0"/>
                <a:cs typeface="Arial" panose="020B0604020202020204" pitchFamily="34" charset="0"/>
              </a:endParaRPr>
            </a:p>
          </p:txBody>
        </p:sp>
      </p:grpSp>
      <p:grpSp>
        <p:nvGrpSpPr>
          <p:cNvPr id="40" name="Groupe N1">
            <a:extLst>
              <a:ext uri="{FF2B5EF4-FFF2-40B4-BE49-F238E27FC236}">
                <a16:creationId xmlns:a16="http://schemas.microsoft.com/office/drawing/2014/main" id="{F49BD8C7-5C95-C060-B43A-47C4E0C2F309}"/>
              </a:ext>
            </a:extLst>
          </p:cNvPr>
          <p:cNvGrpSpPr/>
          <p:nvPr/>
        </p:nvGrpSpPr>
        <p:grpSpPr>
          <a:xfrm>
            <a:off x="2679288" y="2107861"/>
            <a:ext cx="1015200" cy="1015200"/>
            <a:chOff x="2979068" y="2181479"/>
            <a:chExt cx="1015200" cy="1015200"/>
          </a:xfrm>
          <a:solidFill>
            <a:srgbClr val="42C4E3"/>
          </a:solidFill>
        </p:grpSpPr>
        <p:sp>
          <p:nvSpPr>
            <p:cNvPr id="41" name="Numéro 1">
              <a:extLst>
                <a:ext uri="{FF2B5EF4-FFF2-40B4-BE49-F238E27FC236}">
                  <a16:creationId xmlns:a16="http://schemas.microsoft.com/office/drawing/2014/main" id="{353156CC-766F-2376-EFB3-0E75FE53504D}"/>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2" name="? bleu">
              <a:extLst>
                <a:ext uri="{FF2B5EF4-FFF2-40B4-BE49-F238E27FC236}">
                  <a16:creationId xmlns:a16="http://schemas.microsoft.com/office/drawing/2014/main" id="{45433BDD-D0E2-D907-BD5A-C35DD42C37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43" name="Groupe N3">
            <a:extLst>
              <a:ext uri="{FF2B5EF4-FFF2-40B4-BE49-F238E27FC236}">
                <a16:creationId xmlns:a16="http://schemas.microsoft.com/office/drawing/2014/main" id="{DE2B4C10-8EE3-BD28-05F0-F1D11BA0ED2E}"/>
              </a:ext>
            </a:extLst>
          </p:cNvPr>
          <p:cNvGrpSpPr>
            <a:grpSpLocks/>
          </p:cNvGrpSpPr>
          <p:nvPr/>
        </p:nvGrpSpPr>
        <p:grpSpPr bwMode="auto">
          <a:xfrm>
            <a:off x="9424732" y="2134560"/>
            <a:ext cx="1016000" cy="1014413"/>
            <a:chOff x="9725308" y="2293938"/>
            <a:chExt cx="1015200" cy="1015200"/>
          </a:xfrm>
        </p:grpSpPr>
        <p:sp>
          <p:nvSpPr>
            <p:cNvPr id="44" name="Numéro 3">
              <a:extLst>
                <a:ext uri="{FF2B5EF4-FFF2-40B4-BE49-F238E27FC236}">
                  <a16:creationId xmlns:a16="http://schemas.microsoft.com/office/drawing/2014/main" id="{53E86968-D74B-F86D-8239-ACD8A4A1C3BE}"/>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5" name="? bleu">
              <a:extLst>
                <a:ext uri="{FF2B5EF4-FFF2-40B4-BE49-F238E27FC236}">
                  <a16:creationId xmlns:a16="http://schemas.microsoft.com/office/drawing/2014/main" id="{F1800A9F-1715-B555-C6A2-5DF26D4BA00C}"/>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46" name="Groupe N5">
            <a:extLst>
              <a:ext uri="{FF2B5EF4-FFF2-40B4-BE49-F238E27FC236}">
                <a16:creationId xmlns:a16="http://schemas.microsoft.com/office/drawing/2014/main" id="{F191C88C-5264-C580-526A-B6CBE2315C72}"/>
              </a:ext>
            </a:extLst>
          </p:cNvPr>
          <p:cNvGrpSpPr>
            <a:grpSpLocks/>
          </p:cNvGrpSpPr>
          <p:nvPr/>
        </p:nvGrpSpPr>
        <p:grpSpPr bwMode="auto">
          <a:xfrm>
            <a:off x="6025902" y="4945166"/>
            <a:ext cx="1016000" cy="1016000"/>
            <a:chOff x="6250282" y="5007328"/>
            <a:chExt cx="1015200" cy="1015200"/>
          </a:xfrm>
        </p:grpSpPr>
        <p:sp>
          <p:nvSpPr>
            <p:cNvPr id="47" name="Numéro 5">
              <a:extLst>
                <a:ext uri="{FF2B5EF4-FFF2-40B4-BE49-F238E27FC236}">
                  <a16:creationId xmlns:a16="http://schemas.microsoft.com/office/drawing/2014/main" id="{C87E0C98-EBC4-EFBB-8DD8-576FCFE209C3}"/>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8" name="? bleu">
              <a:extLst>
                <a:ext uri="{FF2B5EF4-FFF2-40B4-BE49-F238E27FC236}">
                  <a16:creationId xmlns:a16="http://schemas.microsoft.com/office/drawing/2014/main" id="{7406EFBB-5BAD-70A1-187A-90DF3EFBAAED}"/>
                </a:ext>
              </a:extLst>
            </p:cNvPr>
            <p:cNvSpPr>
              <a:spLocks noChangeArrowheads="1"/>
            </p:cNvSpPr>
            <p:nvPr/>
          </p:nvSpPr>
          <p:spPr bwMode="auto">
            <a:xfrm>
              <a:off x="6481874" y="5097744"/>
              <a:ext cx="356907" cy="8311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49" name="Groupe N4">
            <a:extLst>
              <a:ext uri="{FF2B5EF4-FFF2-40B4-BE49-F238E27FC236}">
                <a16:creationId xmlns:a16="http://schemas.microsoft.com/office/drawing/2014/main" id="{EA150187-CA24-155E-307F-08076DC5528B}"/>
              </a:ext>
            </a:extLst>
          </p:cNvPr>
          <p:cNvGrpSpPr>
            <a:grpSpLocks/>
          </p:cNvGrpSpPr>
          <p:nvPr/>
        </p:nvGrpSpPr>
        <p:grpSpPr bwMode="auto">
          <a:xfrm>
            <a:off x="2749806" y="4923565"/>
            <a:ext cx="1016000" cy="1016000"/>
            <a:chOff x="3027027" y="5047015"/>
            <a:chExt cx="1015200" cy="1015200"/>
          </a:xfrm>
        </p:grpSpPr>
        <p:sp>
          <p:nvSpPr>
            <p:cNvPr id="50" name="Numéro 4">
              <a:extLst>
                <a:ext uri="{FF2B5EF4-FFF2-40B4-BE49-F238E27FC236}">
                  <a16:creationId xmlns:a16="http://schemas.microsoft.com/office/drawing/2014/main" id="{0A33BD60-9582-37E7-7276-5054F2416DE2}"/>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1" name="? bleu">
              <a:extLst>
                <a:ext uri="{FF2B5EF4-FFF2-40B4-BE49-F238E27FC236}">
                  <a16:creationId xmlns:a16="http://schemas.microsoft.com/office/drawing/2014/main" id="{69F08935-9A5E-6CF7-A56E-6C2DC0854908}"/>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52" name="Groupe N2">
            <a:extLst>
              <a:ext uri="{FF2B5EF4-FFF2-40B4-BE49-F238E27FC236}">
                <a16:creationId xmlns:a16="http://schemas.microsoft.com/office/drawing/2014/main" id="{DC7E6463-B962-D777-8424-03E25B792216}"/>
              </a:ext>
            </a:extLst>
          </p:cNvPr>
          <p:cNvGrpSpPr>
            <a:grpSpLocks/>
          </p:cNvGrpSpPr>
          <p:nvPr/>
        </p:nvGrpSpPr>
        <p:grpSpPr bwMode="auto">
          <a:xfrm>
            <a:off x="6108444" y="2134560"/>
            <a:ext cx="1016000" cy="1014413"/>
            <a:chOff x="6429109" y="2275219"/>
            <a:chExt cx="1015200" cy="1015200"/>
          </a:xfrm>
        </p:grpSpPr>
        <p:sp>
          <p:nvSpPr>
            <p:cNvPr id="53" name="Numéro 2">
              <a:extLst>
                <a:ext uri="{FF2B5EF4-FFF2-40B4-BE49-F238E27FC236}">
                  <a16:creationId xmlns:a16="http://schemas.microsoft.com/office/drawing/2014/main" id="{25E3CBF3-85FC-868C-1DFB-03E216B0ED5E}"/>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4" name="? bleu">
              <a:extLst>
                <a:ext uri="{FF2B5EF4-FFF2-40B4-BE49-F238E27FC236}">
                  <a16:creationId xmlns:a16="http://schemas.microsoft.com/office/drawing/2014/main" id="{74F550BD-89BB-AB7F-D7D4-815EF2785654}"/>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55" name="Groupe N6">
            <a:extLst>
              <a:ext uri="{FF2B5EF4-FFF2-40B4-BE49-F238E27FC236}">
                <a16:creationId xmlns:a16="http://schemas.microsoft.com/office/drawing/2014/main" id="{E30FFD1F-2E2B-3DDC-01B9-AC3073C3B52C}"/>
              </a:ext>
            </a:extLst>
          </p:cNvPr>
          <p:cNvGrpSpPr>
            <a:grpSpLocks/>
          </p:cNvGrpSpPr>
          <p:nvPr/>
        </p:nvGrpSpPr>
        <p:grpSpPr bwMode="auto">
          <a:xfrm>
            <a:off x="9424732" y="4945166"/>
            <a:ext cx="1016000" cy="1016000"/>
            <a:chOff x="9902970" y="5173076"/>
            <a:chExt cx="1015200" cy="1015200"/>
          </a:xfrm>
        </p:grpSpPr>
        <p:sp>
          <p:nvSpPr>
            <p:cNvPr id="56" name="Numéro 6">
              <a:extLst>
                <a:ext uri="{FF2B5EF4-FFF2-40B4-BE49-F238E27FC236}">
                  <a16:creationId xmlns:a16="http://schemas.microsoft.com/office/drawing/2014/main" id="{49E2F204-3259-2AA6-E89F-00550B4D0C1F}"/>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7" name="? bleu">
              <a:extLst>
                <a:ext uri="{FF2B5EF4-FFF2-40B4-BE49-F238E27FC236}">
                  <a16:creationId xmlns:a16="http://schemas.microsoft.com/office/drawing/2014/main" id="{64F1FE8B-2CF4-A096-CFE1-40FB446E010E}"/>
                </a:ext>
              </a:extLst>
            </p:cNvPr>
            <p:cNvSpPr>
              <a:spLocks noChangeArrowheads="1"/>
            </p:cNvSpPr>
            <p:nvPr/>
          </p:nvSpPr>
          <p:spPr bwMode="auto">
            <a:xfrm>
              <a:off x="10137735" y="5257147"/>
              <a:ext cx="356906"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15" name="Espace réservé du numéro de diapositive 1">
            <a:extLst>
              <a:ext uri="{FF2B5EF4-FFF2-40B4-BE49-F238E27FC236}">
                <a16:creationId xmlns:a16="http://schemas.microsoft.com/office/drawing/2014/main" id="{5335C3C1-1D78-E6C0-B89B-9A2D12E46896}"/>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36</a:t>
            </a:fld>
            <a:endParaRPr lang="fr-FR" altLang="fr-FR" sz="1800" b="1" dirty="0">
              <a:solidFill>
                <a:schemeClr val="bg1"/>
              </a:solidFill>
            </a:endParaRPr>
          </a:p>
        </p:txBody>
      </p:sp>
      <p:pic>
        <p:nvPicPr>
          <p:cNvPr id="12" name="Logo AEM">
            <a:extLst>
              <a:ext uri="{FF2B5EF4-FFF2-40B4-BE49-F238E27FC236}">
                <a16:creationId xmlns:a16="http://schemas.microsoft.com/office/drawing/2014/main" id="{9C86EEDD-5E66-6158-71B5-E73CB0FBDA04}"/>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 Info">
            <a:extLst>
              <a:ext uri="{FF2B5EF4-FFF2-40B4-BE49-F238E27FC236}">
                <a16:creationId xmlns:a16="http://schemas.microsoft.com/office/drawing/2014/main" id="{02AC98CC-8AAE-91B1-46BD-5B4C93513EC4}"/>
              </a:ext>
            </a:extLst>
          </p:cNvPr>
          <p:cNvPicPr>
            <a:picLocks noChangeAspect="1"/>
          </p:cNvPicPr>
          <p:nvPr/>
        </p:nvPicPr>
        <p:blipFill>
          <a:blip r:embed="rId12">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17" name="Carré corné Info">
            <a:extLst>
              <a:ext uri="{FF2B5EF4-FFF2-40B4-BE49-F238E27FC236}">
                <a16:creationId xmlns:a16="http://schemas.microsoft.com/office/drawing/2014/main" id="{73777121-8B27-6B27-AD2F-2429E7E7435D}"/>
              </a:ext>
            </a:extLst>
          </p:cNvPr>
          <p:cNvSpPr/>
          <p:nvPr/>
        </p:nvSpPr>
        <p:spPr>
          <a:xfrm>
            <a:off x="244633" y="5101673"/>
            <a:ext cx="1400099" cy="1128713"/>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AutoNum type="arabicPeriod"/>
              <a:defRPr/>
            </a:pPr>
            <a:endParaRPr lang="fr-FR" sz="1100" b="1" dirty="0">
              <a:solidFill>
                <a:srgbClr val="002060"/>
              </a:solidFill>
            </a:endParaRPr>
          </a:p>
          <a:p>
            <a:pPr marL="228600" indent="-228600">
              <a:buAutoNum type="arabicPeriod"/>
              <a:defRPr/>
            </a:pPr>
            <a:r>
              <a:rPr lang="fr-FR" sz="1100" b="1" dirty="0">
                <a:solidFill>
                  <a:srgbClr val="002060"/>
                </a:solidFill>
              </a:rPr>
              <a:t>Le pin d’Alep</a:t>
            </a:r>
          </a:p>
          <a:p>
            <a:pPr marL="228600" indent="-228600">
              <a:buAutoNum type="arabicPeriod"/>
              <a:defRPr/>
            </a:pPr>
            <a:r>
              <a:rPr lang="fr-FR" sz="1100" b="1" dirty="0">
                <a:solidFill>
                  <a:srgbClr val="002060"/>
                </a:solidFill>
              </a:rPr>
              <a:t>Le romarin</a:t>
            </a:r>
          </a:p>
          <a:p>
            <a:pPr marL="228600" indent="-228600">
              <a:buAutoNum type="arabicPeriod"/>
              <a:defRPr/>
            </a:pPr>
            <a:r>
              <a:rPr lang="fr-FR" sz="1100" b="1" dirty="0">
                <a:solidFill>
                  <a:srgbClr val="002060"/>
                </a:solidFill>
              </a:rPr>
              <a:t>Le chêne Kermès</a:t>
            </a:r>
          </a:p>
          <a:p>
            <a:pPr marL="228600" indent="-228600">
              <a:buAutoNum type="arabicPeriod"/>
              <a:defRPr/>
            </a:pPr>
            <a:r>
              <a:rPr lang="fr-FR" sz="1100" b="1" dirty="0">
                <a:solidFill>
                  <a:srgbClr val="002060"/>
                </a:solidFill>
              </a:rPr>
              <a:t>La bruyère</a:t>
            </a:r>
          </a:p>
          <a:p>
            <a:pPr marL="228600" indent="-228600">
              <a:buAutoNum type="arabicPeriod"/>
              <a:defRPr/>
            </a:pPr>
            <a:r>
              <a:rPr lang="fr-FR" sz="1100" b="1" dirty="0">
                <a:solidFill>
                  <a:srgbClr val="002060"/>
                </a:solidFill>
              </a:rPr>
              <a:t>Le thym</a:t>
            </a:r>
          </a:p>
        </p:txBody>
      </p:sp>
      <p:sp>
        <p:nvSpPr>
          <p:cNvPr id="10" name="ZoneTexte 9">
            <a:extLst>
              <a:ext uri="{FF2B5EF4-FFF2-40B4-BE49-F238E27FC236}">
                <a16:creationId xmlns:a16="http://schemas.microsoft.com/office/drawing/2014/main" id="{EE259535-A53D-CEC2-8A5E-E514EF781DCC}"/>
              </a:ext>
            </a:extLst>
          </p:cNvPr>
          <p:cNvSpPr txBox="1"/>
          <p:nvPr/>
        </p:nvSpPr>
        <p:spPr>
          <a:xfrm>
            <a:off x="263198" y="6412911"/>
            <a:ext cx="1538010" cy="276999"/>
          </a:xfrm>
          <a:prstGeom prst="rect">
            <a:avLst/>
          </a:prstGeom>
          <a:noFill/>
        </p:spPr>
        <p:txBody>
          <a:bodyPr wrap="square" rtlCol="0">
            <a:spAutoFit/>
          </a:bodyPr>
          <a:lstStyle/>
          <a:p>
            <a:r>
              <a:rPr lang="fr-FR" sz="1200" dirty="0"/>
              <a:t>P.R.C.B.T</a:t>
            </a:r>
          </a:p>
        </p:txBody>
      </p:sp>
      <p:pic>
        <p:nvPicPr>
          <p:cNvPr id="18" name="Image 1">
            <a:hlinkClick r:id="rId13" action="ppaction://hlinksldjump"/>
            <a:extLst>
              <a:ext uri="{FF2B5EF4-FFF2-40B4-BE49-F238E27FC236}">
                <a16:creationId xmlns:a16="http://schemas.microsoft.com/office/drawing/2014/main" id="{62955D73-9B9E-3634-68FD-742CEF42353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64822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4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66"/>
                                        </p:tgtEl>
                                        <p:attrNameLst>
                                          <p:attrName>style.visibility</p:attrName>
                                        </p:attrNameLst>
                                      </p:cBhvr>
                                      <p:to>
                                        <p:strVal val="visible"/>
                                      </p:to>
                                    </p:set>
                                  </p:childTnLst>
                                </p:cTn>
                              </p:par>
                            </p:childTnLst>
                          </p:cTn>
                        </p:par>
                      </p:childTnLst>
                    </p:cTn>
                  </p:par>
                </p:childTnLst>
              </p:cTn>
              <p:nextCondLst>
                <p:cond evt="onClick" delay="0">
                  <p:tgtEl>
                    <p:spTgt spid="40"/>
                  </p:tgtEl>
                </p:cond>
              </p:nextCondLst>
            </p:seq>
            <p:seq concurrent="1" nextAc="seek">
              <p:cTn id="9" restart="whenNotActive" fill="hold" evtFilter="cancelBubble" nodeType="interactiveSeq">
                <p:stCondLst>
                  <p:cond evt="onClick" delay="0">
                    <p:tgtEl>
                      <p:spTgt spid="52"/>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52"/>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67"/>
                                        </p:tgtEl>
                                        <p:attrNameLst>
                                          <p:attrName>style.visibility</p:attrName>
                                        </p:attrNameLst>
                                      </p:cBhvr>
                                      <p:to>
                                        <p:strVal val="visible"/>
                                      </p:to>
                                    </p:set>
                                  </p:childTnLst>
                                </p:cTn>
                              </p:par>
                            </p:childTnLst>
                          </p:cTn>
                        </p:par>
                      </p:childTnLst>
                    </p:cTn>
                  </p:par>
                </p:childTnLst>
              </p:cTn>
              <p:nextCondLst>
                <p:cond evt="onClick" delay="0">
                  <p:tgtEl>
                    <p:spTgt spid="52"/>
                  </p:tgtEl>
                </p:cond>
              </p:nextCondLst>
            </p:seq>
            <p:seq concurrent="1" nextAc="seek">
              <p:cTn id="16" restart="whenNotActive" fill="hold" evtFilter="cancelBubble" nodeType="interactiveSeq">
                <p:stCondLst>
                  <p:cond evt="onClick" delay="0">
                    <p:tgtEl>
                      <p:spTgt spid="43"/>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43"/>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68"/>
                                        </p:tgtEl>
                                        <p:attrNameLst>
                                          <p:attrName>style.visibility</p:attrName>
                                        </p:attrNameLst>
                                      </p:cBhvr>
                                      <p:to>
                                        <p:strVal val="visible"/>
                                      </p:to>
                                    </p:set>
                                  </p:childTnLst>
                                </p:cTn>
                              </p:par>
                            </p:childTnLst>
                          </p:cTn>
                        </p:par>
                      </p:childTnLst>
                    </p:cTn>
                  </p:par>
                </p:childTnLst>
              </p:cTn>
              <p:nextCondLst>
                <p:cond evt="onClick" delay="0">
                  <p:tgtEl>
                    <p:spTgt spid="43"/>
                  </p:tgtEl>
                </p:cond>
              </p:nextCondLst>
            </p:seq>
            <p:seq concurrent="1" nextAc="seek">
              <p:cTn id="23" restart="whenNotActive" fill="hold" evtFilter="cancelBubble" nodeType="interactiveSeq">
                <p:stCondLst>
                  <p:cond evt="onClick" delay="0">
                    <p:tgtEl>
                      <p:spTgt spid="49"/>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49"/>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65"/>
                                        </p:tgtEl>
                                        <p:attrNameLst>
                                          <p:attrName>style.visibility</p:attrName>
                                        </p:attrNameLst>
                                      </p:cBhvr>
                                      <p:to>
                                        <p:strVal val="visible"/>
                                      </p:to>
                                    </p:set>
                                  </p:childTnLst>
                                </p:cTn>
                              </p:par>
                            </p:childTnLst>
                          </p:cTn>
                        </p:par>
                      </p:childTnLst>
                    </p:cTn>
                  </p:par>
                </p:childTnLst>
              </p:cTn>
              <p:nextCondLst>
                <p:cond evt="onClick" delay="0">
                  <p:tgtEl>
                    <p:spTgt spid="49"/>
                  </p:tgtEl>
                </p:cond>
              </p:nextCondLst>
            </p:seq>
            <p:seq concurrent="1" nextAc="seek">
              <p:cTn id="30" restart="whenNotActive" fill="hold" evtFilter="cancelBubble" nodeType="interactiveSeq">
                <p:stCondLst>
                  <p:cond evt="onClick" delay="0">
                    <p:tgtEl>
                      <p:spTgt spid="46"/>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withEffect">
                                  <p:stCondLst>
                                    <p:cond delay="0"/>
                                  </p:stCondLst>
                                  <p:childTnLst>
                                    <p:set>
                                      <p:cBhvr>
                                        <p:cTn id="34" dur="1" fill="hold">
                                          <p:stCondLst>
                                            <p:cond delay="0"/>
                                          </p:stCondLst>
                                        </p:cTn>
                                        <p:tgtEl>
                                          <p:spTgt spid="46"/>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64"/>
                                        </p:tgtEl>
                                        <p:attrNameLst>
                                          <p:attrName>style.visibility</p:attrName>
                                        </p:attrNameLst>
                                      </p:cBhvr>
                                      <p:to>
                                        <p:strVal val="visible"/>
                                      </p:to>
                                    </p:set>
                                  </p:childTnLst>
                                </p:cTn>
                              </p:par>
                            </p:childTnLst>
                          </p:cTn>
                        </p:par>
                      </p:childTnLst>
                    </p:cTn>
                  </p:par>
                </p:childTnLst>
              </p:cTn>
              <p:nextCondLst>
                <p:cond evt="onClick" delay="0">
                  <p:tgtEl>
                    <p:spTgt spid="46"/>
                  </p:tgtEl>
                </p:cond>
              </p:nextCondLst>
            </p:seq>
            <p:seq concurrent="1" nextAc="seek">
              <p:cTn id="37" restart="whenNotActive" fill="hold" evtFilter="cancelBubble" nodeType="interactiveSeq">
                <p:stCondLst>
                  <p:cond evt="onClick" delay="0">
                    <p:tgtEl>
                      <p:spTgt spid="55"/>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withEffect">
                                  <p:stCondLst>
                                    <p:cond delay="0"/>
                                  </p:stCondLst>
                                  <p:childTnLst>
                                    <p:set>
                                      <p:cBhvr>
                                        <p:cTn id="41" dur="1" fill="hold">
                                          <p:stCondLst>
                                            <p:cond delay="0"/>
                                          </p:stCondLst>
                                        </p:cTn>
                                        <p:tgtEl>
                                          <p:spTgt spid="55"/>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55"/>
                  </p:tgtEl>
                </p:cond>
              </p:nextCondLst>
            </p:seq>
            <p:seq concurrent="1" nextAc="seek">
              <p:cTn id="44" restart="whenNotActive" fill="hold" evtFilter="cancelBubble" nodeType="interactiveSeq">
                <p:stCondLst>
                  <p:cond evt="onClick" delay="0">
                    <p:tgtEl>
                      <p:spTgt spid="14"/>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17" grpId="0" animBg="1"/>
      <p:bldP spid="17" grpId="1" animBg="1"/>
    </p:bld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9EE9FE6-B946-11C2-B4CD-D0899980931D}"/>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4472C4">
                    <a:lumMod val="75000"/>
                  </a:srgbClr>
                </a:solidFill>
                <a:cs typeface="Arial" panose="020B0604020202020204" pitchFamily="34" charset="0"/>
              </a:rPr>
              <a:t>Qu’est-ce qu’une espèce endémique ?</a:t>
            </a:r>
            <a:endParaRPr lang="fr-FR" sz="3500" b="1" dirty="0">
              <a:solidFill>
                <a:srgbClr val="4472C4">
                  <a:lumMod val="75000"/>
                </a:srgbClr>
              </a:solidFill>
              <a:cs typeface="Arial" panose="020B0604020202020204" pitchFamily="34" charset="0"/>
            </a:endParaRPr>
          </a:p>
        </p:txBody>
      </p:sp>
      <p:sp>
        <p:nvSpPr>
          <p:cNvPr id="3" name="Rectangle 1">
            <a:extLst>
              <a:ext uri="{FF2B5EF4-FFF2-40B4-BE49-F238E27FC236}">
                <a16:creationId xmlns:a16="http://schemas.microsoft.com/office/drawing/2014/main" id="{55E78ABC-5FAA-5D85-054D-C29462FFAEBF}"/>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AF1A2591-26A4-C8E0-080A-FE6846530E7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9910600D-0CB7-F80D-1C0C-9BD2D19280DB}"/>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DF0F98E2-CD93-269E-BE56-F017DCAD75AE}"/>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AC33516C-0B0C-C1EF-CAFB-D2625D9B0F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3CAEE91C-FA01-8342-4D7A-AD5459826C23}"/>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1182AD8E-9A96-D582-B655-D81C26168F12}"/>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685B61D7-7F00-C2DA-86AE-F72F9FA8EB9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B5C44A1C-190C-73EE-17AB-921C4603B3C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space réservé du numéro de diapositive 1">
            <a:extLst>
              <a:ext uri="{FF2B5EF4-FFF2-40B4-BE49-F238E27FC236}">
                <a16:creationId xmlns:a16="http://schemas.microsoft.com/office/drawing/2014/main" id="{B33201E8-DDAC-F213-79BA-93CAEFFB0981}"/>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37</a:t>
            </a:fld>
            <a:endParaRPr lang="fr-FR" altLang="fr-FR" sz="1800" b="1" dirty="0">
              <a:solidFill>
                <a:schemeClr val="bg1"/>
              </a:solidFill>
            </a:endParaRPr>
          </a:p>
        </p:txBody>
      </p:sp>
      <p:pic>
        <p:nvPicPr>
          <p:cNvPr id="14" name="Image 13">
            <a:extLst>
              <a:ext uri="{FF2B5EF4-FFF2-40B4-BE49-F238E27FC236}">
                <a16:creationId xmlns:a16="http://schemas.microsoft.com/office/drawing/2014/main" id="{D4E9F156-6AFA-1525-DFBF-4952452A25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603376" y="2632075"/>
            <a:ext cx="2633957" cy="4013648"/>
          </a:xfrm>
          <a:prstGeom prst="rect">
            <a:avLst/>
          </a:prstGeom>
        </p:spPr>
      </p:pic>
      <p:pic>
        <p:nvPicPr>
          <p:cNvPr id="21" name="+ PLUS">
            <a:extLst>
              <a:ext uri="{FF2B5EF4-FFF2-40B4-BE49-F238E27FC236}">
                <a16:creationId xmlns:a16="http://schemas.microsoft.com/office/drawing/2014/main" id="{5B852DFC-DEFD-747D-30AB-394F68ED390D}"/>
              </a:ext>
            </a:extLst>
          </p:cNvPr>
          <p:cNvPicPr preferRelativeResize="0">
            <a:picLocks/>
          </p:cNvPicPr>
          <p:nvPr/>
        </p:nvPicPr>
        <p:blipFill>
          <a:blip r:embed="rId7">
            <a:extLst>
              <a:ext uri="{28A0092B-C50C-407E-A947-70E740481C1C}">
                <a14:useLocalDpi xmlns:a14="http://schemas.microsoft.com/office/drawing/2010/main" val="0"/>
              </a:ext>
            </a:extLst>
          </a:blip>
          <a:srcRect/>
          <a:stretch>
            <a:fillRect/>
          </a:stretch>
        </p:blipFill>
        <p:spPr bwMode="auto">
          <a:xfrm>
            <a:off x="4070759" y="3681413"/>
            <a:ext cx="763587" cy="60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ZoneTexte 21">
            <a:extLst>
              <a:ext uri="{FF2B5EF4-FFF2-40B4-BE49-F238E27FC236}">
                <a16:creationId xmlns:a16="http://schemas.microsoft.com/office/drawing/2014/main" id="{99EE48E1-57F0-76DC-E5C9-9F0590AA9D2C}"/>
              </a:ext>
            </a:extLst>
          </p:cNvPr>
          <p:cNvSpPr txBox="1"/>
          <p:nvPr/>
        </p:nvSpPr>
        <p:spPr>
          <a:xfrm>
            <a:off x="7833674" y="6396722"/>
            <a:ext cx="3638747" cy="438582"/>
          </a:xfrm>
          <a:prstGeom prst="rect">
            <a:avLst/>
          </a:prstGeom>
          <a:noFill/>
        </p:spPr>
        <p:txBody>
          <a:bodyPr wrap="square">
            <a:spAutoFit/>
          </a:bodyPr>
          <a:lstStyle/>
          <a:p>
            <a:r>
              <a:rPr lang="fr-FR" sz="1050" dirty="0">
                <a:solidFill>
                  <a:schemeClr val="bg1">
                    <a:lumMod val="65000"/>
                  </a:schemeClr>
                </a:solidFill>
                <a:hlinkClick r:id="rId8">
                  <a:extLst>
                    <a:ext uri="{A12FA001-AC4F-418D-AE19-62706E023703}">
                      <ahyp:hlinkClr xmlns:ahyp="http://schemas.microsoft.com/office/drawing/2018/hyperlinkcolor" val="tx"/>
                    </a:ext>
                  </a:extLst>
                </a:hlinkClick>
              </a:rPr>
              <a:t>(source :</a:t>
            </a:r>
            <a:r>
              <a:rPr lang="fr-FR" sz="1050" dirty="0">
                <a:solidFill>
                  <a:schemeClr val="bg1">
                    <a:lumMod val="65000"/>
                  </a:schemeClr>
                </a:solidFill>
              </a:rPr>
              <a:t>.</a:t>
            </a:r>
            <a:r>
              <a:rPr lang="fr-FR" sz="1050" dirty="0" err="1">
                <a:solidFill>
                  <a:schemeClr val="bg1">
                    <a:lumMod val="65000"/>
                  </a:schemeClr>
                </a:solidFill>
              </a:rPr>
              <a:t>cnrtl</a:t>
            </a:r>
            <a:r>
              <a:rPr lang="fr-FR" sz="1050" dirty="0">
                <a:solidFill>
                  <a:schemeClr val="bg1">
                    <a:lumMod val="65000"/>
                  </a:schemeClr>
                </a:solidFill>
              </a:rPr>
              <a:t>)</a:t>
            </a:r>
            <a:endParaRPr lang="fr-FR" sz="1200" dirty="0"/>
          </a:p>
          <a:p>
            <a:endParaRPr lang="fr-FR" sz="1200" dirty="0"/>
          </a:p>
        </p:txBody>
      </p:sp>
      <p:sp>
        <p:nvSpPr>
          <p:cNvPr id="23" name="ZoneTexte 22">
            <a:extLst>
              <a:ext uri="{FF2B5EF4-FFF2-40B4-BE49-F238E27FC236}">
                <a16:creationId xmlns:a16="http://schemas.microsoft.com/office/drawing/2014/main" id="{6FBBD567-4593-4FF8-1619-CF291D4E7214}"/>
              </a:ext>
            </a:extLst>
          </p:cNvPr>
          <p:cNvSpPr txBox="1"/>
          <p:nvPr/>
        </p:nvSpPr>
        <p:spPr>
          <a:xfrm>
            <a:off x="5449435" y="2159829"/>
            <a:ext cx="6436051" cy="1508105"/>
          </a:xfrm>
          <a:prstGeom prst="rect">
            <a:avLst/>
          </a:prstGeom>
          <a:noFill/>
        </p:spPr>
        <p:txBody>
          <a:bodyPr wrap="square">
            <a:spAutoFit/>
          </a:bodyPr>
          <a:lstStyle/>
          <a:p>
            <a:r>
              <a:rPr lang="fr-FR" sz="2000" b="0" i="0" dirty="0">
                <a:solidFill>
                  <a:schemeClr val="accent1">
                    <a:lumMod val="75000"/>
                  </a:schemeClr>
                </a:solidFill>
                <a:effectLst/>
              </a:rPr>
              <a:t>C’est une espèce (animale ou végétale) localisée dans une aire restreinte. </a:t>
            </a:r>
            <a:r>
              <a:rPr lang="fr-FR" sz="2000" dirty="0">
                <a:solidFill>
                  <a:schemeClr val="accent1">
                    <a:lumMod val="75000"/>
                  </a:schemeClr>
                </a:solidFill>
              </a:rPr>
              <a:t>Cela signifie qu’on la rencontre uniquement dans des écosystèmes/pays particuliers.</a:t>
            </a:r>
          </a:p>
          <a:p>
            <a:endParaRPr lang="fr-FR" sz="2000" dirty="0">
              <a:solidFill>
                <a:schemeClr val="accent1">
                  <a:lumMod val="75000"/>
                </a:schemeClr>
              </a:solidFill>
            </a:endParaRPr>
          </a:p>
          <a:p>
            <a:pPr rtl="0">
              <a:spcBef>
                <a:spcPts val="0"/>
              </a:spcBef>
              <a:spcAft>
                <a:spcPts val="1200"/>
              </a:spcAft>
            </a:pPr>
            <a:endParaRPr lang="fr-FR" sz="1200" dirty="0">
              <a:solidFill>
                <a:schemeClr val="accent3">
                  <a:lumMod val="75000"/>
                </a:schemeClr>
              </a:solidFill>
            </a:endParaRPr>
          </a:p>
        </p:txBody>
      </p:sp>
      <p:grpSp>
        <p:nvGrpSpPr>
          <p:cNvPr id="24" name="Groupe 23">
            <a:extLst>
              <a:ext uri="{FF2B5EF4-FFF2-40B4-BE49-F238E27FC236}">
                <a16:creationId xmlns:a16="http://schemas.microsoft.com/office/drawing/2014/main" id="{E3481BF8-D263-A60C-8403-537DFE314C02}"/>
              </a:ext>
            </a:extLst>
          </p:cNvPr>
          <p:cNvGrpSpPr/>
          <p:nvPr/>
        </p:nvGrpSpPr>
        <p:grpSpPr>
          <a:xfrm>
            <a:off x="5993367" y="3468534"/>
            <a:ext cx="3197224" cy="1827519"/>
            <a:chOff x="6719231" y="1918133"/>
            <a:chExt cx="3197224" cy="1510867"/>
          </a:xfrm>
        </p:grpSpPr>
        <p:sp>
          <p:nvSpPr>
            <p:cNvPr id="25" name="Ellipse Texte +">
              <a:extLst>
                <a:ext uri="{FF2B5EF4-FFF2-40B4-BE49-F238E27FC236}">
                  <a16:creationId xmlns:a16="http://schemas.microsoft.com/office/drawing/2014/main" id="{5EB8CB9C-62DE-7580-8314-D479CB557439}"/>
                </a:ext>
              </a:extLst>
            </p:cNvPr>
            <p:cNvSpPr/>
            <p:nvPr/>
          </p:nvSpPr>
          <p:spPr bwMode="auto">
            <a:xfrm>
              <a:off x="6719231" y="1918133"/>
              <a:ext cx="3197224" cy="151086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fr-FR" sz="1100" dirty="0">
                <a:solidFill>
                  <a:schemeClr val="bg1"/>
                </a:solidFill>
              </a:endParaRPr>
            </a:p>
          </p:txBody>
        </p:sp>
        <p:sp>
          <p:nvSpPr>
            <p:cNvPr id="26" name="ZoneTexte 25">
              <a:extLst>
                <a:ext uri="{FF2B5EF4-FFF2-40B4-BE49-F238E27FC236}">
                  <a16:creationId xmlns:a16="http://schemas.microsoft.com/office/drawing/2014/main" id="{D1548D22-0D5C-CDD5-D452-2859348405DE}"/>
                </a:ext>
              </a:extLst>
            </p:cNvPr>
            <p:cNvSpPr txBox="1"/>
            <p:nvPr/>
          </p:nvSpPr>
          <p:spPr>
            <a:xfrm>
              <a:off x="7024254" y="2073401"/>
              <a:ext cx="2587178" cy="1221353"/>
            </a:xfrm>
            <a:prstGeom prst="rect">
              <a:avLst/>
            </a:prstGeom>
            <a:noFill/>
          </p:spPr>
          <p:txBody>
            <a:bodyPr wrap="square">
              <a:spAutoFit/>
            </a:bodyPr>
            <a:lstStyle/>
            <a:p>
              <a:pPr algn="ctr"/>
              <a:r>
                <a:rPr lang="fr-FR" sz="1800" dirty="0">
                  <a:solidFill>
                    <a:schemeClr val="bg1"/>
                  </a:solidFill>
                </a:rPr>
                <a:t>Par exemple le koala est une espèce endémique de l’Australie : on le rencontre uniquement dans ce pays.</a:t>
              </a:r>
            </a:p>
          </p:txBody>
        </p:sp>
      </p:grpSp>
      <p:pic>
        <p:nvPicPr>
          <p:cNvPr id="27" name="loupe transports">
            <a:hlinkClick r:id="rId9" action="ppaction://hlinksldjump"/>
            <a:extLst>
              <a:ext uri="{FF2B5EF4-FFF2-40B4-BE49-F238E27FC236}">
                <a16:creationId xmlns:a16="http://schemas.microsoft.com/office/drawing/2014/main" id="{F00C7754-AF67-D72F-377F-B4969D2784C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105628" y="4953458"/>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Logo AEM">
            <a:extLst>
              <a:ext uri="{FF2B5EF4-FFF2-40B4-BE49-F238E27FC236}">
                <a16:creationId xmlns:a16="http://schemas.microsoft.com/office/drawing/2014/main" id="{6E3B2B57-DE8F-9773-17E2-03AD648B883C}"/>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hlinkClick r:id="rId12" action="ppaction://hlinksldjump"/>
            <a:extLst>
              <a:ext uri="{FF2B5EF4-FFF2-40B4-BE49-F238E27FC236}">
                <a16:creationId xmlns:a16="http://schemas.microsoft.com/office/drawing/2014/main" id="{7D9B12D8-BBC2-B3DA-C7C4-71CF2F819C0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1698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1"/>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2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2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8F315A-6FCC-468B-F9CE-37274D0AD18A}"/>
              </a:ext>
            </a:extLst>
          </p:cNvPr>
          <p:cNvSpPr/>
          <p:nvPr/>
        </p:nvSpPr>
        <p:spPr>
          <a:xfrm>
            <a:off x="6755906" y="754602"/>
            <a:ext cx="5436093" cy="2450325"/>
          </a:xfrm>
          <a:prstGeom prst="rect">
            <a:avLst/>
          </a:prstGeom>
          <a:solidFill>
            <a:srgbClr val="00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26A115A6-52BB-11DB-AFA0-B9804B2989C9}"/>
              </a:ext>
            </a:extLst>
          </p:cNvPr>
          <p:cNvSpPr txBox="1"/>
          <p:nvPr/>
        </p:nvSpPr>
        <p:spPr>
          <a:xfrm>
            <a:off x="7208667" y="1423943"/>
            <a:ext cx="5100136" cy="1200329"/>
          </a:xfrm>
          <a:prstGeom prst="rect">
            <a:avLst/>
          </a:prstGeom>
          <a:noFill/>
        </p:spPr>
        <p:txBody>
          <a:bodyPr wrap="square" rtlCol="0">
            <a:spAutoFit/>
          </a:bodyPr>
          <a:lstStyle/>
          <a:p>
            <a:r>
              <a:rPr lang="fr-FR" sz="3600" b="1" dirty="0">
                <a:solidFill>
                  <a:schemeClr val="bg1"/>
                </a:solidFill>
              </a:rPr>
              <a:t>Les causes de la perte de la biodiversité</a:t>
            </a:r>
          </a:p>
        </p:txBody>
      </p:sp>
      <p:sp>
        <p:nvSpPr>
          <p:cNvPr id="4" name="Espace réservé du numéro de diapositive 1">
            <a:extLst>
              <a:ext uri="{FF2B5EF4-FFF2-40B4-BE49-F238E27FC236}">
                <a16:creationId xmlns:a16="http://schemas.microsoft.com/office/drawing/2014/main" id="{7F7C0595-3996-BD66-119E-EF8111910948}"/>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38</a:t>
            </a:fld>
            <a:endParaRPr lang="fr-FR" altLang="fr-FR" sz="1800" b="1" dirty="0">
              <a:solidFill>
                <a:schemeClr val="bg1"/>
              </a:solidFill>
            </a:endParaRPr>
          </a:p>
        </p:txBody>
      </p:sp>
      <p:pic>
        <p:nvPicPr>
          <p:cNvPr id="5" name="Image 4">
            <a:extLst>
              <a:ext uri="{FF2B5EF4-FFF2-40B4-BE49-F238E27FC236}">
                <a16:creationId xmlns:a16="http://schemas.microsoft.com/office/drawing/2014/main" id="{7A7DA9EE-892B-B176-C9EB-D4EB06E14A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193" y="1801640"/>
            <a:ext cx="10004340" cy="5056360"/>
          </a:xfrm>
          <a:prstGeom prst="rect">
            <a:avLst/>
          </a:prstGeom>
        </p:spPr>
      </p:pic>
    </p:spTree>
    <p:extLst>
      <p:ext uri="{BB962C8B-B14F-4D97-AF65-F5344CB8AC3E}">
        <p14:creationId xmlns:p14="http://schemas.microsoft.com/office/powerpoint/2010/main" val="5716845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Groupe 67">
            <a:extLst>
              <a:ext uri="{FF2B5EF4-FFF2-40B4-BE49-F238E27FC236}">
                <a16:creationId xmlns:a16="http://schemas.microsoft.com/office/drawing/2014/main" id="{A802D1CE-17C7-853C-AB4B-D867FDE288CD}"/>
              </a:ext>
            </a:extLst>
          </p:cNvPr>
          <p:cNvGrpSpPr/>
          <p:nvPr/>
        </p:nvGrpSpPr>
        <p:grpSpPr>
          <a:xfrm>
            <a:off x="4558390" y="4078554"/>
            <a:ext cx="1963015" cy="2491789"/>
            <a:chOff x="4558390" y="4078554"/>
            <a:chExt cx="1963015" cy="2491789"/>
          </a:xfrm>
        </p:grpSpPr>
        <p:sp>
          <p:nvSpPr>
            <p:cNvPr id="53" name="ZoneTexte 14">
              <a:extLst>
                <a:ext uri="{FF2B5EF4-FFF2-40B4-BE49-F238E27FC236}">
                  <a16:creationId xmlns:a16="http://schemas.microsoft.com/office/drawing/2014/main" id="{B2305731-ECAB-9DFC-D127-F9CC37208441}"/>
                </a:ext>
              </a:extLst>
            </p:cNvPr>
            <p:cNvSpPr txBox="1">
              <a:spLocks noChangeArrowheads="1"/>
            </p:cNvSpPr>
            <p:nvPr/>
          </p:nvSpPr>
          <p:spPr bwMode="auto">
            <a:xfrm>
              <a:off x="4558390" y="5924012"/>
              <a:ext cx="1910021" cy="64633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La pollution de l’air</a:t>
              </a:r>
            </a:p>
          </p:txBody>
        </p:sp>
        <p:pic>
          <p:nvPicPr>
            <p:cNvPr id="67" name="image pollens">
              <a:extLst>
                <a:ext uri="{FF2B5EF4-FFF2-40B4-BE49-F238E27FC236}">
                  <a16:creationId xmlns:a16="http://schemas.microsoft.com/office/drawing/2014/main" id="{CEA5D4CE-6D8B-5591-D8C0-BC27C7176D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578" y="4078554"/>
              <a:ext cx="1917827" cy="1917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2" name="Groupe 61">
            <a:extLst>
              <a:ext uri="{FF2B5EF4-FFF2-40B4-BE49-F238E27FC236}">
                <a16:creationId xmlns:a16="http://schemas.microsoft.com/office/drawing/2014/main" id="{20286407-7FF4-2629-7B2C-1F703B040227}"/>
              </a:ext>
            </a:extLst>
          </p:cNvPr>
          <p:cNvGrpSpPr/>
          <p:nvPr/>
        </p:nvGrpSpPr>
        <p:grpSpPr>
          <a:xfrm>
            <a:off x="6574923" y="4016285"/>
            <a:ext cx="3197225" cy="2535272"/>
            <a:chOff x="5213899" y="4016285"/>
            <a:chExt cx="3197225" cy="2535272"/>
          </a:xfrm>
        </p:grpSpPr>
        <p:grpSp>
          <p:nvGrpSpPr>
            <p:cNvPr id="55" name="Groupe 54">
              <a:extLst>
                <a:ext uri="{FF2B5EF4-FFF2-40B4-BE49-F238E27FC236}">
                  <a16:creationId xmlns:a16="http://schemas.microsoft.com/office/drawing/2014/main" id="{C0AA8AFC-B21D-B1CA-2100-82C4788CC1D6}"/>
                </a:ext>
              </a:extLst>
            </p:cNvPr>
            <p:cNvGrpSpPr/>
            <p:nvPr/>
          </p:nvGrpSpPr>
          <p:grpSpPr>
            <a:xfrm>
              <a:off x="5213899" y="4016285"/>
              <a:ext cx="3197225" cy="2492399"/>
              <a:chOff x="5213899" y="4016285"/>
              <a:chExt cx="3197225" cy="2492399"/>
            </a:xfrm>
          </p:grpSpPr>
          <p:sp>
            <p:nvSpPr>
              <p:cNvPr id="18" name="ZoneTexte 14">
                <a:extLst>
                  <a:ext uri="{FF2B5EF4-FFF2-40B4-BE49-F238E27FC236}">
                    <a16:creationId xmlns:a16="http://schemas.microsoft.com/office/drawing/2014/main" id="{EACC0761-6FFD-9CEB-5491-E15F155AE5E6}"/>
                  </a:ext>
                </a:extLst>
              </p:cNvPr>
              <p:cNvSpPr txBox="1">
                <a:spLocks noChangeArrowheads="1"/>
              </p:cNvSpPr>
              <p:nvPr/>
            </p:nvSpPr>
            <p:spPr bwMode="auto">
              <a:xfrm>
                <a:off x="5213899" y="5862353"/>
                <a:ext cx="3197225" cy="646331"/>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Les espèces exotiques envahissantes </a:t>
                </a:r>
              </a:p>
            </p:txBody>
          </p:sp>
          <p:pic>
            <p:nvPicPr>
              <p:cNvPr id="54" name="Image 53">
                <a:extLst>
                  <a:ext uri="{FF2B5EF4-FFF2-40B4-BE49-F238E27FC236}">
                    <a16:creationId xmlns:a16="http://schemas.microsoft.com/office/drawing/2014/main" id="{7A5F48E0-D938-5636-9B15-57DE469E23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6705" y="4016285"/>
                <a:ext cx="2664489" cy="1882333"/>
              </a:xfrm>
              <a:prstGeom prst="rect">
                <a:avLst/>
              </a:prstGeom>
            </p:spPr>
          </p:pic>
        </p:grpSp>
        <p:pic>
          <p:nvPicPr>
            <p:cNvPr id="56" name="Image 55">
              <a:hlinkClick r:id="rId4" action="ppaction://hlinksldjump"/>
              <a:extLst>
                <a:ext uri="{FF2B5EF4-FFF2-40B4-BE49-F238E27FC236}">
                  <a16:creationId xmlns:a16="http://schemas.microsoft.com/office/drawing/2014/main" id="{B5695218-063E-5163-8BF2-19875E45C2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5949" y="6103881"/>
              <a:ext cx="447676" cy="447676"/>
            </a:xfrm>
            <a:prstGeom prst="rect">
              <a:avLst/>
            </a:prstGeom>
          </p:spPr>
        </p:pic>
      </p:grpSp>
      <p:grpSp>
        <p:nvGrpSpPr>
          <p:cNvPr id="61" name="Groupe 60">
            <a:extLst>
              <a:ext uri="{FF2B5EF4-FFF2-40B4-BE49-F238E27FC236}">
                <a16:creationId xmlns:a16="http://schemas.microsoft.com/office/drawing/2014/main" id="{58C0C862-EFFA-1FBE-F2E1-A99A78555A07}"/>
              </a:ext>
            </a:extLst>
          </p:cNvPr>
          <p:cNvGrpSpPr/>
          <p:nvPr/>
        </p:nvGrpSpPr>
        <p:grpSpPr>
          <a:xfrm>
            <a:off x="8994775" y="1141727"/>
            <a:ext cx="3197225" cy="2315944"/>
            <a:chOff x="8994775" y="1141727"/>
            <a:chExt cx="3197225" cy="2315944"/>
          </a:xfrm>
        </p:grpSpPr>
        <p:grpSp>
          <p:nvGrpSpPr>
            <p:cNvPr id="50" name="Groupe 49">
              <a:extLst>
                <a:ext uri="{FF2B5EF4-FFF2-40B4-BE49-F238E27FC236}">
                  <a16:creationId xmlns:a16="http://schemas.microsoft.com/office/drawing/2014/main" id="{71246FA2-D60F-EA66-5336-D8F2CE856C94}"/>
                </a:ext>
              </a:extLst>
            </p:cNvPr>
            <p:cNvGrpSpPr/>
            <p:nvPr/>
          </p:nvGrpSpPr>
          <p:grpSpPr>
            <a:xfrm>
              <a:off x="8994775" y="1141727"/>
              <a:ext cx="3197225" cy="2315944"/>
              <a:chOff x="8994775" y="1141727"/>
              <a:chExt cx="3197225" cy="2315944"/>
            </a:xfrm>
          </p:grpSpPr>
          <p:sp>
            <p:nvSpPr>
              <p:cNvPr id="16" name="ZoneTexte 14">
                <a:extLst>
                  <a:ext uri="{FF2B5EF4-FFF2-40B4-BE49-F238E27FC236}">
                    <a16:creationId xmlns:a16="http://schemas.microsoft.com/office/drawing/2014/main" id="{B33574D1-3C74-50F3-0ADA-71086F13F3A3}"/>
                  </a:ext>
                </a:extLst>
              </p:cNvPr>
              <p:cNvSpPr txBox="1">
                <a:spLocks noChangeArrowheads="1"/>
              </p:cNvSpPr>
              <p:nvPr/>
            </p:nvSpPr>
            <p:spPr bwMode="auto">
              <a:xfrm>
                <a:off x="8994775" y="3088339"/>
                <a:ext cx="3197225" cy="36933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Le dérèglement climatique</a:t>
                </a:r>
              </a:p>
            </p:txBody>
          </p:sp>
          <p:pic>
            <p:nvPicPr>
              <p:cNvPr id="30" name="Image 29">
                <a:extLst>
                  <a:ext uri="{FF2B5EF4-FFF2-40B4-BE49-F238E27FC236}">
                    <a16:creationId xmlns:a16="http://schemas.microsoft.com/office/drawing/2014/main" id="{BE8A4C96-7ED6-C907-BCF2-705AC4229D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91391" y="1141727"/>
                <a:ext cx="2203992" cy="1954759"/>
              </a:xfrm>
              <a:prstGeom prst="rect">
                <a:avLst/>
              </a:prstGeom>
            </p:spPr>
          </p:pic>
        </p:grpSp>
        <p:pic>
          <p:nvPicPr>
            <p:cNvPr id="59" name="En savoir +">
              <a:hlinkClick r:id="rId7" action="ppaction://hlinksldjump"/>
              <a:extLst>
                <a:ext uri="{FF2B5EF4-FFF2-40B4-BE49-F238E27FC236}">
                  <a16:creationId xmlns:a16="http://schemas.microsoft.com/office/drawing/2014/main" id="{4A40CA2E-B585-3E30-5253-8F9A83ACA24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95312" y="2684472"/>
              <a:ext cx="511940" cy="469640"/>
            </a:xfrm>
            <a:prstGeom prst="rect">
              <a:avLst/>
            </a:prstGeom>
          </p:spPr>
        </p:pic>
      </p:grpSp>
      <p:grpSp>
        <p:nvGrpSpPr>
          <p:cNvPr id="60" name="Groupe 59">
            <a:extLst>
              <a:ext uri="{FF2B5EF4-FFF2-40B4-BE49-F238E27FC236}">
                <a16:creationId xmlns:a16="http://schemas.microsoft.com/office/drawing/2014/main" id="{E99AD51F-DA65-5CB6-7E2F-C803CA8E75F1}"/>
              </a:ext>
            </a:extLst>
          </p:cNvPr>
          <p:cNvGrpSpPr/>
          <p:nvPr/>
        </p:nvGrpSpPr>
        <p:grpSpPr>
          <a:xfrm>
            <a:off x="5323997" y="1206098"/>
            <a:ext cx="3359137" cy="2610842"/>
            <a:chOff x="5323997" y="1206098"/>
            <a:chExt cx="3359137" cy="2610842"/>
          </a:xfrm>
        </p:grpSpPr>
        <p:grpSp>
          <p:nvGrpSpPr>
            <p:cNvPr id="49" name="Groupe 48">
              <a:extLst>
                <a:ext uri="{FF2B5EF4-FFF2-40B4-BE49-F238E27FC236}">
                  <a16:creationId xmlns:a16="http://schemas.microsoft.com/office/drawing/2014/main" id="{367C4A36-FEE1-F45D-EAEF-EB45738EE2EB}"/>
                </a:ext>
              </a:extLst>
            </p:cNvPr>
            <p:cNvGrpSpPr/>
            <p:nvPr/>
          </p:nvGrpSpPr>
          <p:grpSpPr>
            <a:xfrm>
              <a:off x="5323997" y="1206098"/>
              <a:ext cx="3197225" cy="2610842"/>
              <a:chOff x="5323997" y="1206098"/>
              <a:chExt cx="3197225" cy="2610842"/>
            </a:xfrm>
          </p:grpSpPr>
          <p:pic>
            <p:nvPicPr>
              <p:cNvPr id="15" name="Image 14">
                <a:extLst>
                  <a:ext uri="{FF2B5EF4-FFF2-40B4-BE49-F238E27FC236}">
                    <a16:creationId xmlns:a16="http://schemas.microsoft.com/office/drawing/2014/main" id="{64047695-C439-DD29-119D-A4683D66CCE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41207" y="1206098"/>
                <a:ext cx="2362765" cy="1805127"/>
              </a:xfrm>
              <a:prstGeom prst="rect">
                <a:avLst/>
              </a:prstGeom>
            </p:spPr>
          </p:pic>
          <p:sp>
            <p:nvSpPr>
              <p:cNvPr id="14" name="ZoneTexte 14">
                <a:extLst>
                  <a:ext uri="{FF2B5EF4-FFF2-40B4-BE49-F238E27FC236}">
                    <a16:creationId xmlns:a16="http://schemas.microsoft.com/office/drawing/2014/main" id="{93B56825-871B-4955-2694-FE8D8277EE7F}"/>
                  </a:ext>
                </a:extLst>
              </p:cNvPr>
              <p:cNvSpPr txBox="1">
                <a:spLocks noChangeArrowheads="1"/>
              </p:cNvSpPr>
              <p:nvPr/>
            </p:nvSpPr>
            <p:spPr bwMode="auto">
              <a:xfrm>
                <a:off x="5323997" y="2924388"/>
                <a:ext cx="3197225" cy="89255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sz="1800" b="1" dirty="0">
                    <a:solidFill>
                      <a:schemeClr val="accent1">
                        <a:lumMod val="75000"/>
                      </a:schemeClr>
                    </a:solidFill>
                    <a:latin typeface="+mn-lt"/>
                  </a:rPr>
                  <a:t>L</a:t>
                </a:r>
                <a:r>
                  <a:rPr lang="fr-FR" sz="1800" b="1" i="0" dirty="0">
                    <a:solidFill>
                      <a:schemeClr val="accent1">
                        <a:lumMod val="75000"/>
                      </a:schemeClr>
                    </a:solidFill>
                    <a:effectLst/>
                    <a:latin typeface="+mn-lt"/>
                  </a:rPr>
                  <a:t>a surexploitation d’espèces sauvages </a:t>
                </a:r>
                <a:r>
                  <a:rPr lang="fr-FR" sz="1600" i="0" dirty="0">
                    <a:solidFill>
                      <a:schemeClr val="accent1">
                        <a:lumMod val="75000"/>
                      </a:schemeClr>
                    </a:solidFill>
                    <a:effectLst/>
                    <a:latin typeface="+mn-lt"/>
                  </a:rPr>
                  <a:t>(pêche intensive, déforestation, braconnage</a:t>
                </a:r>
                <a:r>
                  <a:rPr lang="fr-FR" sz="1600" dirty="0">
                    <a:solidFill>
                      <a:schemeClr val="accent1">
                        <a:lumMod val="75000"/>
                      </a:schemeClr>
                    </a:solidFill>
                    <a:latin typeface="+mn-lt"/>
                  </a:rPr>
                  <a:t>..</a:t>
                </a:r>
                <a:r>
                  <a:rPr lang="fr-FR" sz="1600" i="0" dirty="0">
                    <a:solidFill>
                      <a:schemeClr val="accent1">
                        <a:lumMod val="75000"/>
                      </a:schemeClr>
                    </a:solidFill>
                    <a:effectLst/>
                    <a:latin typeface="+mn-lt"/>
                  </a:rPr>
                  <a:t>.)</a:t>
                </a:r>
                <a:endParaRPr lang="fr-FR" altLang="fr-FR" sz="3200" dirty="0">
                  <a:solidFill>
                    <a:schemeClr val="accent1">
                      <a:lumMod val="75000"/>
                    </a:schemeClr>
                  </a:solidFill>
                  <a:latin typeface="+mn-lt"/>
                  <a:cs typeface="Calibri" panose="020F0502020204030204" pitchFamily="34" charset="0"/>
                </a:endParaRPr>
              </a:p>
            </p:txBody>
          </p:sp>
        </p:grpSp>
        <p:pic>
          <p:nvPicPr>
            <p:cNvPr id="58" name="En savoir +">
              <a:hlinkClick r:id="rId10" action="ppaction://hlinksldjump"/>
              <a:extLst>
                <a:ext uri="{FF2B5EF4-FFF2-40B4-BE49-F238E27FC236}">
                  <a16:creationId xmlns:a16="http://schemas.microsoft.com/office/drawing/2014/main" id="{13C67725-024F-DCCC-56A0-7B93E3B819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71194" y="3224119"/>
              <a:ext cx="511940" cy="469640"/>
            </a:xfrm>
            <a:prstGeom prst="rect">
              <a:avLst/>
            </a:prstGeom>
          </p:spPr>
        </p:pic>
      </p:grpSp>
      <p:sp>
        <p:nvSpPr>
          <p:cNvPr id="2" name="Rectangle 2">
            <a:extLst>
              <a:ext uri="{FF2B5EF4-FFF2-40B4-BE49-F238E27FC236}">
                <a16:creationId xmlns:a16="http://schemas.microsoft.com/office/drawing/2014/main" id="{D7675B77-0FE0-57E4-2293-CEB271980D45}"/>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Quelles sont les principales causes de la perte de biodiversité ?</a:t>
            </a:r>
          </a:p>
        </p:txBody>
      </p:sp>
      <p:sp>
        <p:nvSpPr>
          <p:cNvPr id="3" name="Rectangle 1">
            <a:extLst>
              <a:ext uri="{FF2B5EF4-FFF2-40B4-BE49-F238E27FC236}">
                <a16:creationId xmlns:a16="http://schemas.microsoft.com/office/drawing/2014/main" id="{8B142762-1664-A948-29EC-53B64792C1A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6FC9B844-2711-8B08-D729-4A134B483D88}"/>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46A8E17C-6C09-3557-899C-05FB1F3878D2}"/>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4A07CB94-F857-52F2-4D8E-680EBE9441EE}"/>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D80BC02B-2B01-817B-1138-B5CA8969ED01}"/>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9C8B173E-2CF0-67B1-8CFF-C7F5AE495671}"/>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7669F79C-B339-F368-04A1-ABEC3E0B69E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5BA347C7-4437-AEF5-3EF6-A92A1DB84818}"/>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ZoneTexte 25">
            <a:extLst>
              <a:ext uri="{FF2B5EF4-FFF2-40B4-BE49-F238E27FC236}">
                <a16:creationId xmlns:a16="http://schemas.microsoft.com/office/drawing/2014/main" id="{6F8A725F-38D9-509A-2C2E-D56A2B296CAC}"/>
              </a:ext>
            </a:extLst>
          </p:cNvPr>
          <p:cNvSpPr txBox="1"/>
          <p:nvPr/>
        </p:nvSpPr>
        <p:spPr>
          <a:xfrm>
            <a:off x="1566585" y="6566805"/>
            <a:ext cx="10544729" cy="246221"/>
          </a:xfrm>
          <a:prstGeom prst="rect">
            <a:avLst/>
          </a:prstGeom>
          <a:noFill/>
        </p:spPr>
        <p:txBody>
          <a:bodyPr wrap="square">
            <a:spAutoFit/>
          </a:bodyPr>
          <a:lstStyle/>
          <a:p>
            <a:r>
              <a:rPr lang="fr-FR" sz="1000" dirty="0">
                <a:solidFill>
                  <a:schemeClr val="accent3">
                    <a:lumMod val="75000"/>
                  </a:schemeClr>
                </a:solidFill>
              </a:rPr>
              <a:t>(source : ministère français de la transition écologique et de la cohésion des territoires.)</a:t>
            </a:r>
          </a:p>
        </p:txBody>
      </p:sp>
      <p:grpSp>
        <p:nvGrpSpPr>
          <p:cNvPr id="48" name="Groupe 47">
            <a:extLst>
              <a:ext uri="{FF2B5EF4-FFF2-40B4-BE49-F238E27FC236}">
                <a16:creationId xmlns:a16="http://schemas.microsoft.com/office/drawing/2014/main" id="{06E73E84-3176-6945-B187-DDE2B90B5F5E}"/>
              </a:ext>
            </a:extLst>
          </p:cNvPr>
          <p:cNvGrpSpPr/>
          <p:nvPr/>
        </p:nvGrpSpPr>
        <p:grpSpPr>
          <a:xfrm>
            <a:off x="1277738" y="1234785"/>
            <a:ext cx="4208081" cy="2361386"/>
            <a:chOff x="1277738" y="1234785"/>
            <a:chExt cx="4208081" cy="2361386"/>
          </a:xfrm>
        </p:grpSpPr>
        <p:sp>
          <p:nvSpPr>
            <p:cNvPr id="12" name="ZoneTexte 14">
              <a:extLst>
                <a:ext uri="{FF2B5EF4-FFF2-40B4-BE49-F238E27FC236}">
                  <a16:creationId xmlns:a16="http://schemas.microsoft.com/office/drawing/2014/main" id="{6C0969DA-1852-F76A-FCA0-2A69A783943A}"/>
                </a:ext>
              </a:extLst>
            </p:cNvPr>
            <p:cNvSpPr txBox="1">
              <a:spLocks noChangeArrowheads="1"/>
            </p:cNvSpPr>
            <p:nvPr/>
          </p:nvSpPr>
          <p:spPr bwMode="auto">
            <a:xfrm>
              <a:off x="1277738" y="2949840"/>
              <a:ext cx="4208081" cy="64633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La destruction, réduction et </a:t>
              </a:r>
            </a:p>
            <a:p>
              <a:pPr algn="ct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fragmentation des espaces naturels </a:t>
              </a:r>
            </a:p>
          </p:txBody>
        </p:sp>
        <p:pic>
          <p:nvPicPr>
            <p:cNvPr id="28" name="Image 27">
              <a:extLst>
                <a:ext uri="{FF2B5EF4-FFF2-40B4-BE49-F238E27FC236}">
                  <a16:creationId xmlns:a16="http://schemas.microsoft.com/office/drawing/2014/main" id="{5A9D248E-BD79-AB25-6805-70ECAC189C64}"/>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78182" y="1234785"/>
              <a:ext cx="2829833" cy="1768645"/>
            </a:xfrm>
            <a:prstGeom prst="rect">
              <a:avLst/>
            </a:prstGeom>
          </p:spPr>
        </p:pic>
        <p:pic>
          <p:nvPicPr>
            <p:cNvPr id="23" name="Image 22">
              <a:hlinkClick r:id="rId15" action="ppaction://hlinksldjump"/>
              <a:extLst>
                <a:ext uri="{FF2B5EF4-FFF2-40B4-BE49-F238E27FC236}">
                  <a16:creationId xmlns:a16="http://schemas.microsoft.com/office/drawing/2014/main" id="{546D5BA4-5896-D033-428F-ACB071C488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48432" y="2577610"/>
              <a:ext cx="447676" cy="447676"/>
            </a:xfrm>
            <a:prstGeom prst="rect">
              <a:avLst/>
            </a:prstGeom>
          </p:spPr>
        </p:pic>
      </p:grpSp>
      <p:grpSp>
        <p:nvGrpSpPr>
          <p:cNvPr id="51" name="Groupe 50">
            <a:extLst>
              <a:ext uri="{FF2B5EF4-FFF2-40B4-BE49-F238E27FC236}">
                <a16:creationId xmlns:a16="http://schemas.microsoft.com/office/drawing/2014/main" id="{4F58B1F8-EEDC-CD67-34D6-9B693DE14BEC}"/>
              </a:ext>
            </a:extLst>
          </p:cNvPr>
          <p:cNvGrpSpPr/>
          <p:nvPr/>
        </p:nvGrpSpPr>
        <p:grpSpPr>
          <a:xfrm>
            <a:off x="1831387" y="3816940"/>
            <a:ext cx="2317045" cy="2749865"/>
            <a:chOff x="2054680" y="3816940"/>
            <a:chExt cx="2317045" cy="2749865"/>
          </a:xfrm>
        </p:grpSpPr>
        <p:sp>
          <p:nvSpPr>
            <p:cNvPr id="17" name="ZoneTexte 14">
              <a:extLst>
                <a:ext uri="{FF2B5EF4-FFF2-40B4-BE49-F238E27FC236}">
                  <a16:creationId xmlns:a16="http://schemas.microsoft.com/office/drawing/2014/main" id="{A0D06242-260F-D612-6130-6E17B19158EB}"/>
                </a:ext>
              </a:extLst>
            </p:cNvPr>
            <p:cNvSpPr txBox="1">
              <a:spLocks noChangeArrowheads="1"/>
            </p:cNvSpPr>
            <p:nvPr/>
          </p:nvSpPr>
          <p:spPr bwMode="auto">
            <a:xfrm>
              <a:off x="2442120" y="5920474"/>
              <a:ext cx="1929605" cy="64633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La pollution des eaux, des sols</a:t>
              </a:r>
            </a:p>
          </p:txBody>
        </p:sp>
        <p:pic>
          <p:nvPicPr>
            <p:cNvPr id="21" name="Image 20">
              <a:extLst>
                <a:ext uri="{FF2B5EF4-FFF2-40B4-BE49-F238E27FC236}">
                  <a16:creationId xmlns:a16="http://schemas.microsoft.com/office/drawing/2014/main" id="{D5F27C5E-4D6C-EA28-66B8-7D7ED27D5A8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054680" y="3816940"/>
              <a:ext cx="2276836" cy="2081678"/>
            </a:xfrm>
            <a:prstGeom prst="rect">
              <a:avLst/>
            </a:prstGeom>
          </p:spPr>
        </p:pic>
      </p:grpSp>
      <p:grpSp>
        <p:nvGrpSpPr>
          <p:cNvPr id="20" name="Groupe Autres">
            <a:extLst>
              <a:ext uri="{FF2B5EF4-FFF2-40B4-BE49-F238E27FC236}">
                <a16:creationId xmlns:a16="http://schemas.microsoft.com/office/drawing/2014/main" id="{F9DABBB8-1031-E033-7194-42266081F121}"/>
              </a:ext>
            </a:extLst>
          </p:cNvPr>
          <p:cNvGrpSpPr>
            <a:grpSpLocks/>
          </p:cNvGrpSpPr>
          <p:nvPr/>
        </p:nvGrpSpPr>
        <p:grpSpPr bwMode="auto">
          <a:xfrm>
            <a:off x="9814557" y="3977703"/>
            <a:ext cx="2378808" cy="2269202"/>
            <a:chOff x="7743819" y="3952897"/>
            <a:chExt cx="2380233" cy="2269850"/>
          </a:xfrm>
        </p:grpSpPr>
        <p:pic>
          <p:nvPicPr>
            <p:cNvPr id="22" name="Image 25">
              <a:extLst>
                <a:ext uri="{FF2B5EF4-FFF2-40B4-BE49-F238E27FC236}">
                  <a16:creationId xmlns:a16="http://schemas.microsoft.com/office/drawing/2014/main" id="{F2ED3EC8-F064-F5C5-08BA-7853347E3130}"/>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743819" y="4698258"/>
              <a:ext cx="1161643"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Bulle ronde">
              <a:extLst>
                <a:ext uri="{FF2B5EF4-FFF2-40B4-BE49-F238E27FC236}">
                  <a16:creationId xmlns:a16="http://schemas.microsoft.com/office/drawing/2014/main" id="{232F2CC2-8E8D-5F52-5E33-7885F9BCE24F}"/>
                </a:ext>
              </a:extLst>
            </p:cNvPr>
            <p:cNvSpPr/>
            <p:nvPr/>
          </p:nvSpPr>
          <p:spPr bwMode="auto">
            <a:xfrm>
              <a:off x="8468971" y="3952897"/>
              <a:ext cx="1556314" cy="1377477"/>
            </a:xfrm>
            <a:prstGeom prst="wedgeEllipseCallout">
              <a:avLst>
                <a:gd name="adj1" fmla="val -39896"/>
                <a:gd name="adj2" fmla="val 618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latin typeface="Candara" panose="020E0502030303020204" pitchFamily="34" charset="0"/>
              </a:endParaRPr>
            </a:p>
          </p:txBody>
        </p:sp>
        <p:sp>
          <p:nvSpPr>
            <p:cNvPr id="27" name="ZoneTexte 14">
              <a:extLst>
                <a:ext uri="{FF2B5EF4-FFF2-40B4-BE49-F238E27FC236}">
                  <a16:creationId xmlns:a16="http://schemas.microsoft.com/office/drawing/2014/main" id="{0A920E13-EB9B-A274-30CE-BBC515F84699}"/>
                </a:ext>
              </a:extLst>
            </p:cNvPr>
            <p:cNvSpPr txBox="1">
              <a:spLocks noChangeArrowheads="1"/>
            </p:cNvSpPr>
            <p:nvPr/>
          </p:nvSpPr>
          <p:spPr bwMode="auto">
            <a:xfrm>
              <a:off x="8442017" y="4147835"/>
              <a:ext cx="1682035" cy="1077525"/>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latin typeface="+mn-lt"/>
                  <a:cs typeface="Calibri" panose="020F0502020204030204" pitchFamily="34" charset="0"/>
                </a:rPr>
                <a:t>Et d’autres  encore comme </a:t>
              </a:r>
              <a:r>
                <a:rPr lang="fr-FR" sz="1600" b="0" i="0" dirty="0">
                  <a:effectLst/>
                  <a:latin typeface="+mn-lt"/>
                </a:rPr>
                <a:t>l'artificialisation des sols…</a:t>
              </a:r>
              <a:endParaRPr lang="fr-FR" altLang="fr-FR" sz="1600" dirty="0">
                <a:latin typeface="+mn-lt"/>
                <a:cs typeface="Calibri" panose="020F0502020204030204" pitchFamily="34" charset="0"/>
              </a:endParaRPr>
            </a:p>
          </p:txBody>
        </p:sp>
      </p:grpSp>
      <p:grpSp>
        <p:nvGrpSpPr>
          <p:cNvPr id="29" name="Groupe N1">
            <a:extLst>
              <a:ext uri="{FF2B5EF4-FFF2-40B4-BE49-F238E27FC236}">
                <a16:creationId xmlns:a16="http://schemas.microsoft.com/office/drawing/2014/main" id="{7B9E6238-316C-9DBC-44C8-9D5F1F3BF16B}"/>
              </a:ext>
            </a:extLst>
          </p:cNvPr>
          <p:cNvGrpSpPr/>
          <p:nvPr/>
        </p:nvGrpSpPr>
        <p:grpSpPr>
          <a:xfrm>
            <a:off x="2873778" y="1867994"/>
            <a:ext cx="1015200" cy="1015200"/>
            <a:chOff x="2979068" y="2181479"/>
            <a:chExt cx="1015200" cy="1015200"/>
          </a:xfrm>
          <a:solidFill>
            <a:srgbClr val="42C4E3"/>
          </a:solidFill>
        </p:grpSpPr>
        <p:sp>
          <p:nvSpPr>
            <p:cNvPr id="31" name="Numéro 1">
              <a:extLst>
                <a:ext uri="{FF2B5EF4-FFF2-40B4-BE49-F238E27FC236}">
                  <a16:creationId xmlns:a16="http://schemas.microsoft.com/office/drawing/2014/main" id="{76453651-C460-38F3-BB91-EFE6B1C784C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2" name="? bleu">
              <a:extLst>
                <a:ext uri="{FF2B5EF4-FFF2-40B4-BE49-F238E27FC236}">
                  <a16:creationId xmlns:a16="http://schemas.microsoft.com/office/drawing/2014/main" id="{48D01CC1-2EDB-EDA6-6832-F6A6F71698C0}"/>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33" name="Groupe N3">
            <a:extLst>
              <a:ext uri="{FF2B5EF4-FFF2-40B4-BE49-F238E27FC236}">
                <a16:creationId xmlns:a16="http://schemas.microsoft.com/office/drawing/2014/main" id="{7854A243-11D1-9C5E-B599-373E895DD1BA}"/>
              </a:ext>
            </a:extLst>
          </p:cNvPr>
          <p:cNvGrpSpPr>
            <a:grpSpLocks/>
          </p:cNvGrpSpPr>
          <p:nvPr/>
        </p:nvGrpSpPr>
        <p:grpSpPr bwMode="auto">
          <a:xfrm>
            <a:off x="10008436" y="1841717"/>
            <a:ext cx="1016000" cy="1014413"/>
            <a:chOff x="9725308" y="2293938"/>
            <a:chExt cx="1015200" cy="1015200"/>
          </a:xfrm>
        </p:grpSpPr>
        <p:sp>
          <p:nvSpPr>
            <p:cNvPr id="34" name="Numéro 3">
              <a:extLst>
                <a:ext uri="{FF2B5EF4-FFF2-40B4-BE49-F238E27FC236}">
                  <a16:creationId xmlns:a16="http://schemas.microsoft.com/office/drawing/2014/main" id="{3B198930-80C5-C295-94ED-EEC276FC8402}"/>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5" name="? bleu">
              <a:extLst>
                <a:ext uri="{FF2B5EF4-FFF2-40B4-BE49-F238E27FC236}">
                  <a16:creationId xmlns:a16="http://schemas.microsoft.com/office/drawing/2014/main" id="{76B992C9-5FF7-21CB-0605-24AE2542D2F7}"/>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39" name="Groupe N4">
            <a:extLst>
              <a:ext uri="{FF2B5EF4-FFF2-40B4-BE49-F238E27FC236}">
                <a16:creationId xmlns:a16="http://schemas.microsoft.com/office/drawing/2014/main" id="{A9CA8D88-4438-0D36-577E-0D3ED3755E2C}"/>
              </a:ext>
            </a:extLst>
          </p:cNvPr>
          <p:cNvGrpSpPr>
            <a:grpSpLocks/>
          </p:cNvGrpSpPr>
          <p:nvPr/>
        </p:nvGrpSpPr>
        <p:grpSpPr bwMode="auto">
          <a:xfrm>
            <a:off x="2628657" y="4497729"/>
            <a:ext cx="1016000" cy="1016000"/>
            <a:chOff x="3027027" y="5047015"/>
            <a:chExt cx="1015200" cy="1015200"/>
          </a:xfrm>
        </p:grpSpPr>
        <p:sp>
          <p:nvSpPr>
            <p:cNvPr id="40" name="Numéro 4">
              <a:extLst>
                <a:ext uri="{FF2B5EF4-FFF2-40B4-BE49-F238E27FC236}">
                  <a16:creationId xmlns:a16="http://schemas.microsoft.com/office/drawing/2014/main" id="{C97D59FA-2FA9-FAA6-DA3D-22CAAFFFFD90}"/>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1" name="? bleu">
              <a:extLst>
                <a:ext uri="{FF2B5EF4-FFF2-40B4-BE49-F238E27FC236}">
                  <a16:creationId xmlns:a16="http://schemas.microsoft.com/office/drawing/2014/main" id="{3AFE917D-97BB-82F3-3CBC-74153F374E68}"/>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42" name="Groupe N2">
            <a:extLst>
              <a:ext uri="{FF2B5EF4-FFF2-40B4-BE49-F238E27FC236}">
                <a16:creationId xmlns:a16="http://schemas.microsoft.com/office/drawing/2014/main" id="{BCAE77A8-74B3-A4C8-E6BA-5A3CB4337F18}"/>
              </a:ext>
            </a:extLst>
          </p:cNvPr>
          <p:cNvGrpSpPr>
            <a:grpSpLocks/>
          </p:cNvGrpSpPr>
          <p:nvPr/>
        </p:nvGrpSpPr>
        <p:grpSpPr bwMode="auto">
          <a:xfrm>
            <a:off x="6414589" y="1706930"/>
            <a:ext cx="1016000" cy="1014413"/>
            <a:chOff x="6429109" y="2275219"/>
            <a:chExt cx="1015200" cy="1015200"/>
          </a:xfrm>
        </p:grpSpPr>
        <p:sp>
          <p:nvSpPr>
            <p:cNvPr id="43" name="Numéro 2">
              <a:extLst>
                <a:ext uri="{FF2B5EF4-FFF2-40B4-BE49-F238E27FC236}">
                  <a16:creationId xmlns:a16="http://schemas.microsoft.com/office/drawing/2014/main" id="{8FDC3684-029D-49DA-82A0-ACDD89B53166}"/>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4" name="? bleu">
              <a:extLst>
                <a:ext uri="{FF2B5EF4-FFF2-40B4-BE49-F238E27FC236}">
                  <a16:creationId xmlns:a16="http://schemas.microsoft.com/office/drawing/2014/main" id="{B64CBA46-225D-979D-E668-5722F6E3D9A2}"/>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45" name="Groupe N6">
            <a:extLst>
              <a:ext uri="{FF2B5EF4-FFF2-40B4-BE49-F238E27FC236}">
                <a16:creationId xmlns:a16="http://schemas.microsoft.com/office/drawing/2014/main" id="{79953D77-B3C1-E643-A20B-CDA068AD0EEC}"/>
              </a:ext>
            </a:extLst>
          </p:cNvPr>
          <p:cNvGrpSpPr>
            <a:grpSpLocks/>
          </p:cNvGrpSpPr>
          <p:nvPr/>
        </p:nvGrpSpPr>
        <p:grpSpPr bwMode="auto">
          <a:xfrm>
            <a:off x="10066017" y="4585035"/>
            <a:ext cx="1016000" cy="1016000"/>
            <a:chOff x="9902970" y="5173076"/>
            <a:chExt cx="1015200" cy="1015200"/>
          </a:xfrm>
        </p:grpSpPr>
        <p:sp>
          <p:nvSpPr>
            <p:cNvPr id="46" name="Numéro 6">
              <a:extLst>
                <a:ext uri="{FF2B5EF4-FFF2-40B4-BE49-F238E27FC236}">
                  <a16:creationId xmlns:a16="http://schemas.microsoft.com/office/drawing/2014/main" id="{D5091E61-58B3-948E-4760-D10996430CA8}"/>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7" name="? bleu">
              <a:extLst>
                <a:ext uri="{FF2B5EF4-FFF2-40B4-BE49-F238E27FC236}">
                  <a16:creationId xmlns:a16="http://schemas.microsoft.com/office/drawing/2014/main" id="{6479F225-F6F9-629C-EDE3-500CBEB7F2A0}"/>
                </a:ext>
              </a:extLst>
            </p:cNvPr>
            <p:cNvSpPr>
              <a:spLocks noChangeArrowheads="1"/>
            </p:cNvSpPr>
            <p:nvPr/>
          </p:nvSpPr>
          <p:spPr bwMode="auto">
            <a:xfrm>
              <a:off x="10137735" y="5257147"/>
              <a:ext cx="356906"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7</a:t>
              </a:r>
            </a:p>
          </p:txBody>
        </p:sp>
      </p:grpSp>
      <p:sp>
        <p:nvSpPr>
          <p:cNvPr id="52" name="Espace réservé du numéro de diapositive 1">
            <a:extLst>
              <a:ext uri="{FF2B5EF4-FFF2-40B4-BE49-F238E27FC236}">
                <a16:creationId xmlns:a16="http://schemas.microsoft.com/office/drawing/2014/main" id="{61391EEB-1386-448F-CC7D-67A69EE4F4CE}"/>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39</a:t>
            </a:fld>
            <a:endParaRPr lang="fr-FR" altLang="fr-FR" sz="1800" b="1" dirty="0">
              <a:solidFill>
                <a:schemeClr val="bg1"/>
              </a:solidFill>
            </a:endParaRPr>
          </a:p>
        </p:txBody>
      </p:sp>
      <p:grpSp>
        <p:nvGrpSpPr>
          <p:cNvPr id="36" name="Groupe N5">
            <a:extLst>
              <a:ext uri="{FF2B5EF4-FFF2-40B4-BE49-F238E27FC236}">
                <a16:creationId xmlns:a16="http://schemas.microsoft.com/office/drawing/2014/main" id="{EDAD33A0-6396-C275-A544-B2748D7EDCFF}"/>
              </a:ext>
            </a:extLst>
          </p:cNvPr>
          <p:cNvGrpSpPr>
            <a:grpSpLocks/>
          </p:cNvGrpSpPr>
          <p:nvPr/>
        </p:nvGrpSpPr>
        <p:grpSpPr bwMode="auto">
          <a:xfrm>
            <a:off x="7594173" y="4632364"/>
            <a:ext cx="1016000" cy="1016000"/>
            <a:chOff x="6250282" y="5007328"/>
            <a:chExt cx="1015200" cy="1015200"/>
          </a:xfrm>
        </p:grpSpPr>
        <p:sp>
          <p:nvSpPr>
            <p:cNvPr id="37" name="Numéro 5">
              <a:extLst>
                <a:ext uri="{FF2B5EF4-FFF2-40B4-BE49-F238E27FC236}">
                  <a16:creationId xmlns:a16="http://schemas.microsoft.com/office/drawing/2014/main" id="{71B7523F-D981-CEFD-B13A-0E41EDB69CC4}"/>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8" name="? bleu">
              <a:extLst>
                <a:ext uri="{FF2B5EF4-FFF2-40B4-BE49-F238E27FC236}">
                  <a16:creationId xmlns:a16="http://schemas.microsoft.com/office/drawing/2014/main" id="{61F1158D-F4A8-FAC0-F414-1566EC81C430}"/>
                </a:ext>
              </a:extLst>
            </p:cNvPr>
            <p:cNvSpPr>
              <a:spLocks noChangeArrowheads="1"/>
            </p:cNvSpPr>
            <p:nvPr/>
          </p:nvSpPr>
          <p:spPr bwMode="auto">
            <a:xfrm>
              <a:off x="6481874" y="5097744"/>
              <a:ext cx="356907" cy="8311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grpSp>
        <p:nvGrpSpPr>
          <p:cNvPr id="63" name="Groupe N4">
            <a:extLst>
              <a:ext uri="{FF2B5EF4-FFF2-40B4-BE49-F238E27FC236}">
                <a16:creationId xmlns:a16="http://schemas.microsoft.com/office/drawing/2014/main" id="{825C9FB5-D4DF-8894-443C-3A046D21CDEA}"/>
              </a:ext>
            </a:extLst>
          </p:cNvPr>
          <p:cNvGrpSpPr>
            <a:grpSpLocks/>
          </p:cNvGrpSpPr>
          <p:nvPr/>
        </p:nvGrpSpPr>
        <p:grpSpPr bwMode="auto">
          <a:xfrm>
            <a:off x="5122329" y="4635902"/>
            <a:ext cx="1016000" cy="1016000"/>
            <a:chOff x="3027027" y="5047015"/>
            <a:chExt cx="1015200" cy="1015200"/>
          </a:xfrm>
        </p:grpSpPr>
        <p:sp>
          <p:nvSpPr>
            <p:cNvPr id="64" name="Numéro 4">
              <a:extLst>
                <a:ext uri="{FF2B5EF4-FFF2-40B4-BE49-F238E27FC236}">
                  <a16:creationId xmlns:a16="http://schemas.microsoft.com/office/drawing/2014/main" id="{CBE7370F-E329-F8BC-0E5B-C2E9F8B50DF7}"/>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65" name="? bleu">
              <a:extLst>
                <a:ext uri="{FF2B5EF4-FFF2-40B4-BE49-F238E27FC236}">
                  <a16:creationId xmlns:a16="http://schemas.microsoft.com/office/drawing/2014/main" id="{E09AF168-6A9F-3CEB-F5DF-3DFFAF6D729D}"/>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pic>
        <p:nvPicPr>
          <p:cNvPr id="13" name="Logo AEM">
            <a:extLst>
              <a:ext uri="{FF2B5EF4-FFF2-40B4-BE49-F238E27FC236}">
                <a16:creationId xmlns:a16="http://schemas.microsoft.com/office/drawing/2014/main" id="{BD218BF3-1E0C-326F-C1CE-3A558E74D1F8}"/>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o Info">
            <a:extLst>
              <a:ext uri="{FF2B5EF4-FFF2-40B4-BE49-F238E27FC236}">
                <a16:creationId xmlns:a16="http://schemas.microsoft.com/office/drawing/2014/main" id="{34BDDB04-C534-0D27-559A-13AFDB149A99}"/>
              </a:ext>
            </a:extLst>
          </p:cNvPr>
          <p:cNvPicPr>
            <a:picLocks noChangeAspect="1"/>
          </p:cNvPicPr>
          <p:nvPr/>
        </p:nvPicPr>
        <p:blipFill>
          <a:blip r:embed="rId19">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24" name="Carré corné Info">
            <a:extLst>
              <a:ext uri="{FF2B5EF4-FFF2-40B4-BE49-F238E27FC236}">
                <a16:creationId xmlns:a16="http://schemas.microsoft.com/office/drawing/2014/main" id="{8F0B0678-2865-7655-9BA5-870C7768887D}"/>
              </a:ext>
            </a:extLst>
          </p:cNvPr>
          <p:cNvSpPr/>
          <p:nvPr/>
        </p:nvSpPr>
        <p:spPr>
          <a:xfrm>
            <a:off x="204654" y="4079038"/>
            <a:ext cx="1987607" cy="2081678"/>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AutoNum type="arabicPeriod"/>
              <a:defRPr/>
            </a:pPr>
            <a:endParaRPr lang="fr-FR" sz="1100" b="1" dirty="0">
              <a:solidFill>
                <a:srgbClr val="002060"/>
              </a:solidFill>
            </a:endParaRPr>
          </a:p>
          <a:p>
            <a:pPr marL="228600" indent="-228600">
              <a:buAutoNum type="arabicPeriod"/>
              <a:defRPr/>
            </a:pPr>
            <a:endParaRPr lang="fr-FR" sz="1100" b="1" dirty="0">
              <a:solidFill>
                <a:srgbClr val="002060"/>
              </a:solidFill>
            </a:endParaRPr>
          </a:p>
          <a:p>
            <a:pPr marL="228600" indent="-228600">
              <a:buAutoNum type="arabicPeriod"/>
              <a:defRPr/>
            </a:pPr>
            <a:r>
              <a:rPr lang="fr-FR" sz="1100" b="1" dirty="0">
                <a:solidFill>
                  <a:srgbClr val="002060"/>
                </a:solidFill>
              </a:rPr>
              <a:t>Destruction, réduction, fragmentation des espaces naturels</a:t>
            </a:r>
          </a:p>
          <a:p>
            <a:pPr marL="228600" indent="-228600">
              <a:buAutoNum type="arabicPeriod"/>
              <a:defRPr/>
            </a:pPr>
            <a:r>
              <a:rPr lang="fr-FR" sz="1100" b="1" dirty="0">
                <a:solidFill>
                  <a:srgbClr val="002060"/>
                </a:solidFill>
              </a:rPr>
              <a:t>Surexploitation des espèces sauvages</a:t>
            </a:r>
          </a:p>
          <a:p>
            <a:pPr marL="228600" indent="-228600">
              <a:buAutoNum type="arabicPeriod"/>
              <a:defRPr/>
            </a:pPr>
            <a:r>
              <a:rPr lang="fr-FR" sz="1100" b="1" dirty="0">
                <a:solidFill>
                  <a:srgbClr val="002060"/>
                </a:solidFill>
              </a:rPr>
              <a:t>Dérèglement climatique</a:t>
            </a:r>
          </a:p>
          <a:p>
            <a:pPr marL="228600" indent="-228600">
              <a:buAutoNum type="arabicPeriod"/>
              <a:defRPr/>
            </a:pPr>
            <a:r>
              <a:rPr lang="fr-FR" sz="1100" b="1" dirty="0">
                <a:solidFill>
                  <a:srgbClr val="002060"/>
                </a:solidFill>
              </a:rPr>
              <a:t>Pollution des eaux et sols</a:t>
            </a:r>
          </a:p>
          <a:p>
            <a:pPr marL="228600" indent="-228600">
              <a:buAutoNum type="arabicPeriod"/>
              <a:defRPr/>
            </a:pPr>
            <a:r>
              <a:rPr lang="fr-FR" sz="1100" b="1" dirty="0">
                <a:solidFill>
                  <a:srgbClr val="002060"/>
                </a:solidFill>
              </a:rPr>
              <a:t>Pollution de l’air</a:t>
            </a:r>
          </a:p>
          <a:p>
            <a:pPr marL="228600" indent="-228600">
              <a:buAutoNum type="arabicPeriod"/>
              <a:defRPr/>
            </a:pPr>
            <a:r>
              <a:rPr lang="fr-FR" sz="1100" b="1" dirty="0">
                <a:solidFill>
                  <a:srgbClr val="002060"/>
                </a:solidFill>
              </a:rPr>
              <a:t>Espèces exotiques envahissantes </a:t>
            </a:r>
          </a:p>
          <a:p>
            <a:pPr marL="228600" indent="-228600">
              <a:buAutoNum type="arabicPeriod"/>
              <a:defRPr/>
            </a:pPr>
            <a:r>
              <a:rPr lang="fr-FR" sz="1100" b="1" dirty="0">
                <a:solidFill>
                  <a:srgbClr val="002060"/>
                </a:solidFill>
              </a:rPr>
              <a:t>Et d’autres encore</a:t>
            </a:r>
          </a:p>
        </p:txBody>
      </p:sp>
      <p:sp>
        <p:nvSpPr>
          <p:cNvPr id="57" name="ZoneTexte 56">
            <a:extLst>
              <a:ext uri="{FF2B5EF4-FFF2-40B4-BE49-F238E27FC236}">
                <a16:creationId xmlns:a16="http://schemas.microsoft.com/office/drawing/2014/main" id="{7EA85E10-8E19-771C-7CE9-716E9416EB96}"/>
              </a:ext>
            </a:extLst>
          </p:cNvPr>
          <p:cNvSpPr txBox="1"/>
          <p:nvPr/>
        </p:nvSpPr>
        <p:spPr>
          <a:xfrm>
            <a:off x="15292" y="6356549"/>
            <a:ext cx="1538010" cy="276999"/>
          </a:xfrm>
          <a:prstGeom prst="rect">
            <a:avLst/>
          </a:prstGeom>
          <a:noFill/>
        </p:spPr>
        <p:txBody>
          <a:bodyPr wrap="square" rtlCol="0">
            <a:spAutoFit/>
          </a:bodyPr>
          <a:lstStyle/>
          <a:p>
            <a:r>
              <a:rPr lang="fr-FR" sz="1200" dirty="0"/>
              <a:t>D S.C.P.P.E A</a:t>
            </a:r>
          </a:p>
        </p:txBody>
      </p:sp>
    </p:spTree>
    <p:extLst>
      <p:ext uri="{BB962C8B-B14F-4D97-AF65-F5344CB8AC3E}">
        <p14:creationId xmlns:p14="http://schemas.microsoft.com/office/powerpoint/2010/main" val="292077901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29"/>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42"/>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42"/>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60"/>
                                        </p:tgtEl>
                                        <p:attrNameLst>
                                          <p:attrName>style.visibility</p:attrName>
                                        </p:attrNameLst>
                                      </p:cBhvr>
                                      <p:to>
                                        <p:strVal val="visible"/>
                                      </p:to>
                                    </p:set>
                                  </p:childTnLst>
                                </p:cTn>
                              </p:par>
                            </p:childTnLst>
                          </p:cTn>
                        </p:par>
                      </p:childTnLst>
                    </p:cTn>
                  </p:par>
                </p:childTnLst>
              </p:cTn>
              <p:nextCondLst>
                <p:cond evt="onClick" delay="0">
                  <p:tgtEl>
                    <p:spTgt spid="42"/>
                  </p:tgtEl>
                </p:cond>
              </p:nextCondLst>
            </p:seq>
            <p:seq concurrent="1" nextAc="seek">
              <p:cTn id="16" restart="whenNotActive" fill="hold" evtFilter="cancelBubble" nodeType="interactiveSeq">
                <p:stCondLst>
                  <p:cond evt="onClick" delay="0">
                    <p:tgtEl>
                      <p:spTgt spid="33"/>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33"/>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61"/>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23" restart="whenNotActive" fill="hold" evtFilter="cancelBubble" nodeType="interactiveSeq">
                <p:stCondLst>
                  <p:cond evt="onClick" delay="0">
                    <p:tgtEl>
                      <p:spTgt spid="39"/>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39"/>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51"/>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seq concurrent="1" nextAc="seek">
              <p:cTn id="30" restart="whenNotActive" fill="hold" evtFilter="cancelBubble" nodeType="interactiveSeq">
                <p:stCondLst>
                  <p:cond evt="onClick" delay="0">
                    <p:tgtEl>
                      <p:spTgt spid="36"/>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withEffect">
                                  <p:stCondLst>
                                    <p:cond delay="0"/>
                                  </p:stCondLst>
                                  <p:childTnLst>
                                    <p:set>
                                      <p:cBhvr>
                                        <p:cTn id="34" dur="1" fill="hold">
                                          <p:stCondLst>
                                            <p:cond delay="0"/>
                                          </p:stCondLst>
                                        </p:cTn>
                                        <p:tgtEl>
                                          <p:spTgt spid="36"/>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62"/>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37" restart="whenNotActive" fill="hold" evtFilter="cancelBubble" nodeType="interactiveSeq">
                <p:stCondLst>
                  <p:cond evt="onClick" delay="0">
                    <p:tgtEl>
                      <p:spTgt spid="45"/>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withEffect">
                                  <p:stCondLst>
                                    <p:cond delay="0"/>
                                  </p:stCondLst>
                                  <p:childTnLst>
                                    <p:set>
                                      <p:cBhvr>
                                        <p:cTn id="41" dur="1" fill="hold">
                                          <p:stCondLst>
                                            <p:cond delay="0"/>
                                          </p:stCondLst>
                                        </p:cTn>
                                        <p:tgtEl>
                                          <p:spTgt spid="45"/>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seq concurrent="1" nextAc="seek">
              <p:cTn id="44" restart="whenNotActive" fill="hold" evtFilter="cancelBubble" nodeType="interactiveSeq">
                <p:stCondLst>
                  <p:cond evt="onClick" delay="0">
                    <p:tgtEl>
                      <p:spTgt spid="63"/>
                    </p:tgtEl>
                  </p:cond>
                </p:stCondLst>
                <p:endSync evt="end" delay="0">
                  <p:rtn val="all"/>
                </p:endSync>
                <p:childTnLst>
                  <p:par>
                    <p:cTn id="45" fill="hold">
                      <p:stCondLst>
                        <p:cond delay="0"/>
                      </p:stCondLst>
                      <p:childTnLst>
                        <p:par>
                          <p:cTn id="46" fill="hold">
                            <p:stCondLst>
                              <p:cond delay="0"/>
                            </p:stCondLst>
                            <p:childTnLst>
                              <p:par>
                                <p:cTn id="47" presetID="1" presetClass="exit" presetSubtype="0" fill="hold" nodeType="withEffect">
                                  <p:stCondLst>
                                    <p:cond delay="0"/>
                                  </p:stCondLst>
                                  <p:childTnLst>
                                    <p:set>
                                      <p:cBhvr>
                                        <p:cTn id="48" dur="1" fill="hold">
                                          <p:stCondLst>
                                            <p:cond delay="0"/>
                                          </p:stCondLst>
                                        </p:cTn>
                                        <p:tgtEl>
                                          <p:spTgt spid="63"/>
                                        </p:tgtEl>
                                        <p:attrNameLst>
                                          <p:attrName>style.visibility</p:attrName>
                                        </p:attrNameLst>
                                      </p:cBhvr>
                                      <p:to>
                                        <p:strVal val="hidden"/>
                                      </p:to>
                                    </p:set>
                                  </p:childTnLst>
                                </p:cTn>
                              </p:par>
                              <p:par>
                                <p:cTn id="49" presetID="1" presetClass="entr" presetSubtype="0" fill="hold" nodeType="withEffect">
                                  <p:stCondLst>
                                    <p:cond delay="0"/>
                                  </p:stCondLst>
                                  <p:childTnLst>
                                    <p:set>
                                      <p:cBhvr>
                                        <p:cTn id="50" dur="1" fill="hold">
                                          <p:stCondLst>
                                            <p:cond delay="0"/>
                                          </p:stCondLst>
                                        </p:cTn>
                                        <p:tgtEl>
                                          <p:spTgt spid="68"/>
                                        </p:tgtEl>
                                        <p:attrNameLst>
                                          <p:attrName>style.visibility</p:attrName>
                                        </p:attrNameLst>
                                      </p:cBhvr>
                                      <p:to>
                                        <p:strVal val="visible"/>
                                      </p:to>
                                    </p:set>
                                  </p:childTnLst>
                                </p:cTn>
                              </p:par>
                            </p:childTnLst>
                          </p:cTn>
                        </p:par>
                      </p:childTnLst>
                    </p:cTn>
                  </p:par>
                </p:childTnLst>
              </p:cTn>
              <p:nextCondLst>
                <p:cond evt="onClick" delay="0">
                  <p:tgtEl>
                    <p:spTgt spid="63"/>
                  </p:tgtEl>
                </p:cond>
              </p:nextCondLst>
            </p:seq>
            <p:seq concurrent="1" nextAc="seek">
              <p:cTn id="51" restart="whenNotActive" fill="hold" evtFilter="cancelBubble" nodeType="interactiveSeq">
                <p:stCondLst>
                  <p:cond evt="onClick" delay="0">
                    <p:tgtEl>
                      <p:spTgt spid="19"/>
                    </p:tgtEl>
                  </p:cond>
                </p:stCondLst>
                <p:endSync evt="end" delay="0">
                  <p:rtn val="all"/>
                </p:endSync>
                <p:childTnLst>
                  <p:par>
                    <p:cTn id="52" fill="hold">
                      <p:stCondLst>
                        <p:cond delay="0"/>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xit" presetSubtype="0" fill="hold" grpId="1" nodeType="clickEffect">
                                  <p:stCondLst>
                                    <p:cond delay="0"/>
                                  </p:stCondLst>
                                  <p:childTnLst>
                                    <p:set>
                                      <p:cBhvr>
                                        <p:cTn id="59"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24" grpId="0" animBg="1"/>
      <p:bldP spid="24"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912E9984-04D4-2E11-324A-DDB110F80772}"/>
              </a:ext>
            </a:extLst>
          </p:cNvPr>
          <p:cNvGrpSpPr>
            <a:grpSpLocks/>
          </p:cNvGrpSpPr>
          <p:nvPr/>
        </p:nvGrpSpPr>
        <p:grpSpPr bwMode="auto">
          <a:xfrm>
            <a:off x="4991100" y="981075"/>
            <a:ext cx="4754563" cy="5500688"/>
            <a:chOff x="9803376" y="-1098234"/>
            <a:chExt cx="6843737" cy="7819712"/>
          </a:xfrm>
        </p:grpSpPr>
        <p:pic>
          <p:nvPicPr>
            <p:cNvPr id="14371" name="chloe">
              <a:extLst>
                <a:ext uri="{FF2B5EF4-FFF2-40B4-BE49-F238E27FC236}">
                  <a16:creationId xmlns:a16="http://schemas.microsoft.com/office/drawing/2014/main" id="{80E45803-88CA-3341-64FA-9A375B988D41}"/>
                </a:ext>
              </a:extLst>
            </p:cNvPr>
            <p:cNvPicPr>
              <a:picLocks noChangeAspect="1"/>
            </p:cNvPicPr>
            <p:nvPr/>
          </p:nvPicPr>
          <p:blipFill>
            <a:blip r:embed="rId3" cstate="hqprint">
              <a:extLst>
                <a:ext uri="{28A0092B-C50C-407E-A947-70E740481C1C}">
                  <a14:useLocalDpi xmlns:a14="http://schemas.microsoft.com/office/drawing/2010/main" val="0"/>
                </a:ext>
              </a:extLst>
            </a:blip>
            <a:srcRect l="5673" t="-1112" r="5128"/>
            <a:stretch>
              <a:fillRect/>
            </a:stretch>
          </p:blipFill>
          <p:spPr bwMode="auto">
            <a:xfrm>
              <a:off x="9803376" y="-1098234"/>
              <a:ext cx="6843737" cy="775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72" name="Image 2">
              <a:hlinkClick r:id="rId4" action="ppaction://hlinksldjump"/>
              <a:extLst>
                <a:ext uri="{FF2B5EF4-FFF2-40B4-BE49-F238E27FC236}">
                  <a16:creationId xmlns:a16="http://schemas.microsoft.com/office/drawing/2014/main" id="{CFCF37DF-FF92-C5B8-06D9-99A23B1CED6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299530" y="5666499"/>
              <a:ext cx="1054981" cy="1054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3" name="Rectangle 2">
            <a:extLst>
              <a:ext uri="{FF2B5EF4-FFF2-40B4-BE49-F238E27FC236}">
                <a16:creationId xmlns:a16="http://schemas.microsoft.com/office/drawing/2014/main" id="{D4962C3B-C80F-FA82-BEC9-29CA4B7A02DE}"/>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4" name="Rectangle 1">
            <a:extLst>
              <a:ext uri="{FF2B5EF4-FFF2-40B4-BE49-F238E27FC236}">
                <a16:creationId xmlns:a16="http://schemas.microsoft.com/office/drawing/2014/main" id="{4E0F5EBE-7717-13E8-E8FD-34A492F1350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8" name="Rectangle 7">
            <a:extLst>
              <a:ext uri="{FF2B5EF4-FFF2-40B4-BE49-F238E27FC236}">
                <a16:creationId xmlns:a16="http://schemas.microsoft.com/office/drawing/2014/main" id="{2F1E6D07-950D-8375-8C07-EA9F45A6416D}"/>
              </a:ext>
            </a:extLst>
          </p:cNvPr>
          <p:cNvSpPr/>
          <p:nvPr/>
        </p:nvSpPr>
        <p:spPr>
          <a:xfrm>
            <a:off x="1758950" y="242888"/>
            <a:ext cx="9971088" cy="554037"/>
          </a:xfrm>
          <a:prstGeom prst="rect">
            <a:avLst/>
          </a:prstGeom>
        </p:spPr>
        <p:txBody>
          <a:bodyPr>
            <a:spAutoFit/>
          </a:bodyPr>
          <a:lstStyle/>
          <a:p>
            <a:pPr algn="ctr" eaLnBrk="1" hangingPunct="1">
              <a:defRPr/>
            </a:pPr>
            <a:r>
              <a:rPr lang="fr-FR" altLang="fr-FR" sz="3000" b="1" dirty="0">
                <a:solidFill>
                  <a:schemeClr val="accent5">
                    <a:lumMod val="75000"/>
                  </a:schemeClr>
                </a:solidFill>
                <a:latin typeface="+mn-lt"/>
                <a:cs typeface="Arial" charset="0"/>
              </a:rPr>
              <a:t>Combien de litres d’air est-ce que je respire par jour ? </a:t>
            </a:r>
            <a:endParaRPr lang="fr-FR" altLang="fr-FR" sz="3000" dirty="0">
              <a:solidFill>
                <a:schemeClr val="accent5">
                  <a:lumMod val="75000"/>
                </a:schemeClr>
              </a:solidFill>
              <a:latin typeface="+mn-lt"/>
              <a:cs typeface="Arial" charset="0"/>
            </a:endParaRPr>
          </a:p>
        </p:txBody>
      </p:sp>
      <p:sp>
        <p:nvSpPr>
          <p:cNvPr id="71" name="Ellipse texte 10 lt">
            <a:extLst>
              <a:ext uri="{FF2B5EF4-FFF2-40B4-BE49-F238E27FC236}">
                <a16:creationId xmlns:a16="http://schemas.microsoft.com/office/drawing/2014/main" id="{E20F15B3-EAD8-90C1-3D65-828D80BF44AB}"/>
              </a:ext>
            </a:extLst>
          </p:cNvPr>
          <p:cNvSpPr/>
          <p:nvPr/>
        </p:nvSpPr>
        <p:spPr bwMode="auto">
          <a:xfrm rot="203299">
            <a:off x="9432925" y="1185863"/>
            <a:ext cx="2438400" cy="15525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altLang="fr-FR" sz="2400" b="1" dirty="0">
                <a:solidFill>
                  <a:schemeClr val="bg1"/>
                </a:solidFill>
                <a:cs typeface="Arial" panose="020B0604020202020204" pitchFamily="34" charset="0"/>
              </a:rPr>
              <a:t>Soit environ</a:t>
            </a:r>
          </a:p>
          <a:p>
            <a:pPr algn="ctr">
              <a:defRPr/>
            </a:pPr>
            <a:r>
              <a:rPr lang="fr-FR" altLang="fr-FR" sz="2400" b="1" dirty="0">
                <a:solidFill>
                  <a:schemeClr val="bg1"/>
                </a:solidFill>
                <a:cs typeface="Arial" panose="020B0604020202020204" pitchFamily="34" charset="0"/>
              </a:rPr>
              <a:t>10 litres d’air </a:t>
            </a:r>
            <a:br>
              <a:rPr lang="fr-FR" altLang="fr-FR" sz="2400" b="1" dirty="0">
                <a:solidFill>
                  <a:schemeClr val="bg1"/>
                </a:solidFill>
                <a:cs typeface="Arial" panose="020B0604020202020204" pitchFamily="34" charset="0"/>
              </a:rPr>
            </a:br>
            <a:r>
              <a:rPr lang="fr-FR" altLang="fr-FR" sz="2400" b="1" dirty="0">
                <a:solidFill>
                  <a:schemeClr val="bg1"/>
                </a:solidFill>
                <a:cs typeface="Arial" panose="020B0604020202020204" pitchFamily="34" charset="0"/>
              </a:rPr>
              <a:t>par minute ! </a:t>
            </a:r>
          </a:p>
        </p:txBody>
      </p:sp>
      <p:pic>
        <p:nvPicPr>
          <p:cNvPr id="14343" name="PictoVideo">
            <a:extLst>
              <a:ext uri="{FF2B5EF4-FFF2-40B4-BE49-F238E27FC236}">
                <a16:creationId xmlns:a16="http://schemas.microsoft.com/office/drawing/2014/main" id="{D3D022A1-A893-DE5B-2F49-EE7F00F61DF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 name="ZtxtP-Info">
            <a:extLst>
              <a:ext uri="{FF2B5EF4-FFF2-40B4-BE49-F238E27FC236}">
                <a16:creationId xmlns:a16="http://schemas.microsoft.com/office/drawing/2014/main" id="{82000947-728E-530E-804F-1CB976DBE34A}"/>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4" name="ZtxtP-Video">
            <a:extLst>
              <a:ext uri="{FF2B5EF4-FFF2-40B4-BE49-F238E27FC236}">
                <a16:creationId xmlns:a16="http://schemas.microsoft.com/office/drawing/2014/main" id="{596381AC-625B-B4E4-B877-B5914BFE40BF}"/>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4346" name="PictoGuide">
            <a:extLst>
              <a:ext uri="{FF2B5EF4-FFF2-40B4-BE49-F238E27FC236}">
                <a16:creationId xmlns:a16="http://schemas.microsoft.com/office/drawing/2014/main" id="{9769770D-84AC-3BF9-FE9B-5E3E3EACD9D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76225" y="2727325"/>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 name="ZtxtP-Guide">
            <a:extLst>
              <a:ext uri="{FF2B5EF4-FFF2-40B4-BE49-F238E27FC236}">
                <a16:creationId xmlns:a16="http://schemas.microsoft.com/office/drawing/2014/main" id="{CCF60912-7F5D-5E06-03B5-C2FF094745D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77" name="ZtxtP-Video">
            <a:extLst>
              <a:ext uri="{FF2B5EF4-FFF2-40B4-BE49-F238E27FC236}">
                <a16:creationId xmlns:a16="http://schemas.microsoft.com/office/drawing/2014/main" id="{4D9DCBAB-2C00-E8F4-ED0B-AECEFE97EF2D}"/>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78" name="Picto Info">
            <a:extLst>
              <a:ext uri="{FF2B5EF4-FFF2-40B4-BE49-F238E27FC236}">
                <a16:creationId xmlns:a16="http://schemas.microsoft.com/office/drawing/2014/main" id="{2C26112A-6498-796C-F274-B9DA19DF2E3A}"/>
              </a:ext>
            </a:extLst>
          </p:cNvPr>
          <p:cNvPicPr>
            <a:picLocks noChangeAspect="1"/>
          </p:cNvPicPr>
          <p:nvPr/>
        </p:nvPicPr>
        <p:blipFill>
          <a:blip r:embed="rId8">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14351" name="ZoneTexte 30">
            <a:extLst>
              <a:ext uri="{FF2B5EF4-FFF2-40B4-BE49-F238E27FC236}">
                <a16:creationId xmlns:a16="http://schemas.microsoft.com/office/drawing/2014/main" id="{2AA43370-2D37-AC51-5E60-88B15B77962E}"/>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42" name="Carré corné Info">
            <a:extLst>
              <a:ext uri="{FF2B5EF4-FFF2-40B4-BE49-F238E27FC236}">
                <a16:creationId xmlns:a16="http://schemas.microsoft.com/office/drawing/2014/main" id="{83315168-6397-B540-4118-3AEDCC6AC242}"/>
              </a:ext>
            </a:extLst>
          </p:cNvPr>
          <p:cNvSpPr/>
          <p:nvPr/>
        </p:nvSpPr>
        <p:spPr>
          <a:xfrm>
            <a:off x="-4763" y="6035675"/>
            <a:ext cx="1354138" cy="519113"/>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rgbClr val="002060"/>
                </a:solidFill>
              </a:rPr>
              <a:t> </a:t>
            </a:r>
          </a:p>
          <a:p>
            <a:pPr algn="ctr">
              <a:defRPr/>
            </a:pPr>
            <a:r>
              <a:rPr lang="fr-FR" sz="1100" b="1" dirty="0">
                <a:solidFill>
                  <a:srgbClr val="002060"/>
                </a:solidFill>
              </a:rPr>
              <a:t>15 000</a:t>
            </a:r>
          </a:p>
        </p:txBody>
      </p:sp>
      <p:grpSp>
        <p:nvGrpSpPr>
          <p:cNvPr id="13" name="Groupe 10000">
            <a:extLst>
              <a:ext uri="{FF2B5EF4-FFF2-40B4-BE49-F238E27FC236}">
                <a16:creationId xmlns:a16="http://schemas.microsoft.com/office/drawing/2014/main" id="{D79CF914-3406-7887-1C2C-4BE592D98297}"/>
              </a:ext>
            </a:extLst>
          </p:cNvPr>
          <p:cNvGrpSpPr>
            <a:grpSpLocks/>
          </p:cNvGrpSpPr>
          <p:nvPr/>
        </p:nvGrpSpPr>
        <p:grpSpPr bwMode="auto">
          <a:xfrm>
            <a:off x="2114550" y="4135438"/>
            <a:ext cx="2878138" cy="1016000"/>
            <a:chOff x="2113886" y="4135522"/>
            <a:chExt cx="2878732" cy="1016000"/>
          </a:xfrm>
        </p:grpSpPr>
        <p:sp>
          <p:nvSpPr>
            <p:cNvPr id="48" name="Rectangle 47">
              <a:extLst>
                <a:ext uri="{FF2B5EF4-FFF2-40B4-BE49-F238E27FC236}">
                  <a16:creationId xmlns:a16="http://schemas.microsoft.com/office/drawing/2014/main" id="{818A6115-1980-8013-6E12-ADD688CA8F9D}"/>
                </a:ext>
              </a:extLst>
            </p:cNvPr>
            <p:cNvSpPr/>
            <p:nvPr/>
          </p:nvSpPr>
          <p:spPr bwMode="auto">
            <a:xfrm>
              <a:off x="3128508" y="4289509"/>
              <a:ext cx="1864110" cy="708025"/>
            </a:xfrm>
            <a:prstGeom prst="rect">
              <a:avLst/>
            </a:prstGeom>
          </p:spPr>
          <p:txBody>
            <a:bodyPr>
              <a:spAutoFit/>
            </a:bodyPr>
            <a:lstStyle/>
            <a:p>
              <a:pPr algn="ctr" eaLnBrk="1" hangingPunct="1">
                <a:defRPr/>
              </a:pPr>
              <a:r>
                <a:rPr lang="fr-FR" altLang="fr-FR" sz="4000" b="1" dirty="0">
                  <a:solidFill>
                    <a:schemeClr val="accent1">
                      <a:lumMod val="75000"/>
                    </a:schemeClr>
                  </a:solidFill>
                  <a:latin typeface="+mn-lt"/>
                  <a:cs typeface="Arial" charset="0"/>
                </a:rPr>
                <a:t>10 000 </a:t>
              </a:r>
            </a:p>
          </p:txBody>
        </p:sp>
        <p:sp>
          <p:nvSpPr>
            <p:cNvPr id="3" name="Num 3">
              <a:extLst>
                <a:ext uri="{FF2B5EF4-FFF2-40B4-BE49-F238E27FC236}">
                  <a16:creationId xmlns:a16="http://schemas.microsoft.com/office/drawing/2014/main" id="{09FAFC26-0EC1-0ADE-C6CF-6CAE165AA7D3}"/>
                </a:ext>
              </a:extLst>
            </p:cNvPr>
            <p:cNvSpPr/>
            <p:nvPr/>
          </p:nvSpPr>
          <p:spPr bwMode="auto">
            <a:xfrm>
              <a:off x="2113886" y="4135522"/>
              <a:ext cx="1014622" cy="10160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grpSp>
      <p:grpSp>
        <p:nvGrpSpPr>
          <p:cNvPr id="12" name="Groupe 1500">
            <a:extLst>
              <a:ext uri="{FF2B5EF4-FFF2-40B4-BE49-F238E27FC236}">
                <a16:creationId xmlns:a16="http://schemas.microsoft.com/office/drawing/2014/main" id="{AB8DCFE2-7560-57F7-CAA5-7E6F0E2791A4}"/>
              </a:ext>
            </a:extLst>
          </p:cNvPr>
          <p:cNvGrpSpPr>
            <a:grpSpLocks/>
          </p:cNvGrpSpPr>
          <p:nvPr/>
        </p:nvGrpSpPr>
        <p:grpSpPr bwMode="auto">
          <a:xfrm>
            <a:off x="2114550" y="2817813"/>
            <a:ext cx="2682875" cy="1014412"/>
            <a:chOff x="2113886" y="2818095"/>
            <a:chExt cx="2683274" cy="1014413"/>
          </a:xfrm>
        </p:grpSpPr>
        <p:sp>
          <p:nvSpPr>
            <p:cNvPr id="41" name="17% DE DIOXYG7NE">
              <a:extLst>
                <a:ext uri="{FF2B5EF4-FFF2-40B4-BE49-F238E27FC236}">
                  <a16:creationId xmlns:a16="http://schemas.microsoft.com/office/drawing/2014/main" id="{FAEC6639-C976-FD2E-CBB0-7122EAD10BFB}"/>
                </a:ext>
              </a:extLst>
            </p:cNvPr>
            <p:cNvSpPr>
              <a:spLocks noChangeArrowheads="1"/>
            </p:cNvSpPr>
            <p:nvPr/>
          </p:nvSpPr>
          <p:spPr bwMode="auto">
            <a:xfrm>
              <a:off x="3261820" y="2972082"/>
              <a:ext cx="1535340" cy="706439"/>
            </a:xfrm>
            <a:prstGeom prst="rect">
              <a:avLst/>
            </a:prstGeom>
            <a:noFill/>
            <a:ln>
              <a:noFill/>
            </a:ln>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4000" b="1" dirty="0">
                  <a:solidFill>
                    <a:schemeClr val="accent1">
                      <a:lumMod val="75000"/>
                    </a:schemeClr>
                  </a:solidFill>
                  <a:latin typeface="+mn-lt"/>
                  <a:cs typeface="Arial" charset="0"/>
                </a:rPr>
                <a:t>1 500 </a:t>
              </a:r>
            </a:p>
          </p:txBody>
        </p:sp>
        <p:sp>
          <p:nvSpPr>
            <p:cNvPr id="5" name="Num 2">
              <a:extLst>
                <a:ext uri="{FF2B5EF4-FFF2-40B4-BE49-F238E27FC236}">
                  <a16:creationId xmlns:a16="http://schemas.microsoft.com/office/drawing/2014/main" id="{D09064FA-C0D0-53C5-8E7D-71FD2C97B441}"/>
                </a:ext>
              </a:extLst>
            </p:cNvPr>
            <p:cNvSpPr/>
            <p:nvPr/>
          </p:nvSpPr>
          <p:spPr bwMode="auto">
            <a:xfrm>
              <a:off x="2113886" y="2818095"/>
              <a:ext cx="1014564"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grpSp>
      <p:grpSp>
        <p:nvGrpSpPr>
          <p:cNvPr id="11" name="Groupe150">
            <a:extLst>
              <a:ext uri="{FF2B5EF4-FFF2-40B4-BE49-F238E27FC236}">
                <a16:creationId xmlns:a16="http://schemas.microsoft.com/office/drawing/2014/main" id="{F520CFD2-2724-9F57-6D3E-41E131300651}"/>
              </a:ext>
            </a:extLst>
          </p:cNvPr>
          <p:cNvGrpSpPr>
            <a:grpSpLocks/>
          </p:cNvGrpSpPr>
          <p:nvPr/>
        </p:nvGrpSpPr>
        <p:grpSpPr bwMode="auto">
          <a:xfrm>
            <a:off x="2114550" y="1509713"/>
            <a:ext cx="2463800" cy="1014412"/>
            <a:chOff x="2113886" y="1509471"/>
            <a:chExt cx="2463824" cy="1014413"/>
          </a:xfrm>
        </p:grpSpPr>
        <p:sp>
          <p:nvSpPr>
            <p:cNvPr id="51" name="Rectangle 150">
              <a:extLst>
                <a:ext uri="{FF2B5EF4-FFF2-40B4-BE49-F238E27FC236}">
                  <a16:creationId xmlns:a16="http://schemas.microsoft.com/office/drawing/2014/main" id="{A588D0C5-4263-9AE9-A121-7AE82B169F05}"/>
                </a:ext>
              </a:extLst>
            </p:cNvPr>
            <p:cNvSpPr/>
            <p:nvPr/>
          </p:nvSpPr>
          <p:spPr bwMode="auto">
            <a:xfrm>
              <a:off x="3407712" y="1663458"/>
              <a:ext cx="1169998" cy="706439"/>
            </a:xfrm>
            <a:prstGeom prst="rect">
              <a:avLst/>
            </a:prstGeom>
          </p:spPr>
          <p:txBody>
            <a:bodyPr>
              <a:spAutoFit/>
            </a:bodyPr>
            <a:lstStyle/>
            <a:p>
              <a:pPr algn="ctr" eaLnBrk="1" hangingPunct="1">
                <a:defRPr/>
              </a:pPr>
              <a:r>
                <a:rPr lang="fr-FR" altLang="fr-FR" sz="4000" b="1" dirty="0">
                  <a:solidFill>
                    <a:schemeClr val="accent1">
                      <a:lumMod val="75000"/>
                    </a:schemeClr>
                  </a:solidFill>
                  <a:latin typeface="+mn-lt"/>
                  <a:cs typeface="Arial" charset="0"/>
                </a:rPr>
                <a:t>150</a:t>
              </a:r>
            </a:p>
          </p:txBody>
        </p:sp>
        <p:sp>
          <p:nvSpPr>
            <p:cNvPr id="6" name="Num 1">
              <a:extLst>
                <a:ext uri="{FF2B5EF4-FFF2-40B4-BE49-F238E27FC236}">
                  <a16:creationId xmlns:a16="http://schemas.microsoft.com/office/drawing/2014/main" id="{957D8149-8586-F6A6-4E0D-C0D1226BF1C1}"/>
                </a:ext>
              </a:extLst>
            </p:cNvPr>
            <p:cNvSpPr/>
            <p:nvPr/>
          </p:nvSpPr>
          <p:spPr bwMode="auto">
            <a:xfrm>
              <a:off x="2113886" y="1509471"/>
              <a:ext cx="1014423" cy="1014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grpSp>
      <p:grpSp>
        <p:nvGrpSpPr>
          <p:cNvPr id="14" name="Groupe 15000">
            <a:extLst>
              <a:ext uri="{FF2B5EF4-FFF2-40B4-BE49-F238E27FC236}">
                <a16:creationId xmlns:a16="http://schemas.microsoft.com/office/drawing/2014/main" id="{CE0F2FCB-0A00-D880-3088-5B50E154F1EC}"/>
              </a:ext>
            </a:extLst>
          </p:cNvPr>
          <p:cNvGrpSpPr>
            <a:grpSpLocks/>
          </p:cNvGrpSpPr>
          <p:nvPr/>
        </p:nvGrpSpPr>
        <p:grpSpPr bwMode="auto">
          <a:xfrm>
            <a:off x="2114550" y="5467350"/>
            <a:ext cx="2771775" cy="1014413"/>
            <a:chOff x="2113886" y="5467886"/>
            <a:chExt cx="2772016" cy="1014412"/>
          </a:xfrm>
        </p:grpSpPr>
        <p:sp>
          <p:nvSpPr>
            <p:cNvPr id="54" name="Rectangle 53">
              <a:extLst>
                <a:ext uri="{FF2B5EF4-FFF2-40B4-BE49-F238E27FC236}">
                  <a16:creationId xmlns:a16="http://schemas.microsoft.com/office/drawing/2014/main" id="{AC1B2444-7778-37A9-E7F5-C2CA9767FAC1}"/>
                </a:ext>
              </a:extLst>
            </p:cNvPr>
            <p:cNvSpPr/>
            <p:nvPr/>
          </p:nvSpPr>
          <p:spPr bwMode="auto">
            <a:xfrm>
              <a:off x="3110923" y="5621874"/>
              <a:ext cx="1774979" cy="708024"/>
            </a:xfrm>
            <a:prstGeom prst="rect">
              <a:avLst/>
            </a:prstGeom>
          </p:spPr>
          <p:txBody>
            <a:bodyPr>
              <a:spAutoFit/>
            </a:bodyPr>
            <a:lstStyle/>
            <a:p>
              <a:pPr algn="ctr" eaLnBrk="1" hangingPunct="1">
                <a:defRPr/>
              </a:pPr>
              <a:r>
                <a:rPr lang="fr-FR" altLang="fr-FR" sz="4000" b="1" dirty="0">
                  <a:solidFill>
                    <a:schemeClr val="accent1">
                      <a:lumMod val="75000"/>
                    </a:schemeClr>
                  </a:solidFill>
                  <a:latin typeface="+mn-lt"/>
                  <a:cs typeface="Arial" charset="0"/>
                </a:rPr>
                <a:t>15 000</a:t>
              </a:r>
            </a:p>
          </p:txBody>
        </p:sp>
        <p:sp>
          <p:nvSpPr>
            <p:cNvPr id="7" name="Num 4">
              <a:extLst>
                <a:ext uri="{FF2B5EF4-FFF2-40B4-BE49-F238E27FC236}">
                  <a16:creationId xmlns:a16="http://schemas.microsoft.com/office/drawing/2014/main" id="{4DCAD590-8F58-4B58-221C-CE0CB88E5D93}"/>
                </a:ext>
              </a:extLst>
            </p:cNvPr>
            <p:cNvSpPr/>
            <p:nvPr/>
          </p:nvSpPr>
          <p:spPr bwMode="auto">
            <a:xfrm>
              <a:off x="2113886" y="5467886"/>
              <a:ext cx="1014501" cy="101441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4</a:t>
              </a:r>
            </a:p>
          </p:txBody>
        </p:sp>
      </p:grpSp>
      <p:pic>
        <p:nvPicPr>
          <p:cNvPr id="19493" name="Pouce Oui 15000">
            <a:extLst>
              <a:ext uri="{FF2B5EF4-FFF2-40B4-BE49-F238E27FC236}">
                <a16:creationId xmlns:a16="http://schemas.microsoft.com/office/drawing/2014/main" id="{55589885-81D0-E737-F5CB-24D94FE6E45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19249" t="13174" r="26131" b="24248"/>
          <a:stretch>
            <a:fillRect/>
          </a:stretch>
        </p:blipFill>
        <p:spPr bwMode="auto">
          <a:xfrm>
            <a:off x="2097088" y="5434013"/>
            <a:ext cx="944562"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 name="Pouce Non 1500">
            <a:extLst>
              <a:ext uri="{FF2B5EF4-FFF2-40B4-BE49-F238E27FC236}">
                <a16:creationId xmlns:a16="http://schemas.microsoft.com/office/drawing/2014/main" id="{A8C53225-3AC9-F27E-1B7E-E85C58D5874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l="19368" t="13696" r="21893" b="19176"/>
          <a:stretch>
            <a:fillRect/>
          </a:stretch>
        </p:blipFill>
        <p:spPr bwMode="auto">
          <a:xfrm>
            <a:off x="2182813" y="2847975"/>
            <a:ext cx="935037"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 name="Pouce Non 150">
            <a:extLst>
              <a:ext uri="{FF2B5EF4-FFF2-40B4-BE49-F238E27FC236}">
                <a16:creationId xmlns:a16="http://schemas.microsoft.com/office/drawing/2014/main" id="{1A9FDE4F-7A92-989D-5D4C-3B892B6D1D7E}"/>
              </a:ext>
            </a:extLst>
          </p:cNvPr>
          <p:cNvPicPr>
            <a:picLocks noChangeAspect="1"/>
          </p:cNvPicPr>
          <p:nvPr/>
        </p:nvPicPr>
        <p:blipFill>
          <a:blip r:embed="rId11">
            <a:extLst>
              <a:ext uri="{28A0092B-C50C-407E-A947-70E740481C1C}">
                <a14:useLocalDpi xmlns:a14="http://schemas.microsoft.com/office/drawing/2010/main" val="0"/>
              </a:ext>
            </a:extLst>
          </a:blip>
          <a:srcRect l="17767" t="12747" r="23286" b="22980"/>
          <a:stretch>
            <a:fillRect/>
          </a:stretch>
        </p:blipFill>
        <p:spPr bwMode="auto">
          <a:xfrm>
            <a:off x="2095500" y="1498600"/>
            <a:ext cx="947738"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92" name="Pouce Non 10000">
            <a:extLst>
              <a:ext uri="{FF2B5EF4-FFF2-40B4-BE49-F238E27FC236}">
                <a16:creationId xmlns:a16="http://schemas.microsoft.com/office/drawing/2014/main" id="{F36BC92B-17A5-6BEA-D09E-AC2B0F3E50D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l="18628" t="13187" r="23557" b="23621"/>
          <a:stretch>
            <a:fillRect/>
          </a:stretch>
        </p:blipFill>
        <p:spPr bwMode="auto">
          <a:xfrm>
            <a:off x="2100263" y="4151313"/>
            <a:ext cx="935037" cy="1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7" name="Groupe OUI / NON">
            <a:extLst>
              <a:ext uri="{FF2B5EF4-FFF2-40B4-BE49-F238E27FC236}">
                <a16:creationId xmlns:a16="http://schemas.microsoft.com/office/drawing/2014/main" id="{FF4A7908-3455-4AF0-AB98-E1979587CEA0}"/>
              </a:ext>
            </a:extLst>
          </p:cNvPr>
          <p:cNvGrpSpPr>
            <a:grpSpLocks/>
          </p:cNvGrpSpPr>
          <p:nvPr/>
        </p:nvGrpSpPr>
        <p:grpSpPr bwMode="auto">
          <a:xfrm>
            <a:off x="11047412" y="242888"/>
            <a:ext cx="985838" cy="586867"/>
            <a:chOff x="10661839" y="250057"/>
            <a:chExt cx="1283656" cy="765126"/>
          </a:xfrm>
        </p:grpSpPr>
        <p:pic>
          <p:nvPicPr>
            <p:cNvPr id="38" name="pouce 4 oui">
              <a:extLst>
                <a:ext uri="{FF2B5EF4-FFF2-40B4-BE49-F238E27FC236}">
                  <a16:creationId xmlns:a16="http://schemas.microsoft.com/office/drawing/2014/main" id="{D3F8CCA6-131B-4C33-BF2C-9AC34E2298CA}"/>
                </a:ext>
              </a:extLst>
            </p:cNvPr>
            <p:cNvPicPr>
              <a:picLocks noChangeAspect="1"/>
            </p:cNvPicPr>
            <p:nvPr/>
          </p:nvPicPr>
          <p:blipFill>
            <a:blip r:embed="rId13" cstate="hqprint">
              <a:extLst>
                <a:ext uri="{28A0092B-C50C-407E-A947-70E740481C1C}">
                  <a14:useLocalDpi xmlns:a14="http://schemas.microsoft.com/office/drawing/2010/main" val="0"/>
                </a:ext>
              </a:extLst>
            </a:blip>
            <a:srcRect l="16957" t="11263" r="22626" b="23238"/>
            <a:stretch>
              <a:fillRect/>
            </a:stretch>
          </p:blipFill>
          <p:spPr bwMode="auto">
            <a:xfrm>
              <a:off x="10661839" y="250057"/>
              <a:ext cx="706022" cy="765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ouce 1 non">
              <a:extLst>
                <a:ext uri="{FF2B5EF4-FFF2-40B4-BE49-F238E27FC236}">
                  <a16:creationId xmlns:a16="http://schemas.microsoft.com/office/drawing/2014/main" id="{9E009910-5574-4792-975F-5ECD31648D4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15923" t="10776" r="19125" b="21657"/>
            <a:stretch>
              <a:fillRect/>
            </a:stretch>
          </p:blipFill>
          <p:spPr bwMode="auto">
            <a:xfrm>
              <a:off x="11251294" y="272087"/>
              <a:ext cx="694201" cy="721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 name="Espace réservé du numéro de diapositive 1">
            <a:extLst>
              <a:ext uri="{FF2B5EF4-FFF2-40B4-BE49-F238E27FC236}">
                <a16:creationId xmlns:a16="http://schemas.microsoft.com/office/drawing/2014/main" id="{9E80A22F-3B3F-5D0C-2270-35BC105EEC69}"/>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4</a:t>
            </a:fld>
            <a:endParaRPr lang="fr-FR" altLang="fr-FR" sz="1800" b="1" dirty="0">
              <a:solidFill>
                <a:schemeClr val="bg1"/>
              </a:solidFill>
            </a:endParaRPr>
          </a:p>
        </p:txBody>
      </p:sp>
      <p:pic>
        <p:nvPicPr>
          <p:cNvPr id="10" name="PictoVideo">
            <a:extLst>
              <a:ext uri="{FF2B5EF4-FFF2-40B4-BE49-F238E27FC236}">
                <a16:creationId xmlns:a16="http://schemas.microsoft.com/office/drawing/2014/main" id="{5AF0DC4D-D81E-9E55-511B-62177FDE93B4}"/>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Logo AEM">
            <a:extLst>
              <a:ext uri="{FF2B5EF4-FFF2-40B4-BE49-F238E27FC236}">
                <a16:creationId xmlns:a16="http://schemas.microsoft.com/office/drawing/2014/main" id="{7CE8697C-B332-CF28-784E-14F2DF82176B}"/>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8"/>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78"/>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nodeType="clickPar">
                      <p:stCondLst>
                        <p:cond delay="0"/>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56"/>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21" restart="whenNotActive" fill="hold" evtFilter="cancelBubble" nodeType="interactiveSeq">
                <p:stCondLst>
                  <p:cond evt="onClick" delay="0">
                    <p:tgtEl>
                      <p:spTgt spid="14"/>
                    </p:tgtEl>
                  </p:cond>
                </p:stCondLst>
                <p:endSync evt="end" delay="0">
                  <p:rtn val="all"/>
                </p:endSync>
                <p:childTnLst>
                  <p:par>
                    <p:cTn id="22" fill="hold" nodeType="clickPar">
                      <p:stCondLst>
                        <p:cond delay="0"/>
                      </p:stCondLst>
                      <p:childTnLst>
                        <p:par>
                          <p:cTn id="23" fill="hold" nodeType="withGroup">
                            <p:stCondLst>
                              <p:cond delay="0"/>
                            </p:stCondLst>
                            <p:childTnLst>
                              <p:par>
                                <p:cTn id="24" presetID="1" presetClass="entr" presetSubtype="0" fill="hold" nodeType="clickEffect">
                                  <p:stCondLst>
                                    <p:cond delay="0"/>
                                  </p:stCondLst>
                                  <p:childTnLst>
                                    <p:set>
                                      <p:cBhvr>
                                        <p:cTn id="25" dur="1" fill="hold">
                                          <p:stCondLst>
                                            <p:cond delay="0"/>
                                          </p:stCondLst>
                                        </p:cTn>
                                        <p:tgtEl>
                                          <p:spTgt spid="19493"/>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30" restart="whenNotActive" fill="hold" evtFilter="cancelBubble" nodeType="interactiveSeq">
                <p:stCondLst>
                  <p:cond evt="onClick" delay="0">
                    <p:tgtEl>
                      <p:spTgt spid="13"/>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9492"/>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childTnLst>
        </p:cTn>
      </p:par>
    </p:tnLst>
    <p:bldLst>
      <p:bldP spid="71" grpId="0" animBg="1"/>
      <p:bldP spid="42" grpId="0" animBg="1"/>
      <p:bldP spid="42" grpId="1" animBg="1"/>
    </p:bld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8985B3A-9FF8-814D-BDF6-8735E6E1A48C}"/>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Qu’est-ce que les gaz à effet de serre ? </a:t>
            </a:r>
          </a:p>
        </p:txBody>
      </p:sp>
      <p:sp>
        <p:nvSpPr>
          <p:cNvPr id="3" name="Rectangle 1">
            <a:extLst>
              <a:ext uri="{FF2B5EF4-FFF2-40B4-BE49-F238E27FC236}">
                <a16:creationId xmlns:a16="http://schemas.microsoft.com/office/drawing/2014/main" id="{614A1AA9-2143-95A2-3AEC-C007FF1DCE1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509E7A72-0081-9DCB-2705-C81CADE892A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FC28265C-3D3F-8A13-9008-549D3C88720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727522D1-1A91-D62B-945E-FFCEE0D361B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08F6D111-E7C1-CA35-538F-F10EDCB7BE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BD88FD8F-C678-3FFD-34D4-01E2336082FF}"/>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7570B084-489A-125A-8F2C-EEEED4EDF91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920E857A-1D96-079E-1CFB-FF396E5030E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59CDC46D-2245-2117-1F42-038B07A67BC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 12">
            <a:extLst>
              <a:ext uri="{FF2B5EF4-FFF2-40B4-BE49-F238E27FC236}">
                <a16:creationId xmlns:a16="http://schemas.microsoft.com/office/drawing/2014/main" id="{E22430F6-2E99-1FA1-D3AF-738DD9F203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6392" y="1244782"/>
            <a:ext cx="3269928" cy="3079350"/>
          </a:xfrm>
          <a:prstGeom prst="rect">
            <a:avLst/>
          </a:prstGeom>
        </p:spPr>
      </p:pic>
      <p:sp>
        <p:nvSpPr>
          <p:cNvPr id="14" name="Rectangle 13">
            <a:extLst>
              <a:ext uri="{FF2B5EF4-FFF2-40B4-BE49-F238E27FC236}">
                <a16:creationId xmlns:a16="http://schemas.microsoft.com/office/drawing/2014/main" id="{AB204F30-2368-E7A3-3035-E87FA29D58CA}"/>
              </a:ext>
            </a:extLst>
          </p:cNvPr>
          <p:cNvSpPr/>
          <p:nvPr/>
        </p:nvSpPr>
        <p:spPr>
          <a:xfrm>
            <a:off x="6726111" y="1422172"/>
            <a:ext cx="4905565" cy="4816703"/>
          </a:xfrm>
          <a:prstGeom prst="rect">
            <a:avLst/>
          </a:prstGeom>
        </p:spPr>
        <p:txBody>
          <a:bodyPr wrap="square">
            <a:spAutoFit/>
          </a:bodyPr>
          <a:lstStyle/>
          <a:p>
            <a:pPr rtl="0">
              <a:spcBef>
                <a:spcPts val="1200"/>
              </a:spcBef>
              <a:spcAft>
                <a:spcPts val="1200"/>
              </a:spcAft>
            </a:pPr>
            <a:r>
              <a:rPr lang="fr-FR" altLang="fr-FR" sz="1900" dirty="0">
                <a:solidFill>
                  <a:schemeClr val="accent1">
                    <a:lumMod val="75000"/>
                  </a:schemeClr>
                </a:solidFill>
              </a:rPr>
              <a:t>Ce sont des gaz présents dans l’atmosphère (dioxyde de carbone, vapeur d’eau...) </a:t>
            </a:r>
            <a:r>
              <a:rPr lang="fr-FR" sz="1900" i="0" dirty="0">
                <a:solidFill>
                  <a:schemeClr val="accent1">
                    <a:lumMod val="75000"/>
                  </a:schemeClr>
                </a:solidFill>
                <a:effectLst/>
              </a:rPr>
              <a:t>qui retiennent une partie de la chaleur reçue par le </a:t>
            </a:r>
            <a:r>
              <a:rPr lang="fr-FR" sz="1900" dirty="0">
                <a:solidFill>
                  <a:schemeClr val="accent1">
                    <a:lumMod val="75000"/>
                  </a:schemeClr>
                </a:solidFill>
              </a:rPr>
              <a:t>rayonnement solaire</a:t>
            </a:r>
            <a:r>
              <a:rPr lang="fr-FR" sz="1900" i="0" dirty="0">
                <a:solidFill>
                  <a:schemeClr val="accent1">
                    <a:lumMod val="75000"/>
                  </a:schemeClr>
                </a:solidFill>
                <a:effectLst/>
              </a:rPr>
              <a:t> dans l’atmosphère. </a:t>
            </a:r>
          </a:p>
          <a:p>
            <a:pPr rtl="0">
              <a:spcBef>
                <a:spcPts val="1200"/>
              </a:spcBef>
              <a:spcAft>
                <a:spcPts val="1200"/>
              </a:spcAft>
            </a:pPr>
            <a:r>
              <a:rPr lang="fr-FR" altLang="fr-FR" sz="1900" dirty="0">
                <a:solidFill>
                  <a:schemeClr val="accent1">
                    <a:lumMod val="75000"/>
                  </a:schemeClr>
                </a:solidFill>
              </a:rPr>
              <a:t>L’effet de serre est un processus naturel qui rend possible la vie sur Terre. Sans lui, la température de la Terre serait d’environ -18°C.</a:t>
            </a:r>
          </a:p>
          <a:p>
            <a:pPr rtl="0">
              <a:spcBef>
                <a:spcPts val="1200"/>
              </a:spcBef>
              <a:spcAft>
                <a:spcPts val="1200"/>
              </a:spcAft>
            </a:pPr>
            <a:r>
              <a:rPr lang="fr-FR" altLang="fr-FR" sz="1900" dirty="0">
                <a:solidFill>
                  <a:schemeClr val="accent1">
                    <a:lumMod val="75000"/>
                  </a:schemeClr>
                </a:solidFill>
              </a:rPr>
              <a:t>Mais les activités humaines </a:t>
            </a:r>
            <a:r>
              <a:rPr lang="fr-FR" sz="1900" i="0" dirty="0">
                <a:solidFill>
                  <a:schemeClr val="accent1">
                    <a:lumMod val="75000"/>
                  </a:schemeClr>
                </a:solidFill>
                <a:effectLst/>
              </a:rPr>
              <a:t>font augmenter la concentration de ces gaz dans l’atmosphère, ce qui amplifie l’effet de serre.  </a:t>
            </a:r>
          </a:p>
          <a:p>
            <a:pPr rtl="0">
              <a:spcBef>
                <a:spcPts val="1200"/>
              </a:spcBef>
              <a:spcAft>
                <a:spcPts val="1200"/>
              </a:spcAft>
            </a:pPr>
            <a:r>
              <a:rPr lang="fr-FR" sz="1900" i="0" dirty="0">
                <a:solidFill>
                  <a:schemeClr val="accent1">
                    <a:lumMod val="75000"/>
                  </a:schemeClr>
                </a:solidFill>
                <a:effectLst/>
              </a:rPr>
              <a:t>La température à la surface de la Terre augmente donc rapidement ne laissan</a:t>
            </a:r>
            <a:r>
              <a:rPr lang="fr-FR" sz="1900" dirty="0">
                <a:solidFill>
                  <a:schemeClr val="accent1">
                    <a:lumMod val="75000"/>
                  </a:schemeClr>
                </a:solidFill>
              </a:rPr>
              <a:t>t pas le temps aux milieux et aux espèces de s’adapter. </a:t>
            </a:r>
          </a:p>
        </p:txBody>
      </p:sp>
      <p:sp>
        <p:nvSpPr>
          <p:cNvPr id="12" name="Espace réservé du numéro de diapositive 1">
            <a:extLst>
              <a:ext uri="{FF2B5EF4-FFF2-40B4-BE49-F238E27FC236}">
                <a16:creationId xmlns:a16="http://schemas.microsoft.com/office/drawing/2014/main" id="{E923FFB5-525D-1FE7-0A5D-05B2C0EB44DB}"/>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40</a:t>
            </a:fld>
            <a:endParaRPr lang="fr-FR" altLang="fr-FR" sz="1800" b="1" dirty="0">
              <a:solidFill>
                <a:schemeClr val="bg1"/>
              </a:solidFill>
            </a:endParaRPr>
          </a:p>
        </p:txBody>
      </p:sp>
      <p:sp>
        <p:nvSpPr>
          <p:cNvPr id="19" name="ZoneTexte 18">
            <a:extLst>
              <a:ext uri="{FF2B5EF4-FFF2-40B4-BE49-F238E27FC236}">
                <a16:creationId xmlns:a16="http://schemas.microsoft.com/office/drawing/2014/main" id="{8EC9DB64-1293-5A25-7136-FD9BC76147DC}"/>
              </a:ext>
            </a:extLst>
          </p:cNvPr>
          <p:cNvSpPr txBox="1"/>
          <p:nvPr/>
        </p:nvSpPr>
        <p:spPr>
          <a:xfrm>
            <a:off x="1800225" y="6404889"/>
            <a:ext cx="9778749" cy="430887"/>
          </a:xfrm>
          <a:prstGeom prst="rect">
            <a:avLst/>
          </a:prstGeom>
          <a:noFill/>
        </p:spPr>
        <p:txBody>
          <a:bodyPr wrap="square">
            <a:spAutoFit/>
          </a:bodyPr>
          <a:lstStyle/>
          <a:p>
            <a:pPr rtl="0">
              <a:spcBef>
                <a:spcPts val="1200"/>
              </a:spcBef>
              <a:spcAft>
                <a:spcPts val="1200"/>
              </a:spcAft>
            </a:pPr>
            <a:r>
              <a:rPr lang="fr-FR" altLang="fr-FR" sz="1100" dirty="0">
                <a:solidFill>
                  <a:schemeClr val="tx1">
                    <a:lumMod val="50000"/>
                    <a:lumOff val="50000"/>
                  </a:schemeClr>
                </a:solidFill>
              </a:rPr>
              <a:t>(</a:t>
            </a:r>
            <a:r>
              <a:rPr lang="fr-FR" altLang="fr-FR" sz="1100" dirty="0">
                <a:solidFill>
                  <a:schemeClr val="accent3">
                    <a:lumMod val="75000"/>
                  </a:schemeClr>
                </a:solidFill>
              </a:rPr>
              <a:t>Source : </a:t>
            </a:r>
            <a:r>
              <a:rPr lang="fr-FR" sz="1100" dirty="0">
                <a:solidFill>
                  <a:schemeClr val="accent3">
                    <a:lumMod val="75000"/>
                  </a:schemeClr>
                </a:solidFill>
                <a:hlinkClick r:id="rId7">
                  <a:extLst>
                    <a:ext uri="{A12FA001-AC4F-418D-AE19-62706E023703}">
                      <ahyp:hlinkClr xmlns:ahyp="http://schemas.microsoft.com/office/drawing/2018/hyperlinkcolor" val="tx"/>
                    </a:ext>
                  </a:extLst>
                </a:hlinkClick>
              </a:rPr>
              <a:t>https://www.notre-environnement.gouv.fr/rapport-sur-l-etat-de-l-environnement/themes-ree/defis-environnementaux/changement</a:t>
            </a:r>
            <a:r>
              <a:rPr lang="fr-FR" sz="1100" dirty="0">
                <a:solidFill>
                  <a:schemeClr val="accent3">
                    <a:lumMod val="75000"/>
                  </a:schemeClr>
                </a:solidFill>
              </a:rPr>
              <a:t> climatique/comprendre-le-changement-climatique/article/</a:t>
            </a:r>
            <a:r>
              <a:rPr lang="fr-FR" sz="1100" dirty="0" err="1">
                <a:solidFill>
                  <a:schemeClr val="accent3">
                    <a:lumMod val="75000"/>
                  </a:schemeClr>
                </a:solidFill>
              </a:rPr>
              <a:t>qu</a:t>
            </a:r>
            <a:r>
              <a:rPr lang="fr-FR" sz="1100" dirty="0">
                <a:solidFill>
                  <a:schemeClr val="accent3">
                    <a:lumMod val="75000"/>
                  </a:schemeClr>
                </a:solidFill>
              </a:rPr>
              <a:t>-est-ce-</a:t>
            </a:r>
            <a:r>
              <a:rPr lang="fr-FR" sz="1100" dirty="0" err="1">
                <a:solidFill>
                  <a:schemeClr val="accent3">
                    <a:lumMod val="75000"/>
                  </a:schemeClr>
                </a:solidFill>
              </a:rPr>
              <a:t>qu</a:t>
            </a:r>
            <a:r>
              <a:rPr lang="fr-FR" sz="1100" dirty="0">
                <a:solidFill>
                  <a:schemeClr val="accent3">
                    <a:lumMod val="75000"/>
                  </a:schemeClr>
                </a:solidFill>
              </a:rPr>
              <a:t>-un-gaz-a-effet-de-serre</a:t>
            </a:r>
            <a:r>
              <a:rPr lang="fr-FR" altLang="fr-FR" sz="1100" dirty="0">
                <a:solidFill>
                  <a:schemeClr val="accent3">
                    <a:lumMod val="75000"/>
                  </a:schemeClr>
                </a:solidFill>
              </a:rPr>
              <a:t>)</a:t>
            </a:r>
          </a:p>
        </p:txBody>
      </p:sp>
      <p:pic>
        <p:nvPicPr>
          <p:cNvPr id="22" name="Image 21">
            <a:extLst>
              <a:ext uri="{FF2B5EF4-FFF2-40B4-BE49-F238E27FC236}">
                <a16:creationId xmlns:a16="http://schemas.microsoft.com/office/drawing/2014/main" id="{B272791C-C52A-54D1-EBF3-FCD2425DB0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44369" y="3189040"/>
            <a:ext cx="3361520" cy="3165723"/>
          </a:xfrm>
          <a:prstGeom prst="rect">
            <a:avLst/>
          </a:prstGeom>
        </p:spPr>
      </p:pic>
      <p:pic>
        <p:nvPicPr>
          <p:cNvPr id="16" name="Logo AEM">
            <a:extLst>
              <a:ext uri="{FF2B5EF4-FFF2-40B4-BE49-F238E27FC236}">
                <a16:creationId xmlns:a16="http://schemas.microsoft.com/office/drawing/2014/main" id="{2C207BAA-AE80-CE83-7858-46ADA733A0F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hlinkClick r:id="rId10" action="ppaction://hlinksldjump"/>
            <a:extLst>
              <a:ext uri="{FF2B5EF4-FFF2-40B4-BE49-F238E27FC236}">
                <a16:creationId xmlns:a16="http://schemas.microsoft.com/office/drawing/2014/main" id="{E3E2E809-6F22-F0F7-18AA-DDC1A8F359A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401174" y="5620881"/>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655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5F2B8808-519D-48BD-98D4-BAF41EE254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72" y="-15991"/>
            <a:ext cx="12224048" cy="7104853"/>
          </a:xfrm>
          <a:prstGeom prst="rect">
            <a:avLst/>
          </a:prstGeom>
        </p:spPr>
      </p:pic>
      <p:sp>
        <p:nvSpPr>
          <p:cNvPr id="9" name="Rectangle 8">
            <a:extLst>
              <a:ext uri="{FF2B5EF4-FFF2-40B4-BE49-F238E27FC236}">
                <a16:creationId xmlns:a16="http://schemas.microsoft.com/office/drawing/2014/main" id="{61A17C31-2D9E-F9E1-5C84-34C54F89DF71}"/>
              </a:ext>
            </a:extLst>
          </p:cNvPr>
          <p:cNvSpPr/>
          <p:nvPr/>
        </p:nvSpPr>
        <p:spPr>
          <a:xfrm>
            <a:off x="6409853" y="1747312"/>
            <a:ext cx="5802123" cy="11316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0C5E4FAC-8413-A2DC-64D0-78C116CC6453}"/>
              </a:ext>
            </a:extLst>
          </p:cNvPr>
          <p:cNvSpPr txBox="1"/>
          <p:nvPr/>
        </p:nvSpPr>
        <p:spPr>
          <a:xfrm>
            <a:off x="6843271" y="1946489"/>
            <a:ext cx="5368705" cy="707886"/>
          </a:xfrm>
          <a:prstGeom prst="rect">
            <a:avLst/>
          </a:prstGeom>
          <a:noFill/>
        </p:spPr>
        <p:txBody>
          <a:bodyPr wrap="square" rtlCol="0">
            <a:spAutoFit/>
          </a:bodyPr>
          <a:lstStyle/>
          <a:p>
            <a:r>
              <a:rPr lang="fr-FR" sz="4000" b="1" dirty="0">
                <a:solidFill>
                  <a:schemeClr val="accent1">
                    <a:lumMod val="75000"/>
                  </a:schemeClr>
                </a:solidFill>
              </a:rPr>
              <a:t>LA POLLUTION DE L’AIR</a:t>
            </a:r>
          </a:p>
        </p:txBody>
      </p:sp>
      <p:sp>
        <p:nvSpPr>
          <p:cNvPr id="3" name="Espace réservé du numéro de diapositive 1">
            <a:extLst>
              <a:ext uri="{FF2B5EF4-FFF2-40B4-BE49-F238E27FC236}">
                <a16:creationId xmlns:a16="http://schemas.microsoft.com/office/drawing/2014/main" id="{FD6A6743-00C8-09B5-E764-F288A5E1D80B}"/>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41</a:t>
            </a:fld>
            <a:endParaRPr lang="fr-FR" altLang="fr-FR" sz="1800" b="1" dirty="0">
              <a:solidFill>
                <a:schemeClr val="bg1"/>
              </a:solidFill>
            </a:endParaRPr>
          </a:p>
        </p:txBody>
      </p:sp>
    </p:spTree>
    <p:extLst>
      <p:ext uri="{BB962C8B-B14F-4D97-AF65-F5344CB8AC3E}">
        <p14:creationId xmlns:p14="http://schemas.microsoft.com/office/powerpoint/2010/main" val="10859111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e Autres">
            <a:extLst>
              <a:ext uri="{FF2B5EF4-FFF2-40B4-BE49-F238E27FC236}">
                <a16:creationId xmlns:a16="http://schemas.microsoft.com/office/drawing/2014/main" id="{6C2517ED-7399-4C19-2E74-2DC8FD1C78FD}"/>
              </a:ext>
            </a:extLst>
          </p:cNvPr>
          <p:cNvGrpSpPr>
            <a:grpSpLocks/>
          </p:cNvGrpSpPr>
          <p:nvPr/>
        </p:nvGrpSpPr>
        <p:grpSpPr bwMode="auto">
          <a:xfrm>
            <a:off x="8050939" y="4341811"/>
            <a:ext cx="3129033" cy="2077770"/>
            <a:chOff x="7045283" y="4333256"/>
            <a:chExt cx="3130907" cy="2078363"/>
          </a:xfrm>
        </p:grpSpPr>
        <p:pic>
          <p:nvPicPr>
            <p:cNvPr id="28" name="Image 25">
              <a:extLst>
                <a:ext uri="{FF2B5EF4-FFF2-40B4-BE49-F238E27FC236}">
                  <a16:creationId xmlns:a16="http://schemas.microsoft.com/office/drawing/2014/main" id="{7363D973-2E72-084A-B5CA-849CE8256C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45283" y="4887130"/>
              <a:ext cx="1161643"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Bulle ronde">
              <a:extLst>
                <a:ext uri="{FF2B5EF4-FFF2-40B4-BE49-F238E27FC236}">
                  <a16:creationId xmlns:a16="http://schemas.microsoft.com/office/drawing/2014/main" id="{A6369A20-A83A-BDDF-9B1E-0B787F9EDEA1}"/>
                </a:ext>
              </a:extLst>
            </p:cNvPr>
            <p:cNvSpPr/>
            <p:nvPr/>
          </p:nvSpPr>
          <p:spPr bwMode="auto">
            <a:xfrm>
              <a:off x="7793444" y="4333256"/>
              <a:ext cx="2382746" cy="1319590"/>
            </a:xfrm>
            <a:prstGeom prst="wedgeEllipseCallout">
              <a:avLst>
                <a:gd name="adj1" fmla="val -39845"/>
                <a:gd name="adj2" fmla="val 4963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latin typeface="Candara" panose="020E0502030303020204" pitchFamily="34" charset="0"/>
              </a:endParaRPr>
            </a:p>
          </p:txBody>
        </p:sp>
        <p:sp>
          <p:nvSpPr>
            <p:cNvPr id="30" name="ZoneTexte 14">
              <a:extLst>
                <a:ext uri="{FF2B5EF4-FFF2-40B4-BE49-F238E27FC236}">
                  <a16:creationId xmlns:a16="http://schemas.microsoft.com/office/drawing/2014/main" id="{FC3B8E3B-4644-34F6-63DB-CD9059F8F6B4}"/>
                </a:ext>
              </a:extLst>
            </p:cNvPr>
            <p:cNvSpPr txBox="1">
              <a:spLocks noChangeArrowheads="1"/>
            </p:cNvSpPr>
            <p:nvPr/>
          </p:nvSpPr>
          <p:spPr bwMode="auto">
            <a:xfrm>
              <a:off x="7878444" y="4673927"/>
              <a:ext cx="2247667" cy="75734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buNone/>
                <a:defRPr/>
              </a:pPr>
              <a:r>
                <a:rPr lang="fr-FR" altLang="fr-FR" sz="1600" dirty="0">
                  <a:solidFill>
                    <a:schemeClr val="tx1"/>
                  </a:solidFill>
                  <a:latin typeface="+mn-lt"/>
                  <a:cs typeface="Arial" panose="020B0604020202020204" pitchFamily="34" charset="0"/>
                </a:rPr>
                <a:t>Et d’autres encore telles que </a:t>
              </a:r>
              <a:r>
                <a:rPr lang="fr-FR" sz="1600" dirty="0">
                  <a:solidFill>
                    <a:schemeClr val="tx1"/>
                  </a:solidFill>
                  <a:latin typeface="+mn-lt"/>
                  <a:cs typeface="Arial" panose="020B0604020202020204" pitchFamily="34" charset="0"/>
                </a:rPr>
                <a:t>les sables du désert, les marécages…</a:t>
              </a:r>
            </a:p>
          </p:txBody>
        </p:sp>
      </p:grpSp>
      <p:sp>
        <p:nvSpPr>
          <p:cNvPr id="57" name="Rectangle 2">
            <a:extLst>
              <a:ext uri="{FF2B5EF4-FFF2-40B4-BE49-F238E27FC236}">
                <a16:creationId xmlns:a16="http://schemas.microsoft.com/office/drawing/2014/main" id="{6A1BDAEE-B332-2E05-C824-C59176F42724}"/>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3000" b="1">
              <a:solidFill>
                <a:schemeClr val="accent5">
                  <a:lumMod val="75000"/>
                </a:schemeClr>
              </a:solidFill>
              <a:cs typeface="Arial" charset="0"/>
            </a:endParaRPr>
          </a:p>
        </p:txBody>
      </p:sp>
      <p:sp>
        <p:nvSpPr>
          <p:cNvPr id="56" name="Rectangle 1">
            <a:extLst>
              <a:ext uri="{FF2B5EF4-FFF2-40B4-BE49-F238E27FC236}">
                <a16:creationId xmlns:a16="http://schemas.microsoft.com/office/drawing/2014/main" id="{299A7ED8-95E7-49DF-3E6A-6D7057C4B5B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9877" name="PictoVideo">
            <a:extLst>
              <a:ext uri="{FF2B5EF4-FFF2-40B4-BE49-F238E27FC236}">
                <a16:creationId xmlns:a16="http://schemas.microsoft.com/office/drawing/2014/main" id="{720C0114-DE1A-6E65-7919-091CD4CC68B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ZtxtP-Info">
            <a:extLst>
              <a:ext uri="{FF2B5EF4-FFF2-40B4-BE49-F238E27FC236}">
                <a16:creationId xmlns:a16="http://schemas.microsoft.com/office/drawing/2014/main" id="{2B159B00-5113-F693-086E-EC25F554663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1" name="ZtxtP-Video">
            <a:extLst>
              <a:ext uri="{FF2B5EF4-FFF2-40B4-BE49-F238E27FC236}">
                <a16:creationId xmlns:a16="http://schemas.microsoft.com/office/drawing/2014/main" id="{3AB6B0E7-6B53-4C88-4BBC-F584CE0CE50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9880" name="PictoGuide">
            <a:extLst>
              <a:ext uri="{FF2B5EF4-FFF2-40B4-BE49-F238E27FC236}">
                <a16:creationId xmlns:a16="http://schemas.microsoft.com/office/drawing/2014/main" id="{AEBE05B3-2C6B-3CA8-749B-183641DCC84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ZtxtP-Guide">
            <a:extLst>
              <a:ext uri="{FF2B5EF4-FFF2-40B4-BE49-F238E27FC236}">
                <a16:creationId xmlns:a16="http://schemas.microsoft.com/office/drawing/2014/main" id="{CFDB2C1B-5F9F-0BBE-E920-B8A2BD68F4C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54" name="ZtxtP-Video">
            <a:extLst>
              <a:ext uri="{FF2B5EF4-FFF2-40B4-BE49-F238E27FC236}">
                <a16:creationId xmlns:a16="http://schemas.microsoft.com/office/drawing/2014/main" id="{08F42E5D-A61D-BF23-3E13-83F16ECFA37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4635" name="Image 42">
            <a:extLst>
              <a:ext uri="{FF2B5EF4-FFF2-40B4-BE49-F238E27FC236}">
                <a16:creationId xmlns:a16="http://schemas.microsoft.com/office/drawing/2014/main" id="{1AD88371-ECB5-5649-EAD0-986088AEEEF3}"/>
              </a:ext>
            </a:extLst>
          </p:cNvPr>
          <p:cNvPicPr>
            <a:picLocks noChangeAspect="1"/>
          </p:cNvPicPr>
          <p:nvPr/>
        </p:nvPicPr>
        <p:blipFill>
          <a:blip r:embed="rId6">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pic>
        <p:nvPicPr>
          <p:cNvPr id="79884" name="PictoVideo">
            <a:extLst>
              <a:ext uri="{FF2B5EF4-FFF2-40B4-BE49-F238E27FC236}">
                <a16:creationId xmlns:a16="http://schemas.microsoft.com/office/drawing/2014/main" id="{729264F6-3F98-8E0D-5D0D-64E42213918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e 3 Incendies">
            <a:extLst>
              <a:ext uri="{FF2B5EF4-FFF2-40B4-BE49-F238E27FC236}">
                <a16:creationId xmlns:a16="http://schemas.microsoft.com/office/drawing/2014/main" id="{6E62E6E8-7FA6-2EE4-66E5-D076DFE878B4}"/>
              </a:ext>
            </a:extLst>
          </p:cNvPr>
          <p:cNvGrpSpPr>
            <a:grpSpLocks/>
          </p:cNvGrpSpPr>
          <p:nvPr/>
        </p:nvGrpSpPr>
        <p:grpSpPr bwMode="auto">
          <a:xfrm>
            <a:off x="8802688" y="1108075"/>
            <a:ext cx="2708275" cy="2913574"/>
            <a:chOff x="8802688" y="1108075"/>
            <a:chExt cx="2708275" cy="2913574"/>
          </a:xfrm>
        </p:grpSpPr>
        <p:pic>
          <p:nvPicPr>
            <p:cNvPr id="79908" name="image incendies">
              <a:extLst>
                <a:ext uri="{FF2B5EF4-FFF2-40B4-BE49-F238E27FC236}">
                  <a16:creationId xmlns:a16="http://schemas.microsoft.com/office/drawing/2014/main" id="{4EC7D3DD-335F-0018-1D51-7BE586C6FC0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02688" y="1108075"/>
              <a:ext cx="2708275" cy="276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95" name="texte incendies">
              <a:extLst>
                <a:ext uri="{FF2B5EF4-FFF2-40B4-BE49-F238E27FC236}">
                  <a16:creationId xmlns:a16="http://schemas.microsoft.com/office/drawing/2014/main" id="{740F5126-D75D-0074-C283-12450DC93E15}"/>
                </a:ext>
              </a:extLst>
            </p:cNvPr>
            <p:cNvSpPr>
              <a:spLocks noChangeArrowheads="1"/>
            </p:cNvSpPr>
            <p:nvPr/>
          </p:nvSpPr>
          <p:spPr bwMode="auto">
            <a:xfrm>
              <a:off x="9135594" y="3621539"/>
              <a:ext cx="1592103" cy="400110"/>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000" b="1" dirty="0">
                  <a:solidFill>
                    <a:schemeClr val="accent1">
                      <a:lumMod val="75000"/>
                    </a:schemeClr>
                  </a:solidFill>
                  <a:latin typeface="+mn-lt"/>
                </a:rPr>
                <a:t>Les incendies</a:t>
              </a:r>
            </a:p>
          </p:txBody>
        </p:sp>
      </p:grpSp>
      <p:grpSp>
        <p:nvGrpSpPr>
          <p:cNvPr id="79904" name="Groupe 2">
            <a:extLst>
              <a:ext uri="{FF2B5EF4-FFF2-40B4-BE49-F238E27FC236}">
                <a16:creationId xmlns:a16="http://schemas.microsoft.com/office/drawing/2014/main" id="{D25FA462-8EC9-0253-23F4-64C0E1CFDA30}"/>
              </a:ext>
            </a:extLst>
          </p:cNvPr>
          <p:cNvGrpSpPr>
            <a:grpSpLocks/>
          </p:cNvGrpSpPr>
          <p:nvPr/>
        </p:nvGrpSpPr>
        <p:grpSpPr bwMode="auto">
          <a:xfrm>
            <a:off x="5554663" y="1497013"/>
            <a:ext cx="2262187" cy="2482910"/>
            <a:chOff x="5554663" y="1497013"/>
            <a:chExt cx="2262187" cy="2482910"/>
          </a:xfrm>
        </p:grpSpPr>
        <p:pic>
          <p:nvPicPr>
            <p:cNvPr id="79906" name="image pollens">
              <a:extLst>
                <a:ext uri="{FF2B5EF4-FFF2-40B4-BE49-F238E27FC236}">
                  <a16:creationId xmlns:a16="http://schemas.microsoft.com/office/drawing/2014/main" id="{59A8F6D4-7662-C75E-F512-F528EF45143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54663" y="1497013"/>
              <a:ext cx="2262187" cy="208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92" name="texte pollens">
              <a:extLst>
                <a:ext uri="{FF2B5EF4-FFF2-40B4-BE49-F238E27FC236}">
                  <a16:creationId xmlns:a16="http://schemas.microsoft.com/office/drawing/2014/main" id="{AF875CF3-82AC-C07F-236B-B8961FC0FAAC}"/>
                </a:ext>
              </a:extLst>
            </p:cNvPr>
            <p:cNvSpPr>
              <a:spLocks noChangeArrowheads="1"/>
            </p:cNvSpPr>
            <p:nvPr/>
          </p:nvSpPr>
          <p:spPr bwMode="auto">
            <a:xfrm>
              <a:off x="5951929" y="3579813"/>
              <a:ext cx="1354858" cy="400110"/>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000" b="1" dirty="0">
                  <a:solidFill>
                    <a:schemeClr val="accent1">
                      <a:lumMod val="75000"/>
                    </a:schemeClr>
                  </a:solidFill>
                  <a:latin typeface="+mn-lt"/>
                </a:rPr>
                <a:t>Les pollens</a:t>
              </a:r>
              <a:endParaRPr lang="fr-FR" altLang="fr-FR" sz="2000" b="1" baseline="-25000" dirty="0">
                <a:solidFill>
                  <a:schemeClr val="accent1">
                    <a:lumMod val="75000"/>
                  </a:schemeClr>
                </a:solidFill>
                <a:latin typeface="+mn-lt"/>
              </a:endParaRPr>
            </a:p>
          </p:txBody>
        </p:sp>
      </p:grpSp>
      <p:grpSp>
        <p:nvGrpSpPr>
          <p:cNvPr id="2" name="Groupe Volcans">
            <a:extLst>
              <a:ext uri="{FF2B5EF4-FFF2-40B4-BE49-F238E27FC236}">
                <a16:creationId xmlns:a16="http://schemas.microsoft.com/office/drawing/2014/main" id="{D618A2B7-209A-7039-E958-6D290702C37C}"/>
              </a:ext>
            </a:extLst>
          </p:cNvPr>
          <p:cNvGrpSpPr>
            <a:grpSpLocks/>
          </p:cNvGrpSpPr>
          <p:nvPr/>
        </p:nvGrpSpPr>
        <p:grpSpPr bwMode="auto">
          <a:xfrm>
            <a:off x="2047880" y="636588"/>
            <a:ext cx="2989258" cy="3321270"/>
            <a:chOff x="1938950" y="32323"/>
            <a:chExt cx="3331925" cy="3629193"/>
          </a:xfrm>
        </p:grpSpPr>
        <p:pic>
          <p:nvPicPr>
            <p:cNvPr id="79902" name="image volcans">
              <a:extLst>
                <a:ext uri="{FF2B5EF4-FFF2-40B4-BE49-F238E27FC236}">
                  <a16:creationId xmlns:a16="http://schemas.microsoft.com/office/drawing/2014/main" id="{5DDDEEF3-1B59-63A5-35FB-D531B82F773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t="27209"/>
            <a:stretch>
              <a:fillRect/>
            </a:stretch>
          </p:blipFill>
          <p:spPr bwMode="auto">
            <a:xfrm>
              <a:off x="2212586" y="32323"/>
              <a:ext cx="3058289" cy="3339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88" name="texte volcans">
              <a:extLst>
                <a:ext uri="{FF2B5EF4-FFF2-40B4-BE49-F238E27FC236}">
                  <a16:creationId xmlns:a16="http://schemas.microsoft.com/office/drawing/2014/main" id="{C9036497-3920-8CD8-672C-31DFCDBF8BB5}"/>
                </a:ext>
              </a:extLst>
            </p:cNvPr>
            <p:cNvSpPr>
              <a:spLocks noChangeArrowheads="1"/>
            </p:cNvSpPr>
            <p:nvPr/>
          </p:nvSpPr>
          <p:spPr bwMode="auto">
            <a:xfrm>
              <a:off x="1938950" y="3224311"/>
              <a:ext cx="3262910" cy="437205"/>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000" b="1" dirty="0">
                  <a:solidFill>
                    <a:schemeClr val="accent1">
                      <a:lumMod val="75000"/>
                    </a:schemeClr>
                  </a:solidFill>
                  <a:latin typeface="+mn-lt"/>
                </a:rPr>
                <a:t>Les éruptions volcaniques</a:t>
              </a:r>
            </a:p>
          </p:txBody>
        </p:sp>
      </p:grpSp>
      <p:sp>
        <p:nvSpPr>
          <p:cNvPr id="79888" name="ZoneTexte 30">
            <a:extLst>
              <a:ext uri="{FF2B5EF4-FFF2-40B4-BE49-F238E27FC236}">
                <a16:creationId xmlns:a16="http://schemas.microsoft.com/office/drawing/2014/main" id="{D3EB5755-54EF-7666-9353-EBBD83C876DB}"/>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grpSp>
        <p:nvGrpSpPr>
          <p:cNvPr id="7" name="Groupe vaches">
            <a:extLst>
              <a:ext uri="{FF2B5EF4-FFF2-40B4-BE49-F238E27FC236}">
                <a16:creationId xmlns:a16="http://schemas.microsoft.com/office/drawing/2014/main" id="{35AC13BA-6AD7-3B9A-BFC5-6B9B0B5766CF}"/>
              </a:ext>
            </a:extLst>
          </p:cNvPr>
          <p:cNvGrpSpPr>
            <a:grpSpLocks/>
          </p:cNvGrpSpPr>
          <p:nvPr/>
        </p:nvGrpSpPr>
        <p:grpSpPr bwMode="auto">
          <a:xfrm>
            <a:off x="3784600" y="3868737"/>
            <a:ext cx="2541588" cy="2692468"/>
            <a:chOff x="3774466" y="3551106"/>
            <a:chExt cx="2543336" cy="2691552"/>
          </a:xfrm>
        </p:grpSpPr>
        <p:pic>
          <p:nvPicPr>
            <p:cNvPr id="79900" name="Picture 37">
              <a:extLst>
                <a:ext uri="{FF2B5EF4-FFF2-40B4-BE49-F238E27FC236}">
                  <a16:creationId xmlns:a16="http://schemas.microsoft.com/office/drawing/2014/main" id="{578B95A6-22DB-0C9E-3312-6B035A093F24}"/>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74466" y="3551106"/>
              <a:ext cx="2543336" cy="2506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86" name="Rectangle 11">
              <a:extLst>
                <a:ext uri="{FF2B5EF4-FFF2-40B4-BE49-F238E27FC236}">
                  <a16:creationId xmlns:a16="http://schemas.microsoft.com/office/drawing/2014/main" id="{B8D94CFC-919D-0F26-1A84-72990023963B}"/>
                </a:ext>
              </a:extLst>
            </p:cNvPr>
            <p:cNvSpPr>
              <a:spLocks noChangeArrowheads="1"/>
            </p:cNvSpPr>
            <p:nvPr/>
          </p:nvSpPr>
          <p:spPr bwMode="auto">
            <a:xfrm>
              <a:off x="4010431" y="5842684"/>
              <a:ext cx="1675841" cy="399974"/>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latin typeface="+mn-lt"/>
                </a:rPr>
                <a:t>Les ruminants</a:t>
              </a:r>
            </a:p>
          </p:txBody>
        </p:sp>
      </p:grpSp>
      <p:sp>
        <p:nvSpPr>
          <p:cNvPr id="79890" name="ZoneTexte 2">
            <a:extLst>
              <a:ext uri="{FF2B5EF4-FFF2-40B4-BE49-F238E27FC236}">
                <a16:creationId xmlns:a16="http://schemas.microsoft.com/office/drawing/2014/main" id="{58FAE266-3198-F15B-5337-57CB8FB08A9A}"/>
              </a:ext>
            </a:extLst>
          </p:cNvPr>
          <p:cNvSpPr txBox="1">
            <a:spLocks noChangeArrowheads="1"/>
          </p:cNvSpPr>
          <p:nvPr/>
        </p:nvSpPr>
        <p:spPr bwMode="auto">
          <a:xfrm>
            <a:off x="76200" y="6503988"/>
            <a:ext cx="5334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100">
                <a:solidFill>
                  <a:srgbClr val="E7E6E6"/>
                </a:solidFill>
                <a:latin typeface="Corbel" panose="020B0503020204020204" pitchFamily="34" charset="0"/>
              </a:rPr>
              <a:t>vpism</a:t>
            </a:r>
          </a:p>
        </p:txBody>
      </p:sp>
      <p:sp>
        <p:nvSpPr>
          <p:cNvPr id="47" name="Rectangle 46">
            <a:extLst>
              <a:ext uri="{FF2B5EF4-FFF2-40B4-BE49-F238E27FC236}">
                <a16:creationId xmlns:a16="http://schemas.microsoft.com/office/drawing/2014/main" id="{DA45A490-B5E4-6935-1481-27BE76987BF3}"/>
              </a:ext>
            </a:extLst>
          </p:cNvPr>
          <p:cNvSpPr/>
          <p:nvPr/>
        </p:nvSpPr>
        <p:spPr>
          <a:xfrm>
            <a:off x="1282700" y="46038"/>
            <a:ext cx="10856913" cy="1077218"/>
          </a:xfrm>
          <a:prstGeom prst="rect">
            <a:avLst/>
          </a:prstGeom>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defRPr/>
            </a:pPr>
            <a:r>
              <a:rPr lang="fr-FR" altLang="fr-FR" sz="3200" b="1" dirty="0">
                <a:solidFill>
                  <a:schemeClr val="accent1">
                    <a:lumMod val="75000"/>
                  </a:schemeClr>
                </a:solidFill>
                <a:latin typeface="+mn-lt"/>
                <a:cs typeface="Arial" charset="0"/>
              </a:rPr>
              <a:t>Quelles sont les principales causes naturelles                                      de la pollution de l’air ?</a:t>
            </a:r>
            <a:endParaRPr lang="fr-FR" sz="3200" dirty="0">
              <a:solidFill>
                <a:schemeClr val="accent1">
                  <a:lumMod val="75000"/>
                </a:schemeClr>
              </a:solidFill>
              <a:latin typeface="+mn-lt"/>
            </a:endParaRPr>
          </a:p>
        </p:txBody>
      </p:sp>
      <p:sp>
        <p:nvSpPr>
          <p:cNvPr id="55" name="Carré corné Info">
            <a:extLst>
              <a:ext uri="{FF2B5EF4-FFF2-40B4-BE49-F238E27FC236}">
                <a16:creationId xmlns:a16="http://schemas.microsoft.com/office/drawing/2014/main" id="{DE6D1F14-5F4B-7F36-2AAA-D3A76678389E}"/>
              </a:ext>
            </a:extLst>
          </p:cNvPr>
          <p:cNvSpPr/>
          <p:nvPr/>
        </p:nvSpPr>
        <p:spPr>
          <a:xfrm>
            <a:off x="56771" y="5696822"/>
            <a:ext cx="1354137" cy="1127125"/>
          </a:xfrm>
          <a:prstGeom prst="foldedCorner">
            <a:avLst/>
          </a:prstGeom>
          <a:solidFill>
            <a:schemeClr val="bg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chemeClr val="accent1">
                    <a:lumMod val="50000"/>
                  </a:schemeClr>
                </a:solidFill>
              </a:rPr>
              <a:t> </a:t>
            </a:r>
          </a:p>
          <a:p>
            <a:pPr marL="228600" indent="-228600">
              <a:buFontTx/>
              <a:buAutoNum type="arabicPeriod"/>
              <a:defRPr/>
            </a:pPr>
            <a:r>
              <a:rPr lang="fr-FR" sz="1100" b="1" dirty="0">
                <a:solidFill>
                  <a:schemeClr val="accent1">
                    <a:lumMod val="50000"/>
                  </a:schemeClr>
                </a:solidFill>
              </a:rPr>
              <a:t>Les éruptions volcaniques </a:t>
            </a:r>
          </a:p>
          <a:p>
            <a:pPr marL="228600" indent="-228600">
              <a:buFontTx/>
              <a:buAutoNum type="arabicPeriod"/>
              <a:defRPr/>
            </a:pPr>
            <a:r>
              <a:rPr lang="fr-FR" sz="1100" b="1" dirty="0">
                <a:solidFill>
                  <a:schemeClr val="accent1">
                    <a:lumMod val="50000"/>
                  </a:schemeClr>
                </a:solidFill>
              </a:rPr>
              <a:t>Les pollens </a:t>
            </a:r>
          </a:p>
          <a:p>
            <a:pPr marL="228600" indent="-228600">
              <a:buFontTx/>
              <a:buAutoNum type="arabicPeriod"/>
              <a:defRPr/>
            </a:pPr>
            <a:r>
              <a:rPr lang="fr-FR" sz="1100" b="1" dirty="0">
                <a:solidFill>
                  <a:schemeClr val="accent1">
                    <a:lumMod val="50000"/>
                  </a:schemeClr>
                </a:solidFill>
              </a:rPr>
              <a:t>Les incendies</a:t>
            </a:r>
          </a:p>
          <a:p>
            <a:pPr marL="228600" indent="-228600">
              <a:buFontTx/>
              <a:buAutoNum type="arabicPeriod"/>
              <a:defRPr/>
            </a:pPr>
            <a:r>
              <a:rPr lang="fr-FR" sz="1100" b="1" dirty="0">
                <a:solidFill>
                  <a:schemeClr val="accent1">
                    <a:lumMod val="50000"/>
                  </a:schemeClr>
                </a:solidFill>
              </a:rPr>
              <a:t>Les ruminants</a:t>
            </a:r>
          </a:p>
        </p:txBody>
      </p:sp>
      <p:grpSp>
        <p:nvGrpSpPr>
          <p:cNvPr id="4" name="Groupe N1">
            <a:extLst>
              <a:ext uri="{FF2B5EF4-FFF2-40B4-BE49-F238E27FC236}">
                <a16:creationId xmlns:a16="http://schemas.microsoft.com/office/drawing/2014/main" id="{4EB0EE79-48E7-3766-47EC-03C62DAA57D8}"/>
              </a:ext>
            </a:extLst>
          </p:cNvPr>
          <p:cNvGrpSpPr/>
          <p:nvPr/>
        </p:nvGrpSpPr>
        <p:grpSpPr>
          <a:xfrm>
            <a:off x="3087666" y="2278787"/>
            <a:ext cx="1015200" cy="1015200"/>
            <a:chOff x="2979068" y="2181479"/>
            <a:chExt cx="1015200" cy="1015200"/>
          </a:xfrm>
          <a:solidFill>
            <a:srgbClr val="42C4E3"/>
          </a:solidFill>
        </p:grpSpPr>
        <p:sp>
          <p:nvSpPr>
            <p:cNvPr id="8" name="Numéro 1">
              <a:extLst>
                <a:ext uri="{FF2B5EF4-FFF2-40B4-BE49-F238E27FC236}">
                  <a16:creationId xmlns:a16="http://schemas.microsoft.com/office/drawing/2014/main" id="{757E86D8-BF01-D4E1-888E-C86990058D4D}"/>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9" name="? bleu">
              <a:extLst>
                <a:ext uri="{FF2B5EF4-FFF2-40B4-BE49-F238E27FC236}">
                  <a16:creationId xmlns:a16="http://schemas.microsoft.com/office/drawing/2014/main" id="{E5790EB2-6986-C52D-A600-FBF2E5C14F55}"/>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10" name="Groupe N3">
            <a:extLst>
              <a:ext uri="{FF2B5EF4-FFF2-40B4-BE49-F238E27FC236}">
                <a16:creationId xmlns:a16="http://schemas.microsoft.com/office/drawing/2014/main" id="{DF5F10B5-CC96-EF87-310D-8895F375EC47}"/>
              </a:ext>
            </a:extLst>
          </p:cNvPr>
          <p:cNvGrpSpPr>
            <a:grpSpLocks/>
          </p:cNvGrpSpPr>
          <p:nvPr/>
        </p:nvGrpSpPr>
        <p:grpSpPr bwMode="auto">
          <a:xfrm>
            <a:off x="9438167" y="2287900"/>
            <a:ext cx="1016000" cy="1014413"/>
            <a:chOff x="9725308" y="2293938"/>
            <a:chExt cx="1015200" cy="1015200"/>
          </a:xfrm>
        </p:grpSpPr>
        <p:sp>
          <p:nvSpPr>
            <p:cNvPr id="11" name="Numéro 3">
              <a:extLst>
                <a:ext uri="{FF2B5EF4-FFF2-40B4-BE49-F238E27FC236}">
                  <a16:creationId xmlns:a16="http://schemas.microsoft.com/office/drawing/2014/main" id="{2084A382-8AA3-B5EE-B5E8-CA576F6ED409}"/>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2" name="? bleu">
              <a:extLst>
                <a:ext uri="{FF2B5EF4-FFF2-40B4-BE49-F238E27FC236}">
                  <a16:creationId xmlns:a16="http://schemas.microsoft.com/office/drawing/2014/main" id="{572EE637-2692-267A-D6C3-4F9C840A1A6F}"/>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13" name="Groupe N5">
            <a:extLst>
              <a:ext uri="{FF2B5EF4-FFF2-40B4-BE49-F238E27FC236}">
                <a16:creationId xmlns:a16="http://schemas.microsoft.com/office/drawing/2014/main" id="{BC87BF43-DFF7-79CE-1FFD-C5D69B3B87B4}"/>
              </a:ext>
            </a:extLst>
          </p:cNvPr>
          <p:cNvGrpSpPr>
            <a:grpSpLocks/>
          </p:cNvGrpSpPr>
          <p:nvPr/>
        </p:nvGrpSpPr>
        <p:grpSpPr bwMode="auto">
          <a:xfrm>
            <a:off x="8294273" y="4783499"/>
            <a:ext cx="1016000" cy="1016000"/>
            <a:chOff x="6250282" y="5007328"/>
            <a:chExt cx="1015200" cy="1015200"/>
          </a:xfrm>
        </p:grpSpPr>
        <p:sp>
          <p:nvSpPr>
            <p:cNvPr id="14" name="Numéro 5">
              <a:extLst>
                <a:ext uri="{FF2B5EF4-FFF2-40B4-BE49-F238E27FC236}">
                  <a16:creationId xmlns:a16="http://schemas.microsoft.com/office/drawing/2014/main" id="{CB8FC5C8-6D62-EEBA-54C1-9E868723C497}"/>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6" name="? bleu">
              <a:extLst>
                <a:ext uri="{FF2B5EF4-FFF2-40B4-BE49-F238E27FC236}">
                  <a16:creationId xmlns:a16="http://schemas.microsoft.com/office/drawing/2014/main" id="{A1031860-03E1-CC06-5EBD-A6731AF82CDA}"/>
                </a:ext>
              </a:extLst>
            </p:cNvPr>
            <p:cNvSpPr>
              <a:spLocks noChangeArrowheads="1"/>
            </p:cNvSpPr>
            <p:nvPr/>
          </p:nvSpPr>
          <p:spPr bwMode="auto">
            <a:xfrm>
              <a:off x="6481874" y="5097744"/>
              <a:ext cx="356907" cy="8311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17" name="Groupe N4">
            <a:extLst>
              <a:ext uri="{FF2B5EF4-FFF2-40B4-BE49-F238E27FC236}">
                <a16:creationId xmlns:a16="http://schemas.microsoft.com/office/drawing/2014/main" id="{63E6135A-8A48-4DB6-E499-E57FFFEBF51F}"/>
              </a:ext>
            </a:extLst>
          </p:cNvPr>
          <p:cNvGrpSpPr>
            <a:grpSpLocks/>
          </p:cNvGrpSpPr>
          <p:nvPr/>
        </p:nvGrpSpPr>
        <p:grpSpPr bwMode="auto">
          <a:xfrm>
            <a:off x="4529138" y="4759325"/>
            <a:ext cx="1016000" cy="1016000"/>
            <a:chOff x="3027027" y="5047015"/>
            <a:chExt cx="1015200" cy="1015200"/>
          </a:xfrm>
        </p:grpSpPr>
        <p:sp>
          <p:nvSpPr>
            <p:cNvPr id="18" name="Numéro 4">
              <a:extLst>
                <a:ext uri="{FF2B5EF4-FFF2-40B4-BE49-F238E27FC236}">
                  <a16:creationId xmlns:a16="http://schemas.microsoft.com/office/drawing/2014/main" id="{9429DA86-7E0A-1F16-F2D4-FF27D8AE7DFD}"/>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9" name="? bleu">
              <a:extLst>
                <a:ext uri="{FF2B5EF4-FFF2-40B4-BE49-F238E27FC236}">
                  <a16:creationId xmlns:a16="http://schemas.microsoft.com/office/drawing/2014/main" id="{2E08E2F5-2238-8A6F-93E1-64E1EA3783EE}"/>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20" name="Groupe N2">
            <a:extLst>
              <a:ext uri="{FF2B5EF4-FFF2-40B4-BE49-F238E27FC236}">
                <a16:creationId xmlns:a16="http://schemas.microsoft.com/office/drawing/2014/main" id="{A71857CC-3CD5-16EF-DE48-6AEF9772AC00}"/>
              </a:ext>
            </a:extLst>
          </p:cNvPr>
          <p:cNvGrpSpPr>
            <a:grpSpLocks/>
          </p:cNvGrpSpPr>
          <p:nvPr/>
        </p:nvGrpSpPr>
        <p:grpSpPr bwMode="auto">
          <a:xfrm>
            <a:off x="6235300" y="2287899"/>
            <a:ext cx="1016000" cy="1014413"/>
            <a:chOff x="6429109" y="2275219"/>
            <a:chExt cx="1015200" cy="1015200"/>
          </a:xfrm>
        </p:grpSpPr>
        <p:sp>
          <p:nvSpPr>
            <p:cNvPr id="21" name="Numéro 2">
              <a:extLst>
                <a:ext uri="{FF2B5EF4-FFF2-40B4-BE49-F238E27FC236}">
                  <a16:creationId xmlns:a16="http://schemas.microsoft.com/office/drawing/2014/main" id="{141FB59F-736C-C092-40E8-36B55B86FFF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2" name="? bleu">
              <a:extLst>
                <a:ext uri="{FF2B5EF4-FFF2-40B4-BE49-F238E27FC236}">
                  <a16:creationId xmlns:a16="http://schemas.microsoft.com/office/drawing/2014/main" id="{1E9F9B58-78EB-A667-45DB-824233BAFFC4}"/>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sp>
        <p:nvSpPr>
          <p:cNvPr id="6" name="Espace réservé du numéro de diapositive 1">
            <a:extLst>
              <a:ext uri="{FF2B5EF4-FFF2-40B4-BE49-F238E27FC236}">
                <a16:creationId xmlns:a16="http://schemas.microsoft.com/office/drawing/2014/main" id="{E40E1FB9-92F8-60A9-C5DC-978E72E60711}"/>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42</a:t>
            </a:fld>
            <a:endParaRPr lang="fr-FR" altLang="fr-FR" sz="1800" b="1" dirty="0">
              <a:solidFill>
                <a:schemeClr val="bg1"/>
              </a:solidFill>
            </a:endParaRPr>
          </a:p>
        </p:txBody>
      </p:sp>
      <p:pic>
        <p:nvPicPr>
          <p:cNvPr id="5" name="loupe transports">
            <a:hlinkClick r:id="rId12" action="ppaction://hlinksldjump"/>
            <a:extLst>
              <a:ext uri="{FF2B5EF4-FFF2-40B4-BE49-F238E27FC236}">
                <a16:creationId xmlns:a16="http://schemas.microsoft.com/office/drawing/2014/main" id="{92947466-3936-3DAF-7CD7-BCABE8AD85EB}"/>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857286" y="3554116"/>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loupe transports">
            <a:hlinkClick r:id="rId14" action="ppaction://hlinksldjump"/>
            <a:extLst>
              <a:ext uri="{FF2B5EF4-FFF2-40B4-BE49-F238E27FC236}">
                <a16:creationId xmlns:a16="http://schemas.microsoft.com/office/drawing/2014/main" id="{4D517AED-BB35-1C74-B314-A99777D1DF94}"/>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260727" y="3554115"/>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loupe transports">
            <a:hlinkClick r:id="rId15" action="ppaction://hlinksldjump"/>
            <a:extLst>
              <a:ext uri="{FF2B5EF4-FFF2-40B4-BE49-F238E27FC236}">
                <a16:creationId xmlns:a16="http://schemas.microsoft.com/office/drawing/2014/main" id="{CCE6B7CD-8AC8-6C8B-5C1F-D295ACF9A718}"/>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0654973" y="3579813"/>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loupe transports">
            <a:hlinkClick r:id="rId16" action="ppaction://hlinksldjump"/>
            <a:extLst>
              <a:ext uri="{FF2B5EF4-FFF2-40B4-BE49-F238E27FC236}">
                <a16:creationId xmlns:a16="http://schemas.microsoft.com/office/drawing/2014/main" id="{B522D6F4-EEFE-7C78-B93A-6EECB5141273}"/>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624628" y="6119516"/>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En savoir +">
            <a:hlinkClick r:id="rId17" action="ppaction://hlinksldjump"/>
            <a:extLst>
              <a:ext uri="{FF2B5EF4-FFF2-40B4-BE49-F238E27FC236}">
                <a16:creationId xmlns:a16="http://schemas.microsoft.com/office/drawing/2014/main" id="{498B9E01-37D9-0CEA-D755-12236EC23985}"/>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940631" y="588861"/>
            <a:ext cx="511940" cy="469640"/>
          </a:xfrm>
          <a:prstGeom prst="rect">
            <a:avLst/>
          </a:prstGeom>
        </p:spPr>
      </p:pic>
      <p:pic>
        <p:nvPicPr>
          <p:cNvPr id="15" name="Logo AEM">
            <a:extLst>
              <a:ext uri="{FF2B5EF4-FFF2-40B4-BE49-F238E27FC236}">
                <a16:creationId xmlns:a16="http://schemas.microsoft.com/office/drawing/2014/main" id="{967ADA78-007C-0D30-9BA3-8CC543E44B7D}"/>
              </a:ext>
            </a:extLst>
          </p:cNvPr>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463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154635"/>
                  </p:tgtEl>
                </p:cond>
              </p:nextCondLst>
            </p:seq>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nodeType="withEffect">
                                  <p:stCondLst>
                                    <p:cond delay="0"/>
                                  </p:stCondLst>
                                  <p:childTnLst>
                                    <p:set>
                                      <p:cBhvr>
                                        <p:cTn id="15" dur="1" fill="hold">
                                          <p:stCondLst>
                                            <p:cond delay="0"/>
                                          </p:stCondLst>
                                        </p:cTn>
                                        <p:tgtEl>
                                          <p:spTgt spid="4"/>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21" restart="whenNotActive" fill="hold" evtFilter="cancelBubble" nodeType="interactiveSeq">
                <p:stCondLst>
                  <p:cond evt="onClick" delay="0">
                    <p:tgtEl>
                      <p:spTgt spid="20"/>
                    </p:tgtEl>
                  </p:cond>
                </p:stCondLst>
                <p:endSync evt="end" delay="0">
                  <p:rtn val="all"/>
                </p:endSync>
                <p:childTnLst>
                  <p:par>
                    <p:cTn id="22" fill="hold">
                      <p:stCondLst>
                        <p:cond delay="0"/>
                      </p:stCondLst>
                      <p:childTnLst>
                        <p:par>
                          <p:cTn id="23" fill="hold">
                            <p:stCondLst>
                              <p:cond delay="0"/>
                            </p:stCondLst>
                            <p:childTnLst>
                              <p:par>
                                <p:cTn id="24" presetID="1" presetClass="exit" presetSubtype="0" fill="hold" nodeType="withEffect">
                                  <p:stCondLst>
                                    <p:cond delay="0"/>
                                  </p:stCondLst>
                                  <p:childTnLst>
                                    <p:set>
                                      <p:cBhvr>
                                        <p:cTn id="25" dur="1" fill="hold">
                                          <p:stCondLst>
                                            <p:cond delay="0"/>
                                          </p:stCondLst>
                                        </p:cTn>
                                        <p:tgtEl>
                                          <p:spTgt spid="20"/>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79904"/>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31" restart="whenNotActive" fill="hold" evtFilter="cancelBubble" nodeType="interactiveSeq">
                <p:stCondLst>
                  <p:cond evt="onClick" delay="0">
                    <p:tgtEl>
                      <p:spTgt spid="10"/>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nodeType="withEffect">
                                  <p:stCondLst>
                                    <p:cond delay="0"/>
                                  </p:stCondLst>
                                  <p:childTnLst>
                                    <p:set>
                                      <p:cBhvr>
                                        <p:cTn id="35" dur="1" fill="hold">
                                          <p:stCondLst>
                                            <p:cond delay="0"/>
                                          </p:stCondLst>
                                        </p:cTn>
                                        <p:tgtEl>
                                          <p:spTgt spid="10"/>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3"/>
                                        </p:tgtEl>
                                        <p:attrNameLst>
                                          <p:attrName>style.visibility</p:attrName>
                                        </p:attrNameLst>
                                      </p:cBhvr>
                                      <p:to>
                                        <p:strVal val="visible"/>
                                      </p:to>
                                    </p:set>
                                  </p:childTnLst>
                                </p:cTn>
                              </p:par>
                            </p:childTnLst>
                          </p:cTn>
                        </p:par>
                        <p:par>
                          <p:cTn id="38" fill="hold">
                            <p:stCondLst>
                              <p:cond delay="0"/>
                            </p:stCondLst>
                            <p:childTnLst>
                              <p:par>
                                <p:cTn id="39" presetID="1" presetClass="entr" presetSubtype="0" fill="hold" nodeType="after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41" restart="whenNotActive" fill="hold" evtFilter="cancelBubble" nodeType="interactiveSeq">
                <p:stCondLst>
                  <p:cond evt="onClick" delay="0">
                    <p:tgtEl>
                      <p:spTgt spid="17"/>
                    </p:tgtEl>
                  </p:cond>
                </p:stCondLst>
                <p:endSync evt="end" delay="0">
                  <p:rtn val="all"/>
                </p:endSync>
                <p:childTnLst>
                  <p:par>
                    <p:cTn id="42" fill="hold">
                      <p:stCondLst>
                        <p:cond delay="0"/>
                      </p:stCondLst>
                      <p:childTnLst>
                        <p:par>
                          <p:cTn id="43" fill="hold">
                            <p:stCondLst>
                              <p:cond delay="0"/>
                            </p:stCondLst>
                            <p:childTnLst>
                              <p:par>
                                <p:cTn id="44" presetID="1" presetClass="exit" presetSubtype="0" fill="hold" nodeType="withEffect">
                                  <p:stCondLst>
                                    <p:cond delay="0"/>
                                  </p:stCondLst>
                                  <p:childTnLst>
                                    <p:set>
                                      <p:cBhvr>
                                        <p:cTn id="45" dur="1" fill="hold">
                                          <p:stCondLst>
                                            <p:cond delay="0"/>
                                          </p:stCondLst>
                                        </p:cTn>
                                        <p:tgtEl>
                                          <p:spTgt spid="17"/>
                                        </p:tgtEl>
                                        <p:attrNameLst>
                                          <p:attrName>style.visibility</p:attrName>
                                        </p:attrNameLst>
                                      </p:cBhvr>
                                      <p:to>
                                        <p:strVal val="hidden"/>
                                      </p:to>
                                    </p:set>
                                  </p:childTnLst>
                                </p:cTn>
                              </p:par>
                              <p:par>
                                <p:cTn id="46" presetID="1" presetClass="entr" presetSubtype="0" fill="hold" nodeType="withEffect">
                                  <p:stCondLst>
                                    <p:cond delay="0"/>
                                  </p:stCondLst>
                                  <p:childTnLst>
                                    <p:set>
                                      <p:cBhvr>
                                        <p:cTn id="47" dur="1" fill="hold">
                                          <p:stCondLst>
                                            <p:cond delay="0"/>
                                          </p:stCondLst>
                                        </p:cTn>
                                        <p:tgtEl>
                                          <p:spTgt spid="7"/>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50" restart="whenNotActive" fill="hold" evtFilter="cancelBubble" nodeType="interactiveSeq">
                <p:stCondLst>
                  <p:cond evt="onClick" delay="0">
                    <p:tgtEl>
                      <p:spTgt spid="13"/>
                    </p:tgtEl>
                  </p:cond>
                </p:stCondLst>
                <p:endSync evt="end" delay="0">
                  <p:rtn val="all"/>
                </p:endSync>
                <p:childTnLst>
                  <p:par>
                    <p:cTn id="51" fill="hold">
                      <p:stCondLst>
                        <p:cond delay="0"/>
                      </p:stCondLst>
                      <p:childTnLst>
                        <p:par>
                          <p:cTn id="52" fill="hold">
                            <p:stCondLst>
                              <p:cond delay="0"/>
                            </p:stCondLst>
                            <p:childTnLst>
                              <p:par>
                                <p:cTn id="53" presetID="1" presetClass="exit" presetSubtype="0" fill="hold" nodeType="withEffect">
                                  <p:stCondLst>
                                    <p:cond delay="0"/>
                                  </p:stCondLst>
                                  <p:childTnLst>
                                    <p:set>
                                      <p:cBhvr>
                                        <p:cTn id="54" dur="1" fill="hold">
                                          <p:stCondLst>
                                            <p:cond delay="0"/>
                                          </p:stCondLst>
                                        </p:cTn>
                                        <p:tgtEl>
                                          <p:spTgt spid="13"/>
                                        </p:tgtEl>
                                        <p:attrNameLst>
                                          <p:attrName>style.visibility</p:attrName>
                                        </p:attrNameLst>
                                      </p:cBhvr>
                                      <p:to>
                                        <p:strVal val="hidden"/>
                                      </p:to>
                                    </p:set>
                                  </p:childTnLst>
                                </p:cTn>
                              </p:par>
                              <p:par>
                                <p:cTn id="55" presetID="1" presetClass="entr" presetSubtype="0"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13"/>
                  </p:tgtEl>
                </p:cond>
              </p:nextCondLst>
            </p:seq>
          </p:childTnLst>
        </p:cTn>
      </p:par>
    </p:tnLst>
    <p:bldLst>
      <p:bldP spid="55" grpId="0" animBg="1"/>
      <p:bldP spid="55"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e 32">
            <a:extLst>
              <a:ext uri="{FF2B5EF4-FFF2-40B4-BE49-F238E27FC236}">
                <a16:creationId xmlns:a16="http://schemas.microsoft.com/office/drawing/2014/main" id="{5F0449B0-1A74-D32A-F678-6C8817F13170}"/>
              </a:ext>
            </a:extLst>
          </p:cNvPr>
          <p:cNvGrpSpPr/>
          <p:nvPr/>
        </p:nvGrpSpPr>
        <p:grpSpPr>
          <a:xfrm>
            <a:off x="9115879" y="1464723"/>
            <a:ext cx="2571750" cy="2382321"/>
            <a:chOff x="9115879" y="1464723"/>
            <a:chExt cx="2571750" cy="2382321"/>
          </a:xfrm>
        </p:grpSpPr>
        <p:grpSp>
          <p:nvGrpSpPr>
            <p:cNvPr id="26" name="Groupe 25">
              <a:extLst>
                <a:ext uri="{FF2B5EF4-FFF2-40B4-BE49-F238E27FC236}">
                  <a16:creationId xmlns:a16="http://schemas.microsoft.com/office/drawing/2014/main" id="{F6CBF444-696A-3207-03D7-6CAA3326313A}"/>
                </a:ext>
              </a:extLst>
            </p:cNvPr>
            <p:cNvGrpSpPr/>
            <p:nvPr/>
          </p:nvGrpSpPr>
          <p:grpSpPr>
            <a:xfrm>
              <a:off x="9115879" y="1464723"/>
              <a:ext cx="2571750" cy="2349500"/>
              <a:chOff x="9115879" y="1464723"/>
              <a:chExt cx="2571750" cy="2349500"/>
            </a:xfrm>
          </p:grpSpPr>
          <p:pic>
            <p:nvPicPr>
              <p:cNvPr id="68" name="Img3">
                <a:extLst>
                  <a:ext uri="{FF2B5EF4-FFF2-40B4-BE49-F238E27FC236}">
                    <a16:creationId xmlns:a16="http://schemas.microsoft.com/office/drawing/2014/main" id="{89947557-1877-69AA-311F-32DA9F0597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57179" y="1464723"/>
                <a:ext cx="2047875"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 name="Txt3">
                <a:extLst>
                  <a:ext uri="{FF2B5EF4-FFF2-40B4-BE49-F238E27FC236}">
                    <a16:creationId xmlns:a16="http://schemas.microsoft.com/office/drawing/2014/main" id="{258EB380-04E8-F41E-60CA-A3F4EEE8ED5D}"/>
                  </a:ext>
                </a:extLst>
              </p:cNvPr>
              <p:cNvSpPr>
                <a:spLocks noChangeArrowheads="1"/>
              </p:cNvSpPr>
              <p:nvPr/>
            </p:nvSpPr>
            <p:spPr bwMode="auto">
              <a:xfrm>
                <a:off x="9115879" y="3384011"/>
                <a:ext cx="2571750" cy="43021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200" b="1" dirty="0">
                    <a:solidFill>
                      <a:schemeClr val="accent1">
                        <a:lumMod val="75000"/>
                      </a:schemeClr>
                    </a:solidFill>
                  </a:rPr>
                  <a:t>Le chauffage </a:t>
                </a:r>
              </a:p>
            </p:txBody>
          </p:sp>
        </p:grpSp>
        <p:pic>
          <p:nvPicPr>
            <p:cNvPr id="32" name="loupe transports">
              <a:hlinkClick r:id="rId4" action="ppaction://hlinksldjump"/>
              <a:extLst>
                <a:ext uri="{FF2B5EF4-FFF2-40B4-BE49-F238E27FC236}">
                  <a16:creationId xmlns:a16="http://schemas.microsoft.com/office/drawing/2014/main" id="{3664263C-654E-2BEA-5CD0-3CF41B5BD41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212679" y="3376551"/>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8" name="Groupe Autres">
            <a:extLst>
              <a:ext uri="{FF2B5EF4-FFF2-40B4-BE49-F238E27FC236}">
                <a16:creationId xmlns:a16="http://schemas.microsoft.com/office/drawing/2014/main" id="{CC2CCE28-3A64-2176-E3A4-2184469C578D}"/>
              </a:ext>
            </a:extLst>
          </p:cNvPr>
          <p:cNvGrpSpPr>
            <a:grpSpLocks/>
          </p:cNvGrpSpPr>
          <p:nvPr/>
        </p:nvGrpSpPr>
        <p:grpSpPr bwMode="auto">
          <a:xfrm>
            <a:off x="9018180" y="4235220"/>
            <a:ext cx="3134383" cy="2393331"/>
            <a:chOff x="7045283" y="4017604"/>
            <a:chExt cx="3136260" cy="2394015"/>
          </a:xfrm>
        </p:grpSpPr>
        <p:pic>
          <p:nvPicPr>
            <p:cNvPr id="29" name="Image 25">
              <a:extLst>
                <a:ext uri="{FF2B5EF4-FFF2-40B4-BE49-F238E27FC236}">
                  <a16:creationId xmlns:a16="http://schemas.microsoft.com/office/drawing/2014/main" id="{541BAE28-96F5-73CE-4FA4-92B5B155669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45283" y="4887130"/>
              <a:ext cx="1161643"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Bulle ronde">
              <a:extLst>
                <a:ext uri="{FF2B5EF4-FFF2-40B4-BE49-F238E27FC236}">
                  <a16:creationId xmlns:a16="http://schemas.microsoft.com/office/drawing/2014/main" id="{0B7C14C7-3401-AE9D-6392-D4CA5C50A037}"/>
                </a:ext>
              </a:extLst>
            </p:cNvPr>
            <p:cNvSpPr/>
            <p:nvPr/>
          </p:nvSpPr>
          <p:spPr bwMode="auto">
            <a:xfrm>
              <a:off x="7793444" y="4017604"/>
              <a:ext cx="2388099" cy="1298327"/>
            </a:xfrm>
            <a:prstGeom prst="wedgeEllipseCallout">
              <a:avLst>
                <a:gd name="adj1" fmla="val -38693"/>
                <a:gd name="adj2" fmla="val 7250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latin typeface="Candara" panose="020E0502030303020204" pitchFamily="34" charset="0"/>
              </a:endParaRPr>
            </a:p>
          </p:txBody>
        </p:sp>
        <p:sp>
          <p:nvSpPr>
            <p:cNvPr id="31" name="ZoneTexte 14">
              <a:extLst>
                <a:ext uri="{FF2B5EF4-FFF2-40B4-BE49-F238E27FC236}">
                  <a16:creationId xmlns:a16="http://schemas.microsoft.com/office/drawing/2014/main" id="{CF064670-3A01-67D6-968E-CDE403D08264}"/>
                </a:ext>
              </a:extLst>
            </p:cNvPr>
            <p:cNvSpPr txBox="1">
              <a:spLocks noChangeArrowheads="1"/>
            </p:cNvSpPr>
            <p:nvPr/>
          </p:nvSpPr>
          <p:spPr bwMode="auto">
            <a:xfrm>
              <a:off x="7848110" y="4235603"/>
              <a:ext cx="2322970" cy="97900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buNone/>
                <a:defRPr/>
              </a:pPr>
              <a:r>
                <a:rPr lang="fr-FR" altLang="fr-FR" sz="1600" dirty="0">
                  <a:solidFill>
                    <a:schemeClr val="tx1"/>
                  </a:solidFill>
                  <a:latin typeface="+mn-lt"/>
                  <a:cs typeface="Arial" panose="020B0604020202020204" pitchFamily="34" charset="0"/>
                </a:rPr>
                <a:t>Et d’autres encore telles que la consommation de viande, le numérique, les incendies…</a:t>
              </a:r>
              <a:endParaRPr lang="fr-FR" sz="1600" dirty="0">
                <a:solidFill>
                  <a:schemeClr val="tx1"/>
                </a:solidFill>
                <a:latin typeface="+mn-lt"/>
                <a:cs typeface="Arial" panose="020B0604020202020204" pitchFamily="34" charset="0"/>
              </a:endParaRPr>
            </a:p>
          </p:txBody>
        </p:sp>
      </p:grpSp>
      <p:sp>
        <p:nvSpPr>
          <p:cNvPr id="70" name="Rectangle 2">
            <a:extLst>
              <a:ext uri="{FF2B5EF4-FFF2-40B4-BE49-F238E27FC236}">
                <a16:creationId xmlns:a16="http://schemas.microsoft.com/office/drawing/2014/main" id="{B9010947-40EF-6F71-E17B-EB9663F6C51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2800" b="1" dirty="0">
                <a:solidFill>
                  <a:schemeClr val="accent1">
                    <a:lumMod val="75000"/>
                  </a:schemeClr>
                </a:solidFill>
                <a:cs typeface="Arial" charset="0"/>
              </a:rPr>
              <a:t>Quelles sont les principales causes de la pollution de l’air d’origine humaine qui ont un impact sur la santé des êtres vivants ?</a:t>
            </a:r>
          </a:p>
        </p:txBody>
      </p:sp>
      <p:sp>
        <p:nvSpPr>
          <p:cNvPr id="71" name="Rectangle 1">
            <a:extLst>
              <a:ext uri="{FF2B5EF4-FFF2-40B4-BE49-F238E27FC236}">
                <a16:creationId xmlns:a16="http://schemas.microsoft.com/office/drawing/2014/main" id="{C44756E4-129F-B180-3950-9E419CA87DF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grpSp>
        <p:nvGrpSpPr>
          <p:cNvPr id="12" name="Groupe 11">
            <a:extLst>
              <a:ext uri="{FF2B5EF4-FFF2-40B4-BE49-F238E27FC236}">
                <a16:creationId xmlns:a16="http://schemas.microsoft.com/office/drawing/2014/main" id="{5510DF2E-9DB8-AC69-E5EB-912E95BA2A9C}"/>
              </a:ext>
            </a:extLst>
          </p:cNvPr>
          <p:cNvGrpSpPr>
            <a:grpSpLocks/>
          </p:cNvGrpSpPr>
          <p:nvPr/>
        </p:nvGrpSpPr>
        <p:grpSpPr bwMode="auto">
          <a:xfrm>
            <a:off x="1840024" y="1921202"/>
            <a:ext cx="2652713" cy="2014537"/>
            <a:chOff x="2241886" y="1858798"/>
            <a:chExt cx="2652888" cy="2015426"/>
          </a:xfrm>
        </p:grpSpPr>
        <p:grpSp>
          <p:nvGrpSpPr>
            <p:cNvPr id="81966" name="Groupe Volcans">
              <a:extLst>
                <a:ext uri="{FF2B5EF4-FFF2-40B4-BE49-F238E27FC236}">
                  <a16:creationId xmlns:a16="http://schemas.microsoft.com/office/drawing/2014/main" id="{13FB08F9-258D-1227-F55F-E9DC2892D294}"/>
                </a:ext>
              </a:extLst>
            </p:cNvPr>
            <p:cNvGrpSpPr>
              <a:grpSpLocks/>
            </p:cNvGrpSpPr>
            <p:nvPr/>
          </p:nvGrpSpPr>
          <p:grpSpPr bwMode="auto">
            <a:xfrm>
              <a:off x="2241886" y="1858798"/>
              <a:ext cx="2372917" cy="1986770"/>
              <a:chOff x="2327398" y="1435860"/>
              <a:chExt cx="2372797" cy="1986822"/>
            </a:xfrm>
          </p:grpSpPr>
          <p:pic>
            <p:nvPicPr>
              <p:cNvPr id="81968" name="image volcans">
                <a:extLst>
                  <a:ext uri="{FF2B5EF4-FFF2-40B4-BE49-F238E27FC236}">
                    <a16:creationId xmlns:a16="http://schemas.microsoft.com/office/drawing/2014/main" id="{CEAB4370-1B5D-6FF9-D1DA-C344F59B9E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27398" y="1435860"/>
                <a:ext cx="2372797" cy="1977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88" name="texte volcans">
                <a:extLst>
                  <a:ext uri="{FF2B5EF4-FFF2-40B4-BE49-F238E27FC236}">
                    <a16:creationId xmlns:a16="http://schemas.microsoft.com/office/drawing/2014/main" id="{1812F77C-2FF7-96AB-4F8C-F1C18475BAA4}"/>
                  </a:ext>
                </a:extLst>
              </p:cNvPr>
              <p:cNvSpPr>
                <a:spLocks noChangeArrowheads="1"/>
              </p:cNvSpPr>
              <p:nvPr/>
            </p:nvSpPr>
            <p:spPr bwMode="auto">
              <a:xfrm>
                <a:off x="2598865" y="2992337"/>
                <a:ext cx="1830416" cy="430413"/>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latin typeface="+mn-lt"/>
                  </a:rPr>
                  <a:t>Les transports</a:t>
                </a:r>
              </a:p>
            </p:txBody>
          </p:sp>
        </p:grpSp>
        <p:pic>
          <p:nvPicPr>
            <p:cNvPr id="81967" name="loupe transports">
              <a:hlinkClick r:id="rId8" action="ppaction://hlinksldjump"/>
              <a:extLst>
                <a:ext uri="{FF2B5EF4-FFF2-40B4-BE49-F238E27FC236}">
                  <a16:creationId xmlns:a16="http://schemas.microsoft.com/office/drawing/2014/main" id="{E952194D-D2BA-6134-0386-7B1F0DD9F58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19793" y="3403523"/>
              <a:ext cx="474981" cy="47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Groupe 12">
            <a:extLst>
              <a:ext uri="{FF2B5EF4-FFF2-40B4-BE49-F238E27FC236}">
                <a16:creationId xmlns:a16="http://schemas.microsoft.com/office/drawing/2014/main" id="{FD81CA18-DA32-834A-C45B-5DA54E6B0847}"/>
              </a:ext>
            </a:extLst>
          </p:cNvPr>
          <p:cNvGrpSpPr>
            <a:grpSpLocks/>
          </p:cNvGrpSpPr>
          <p:nvPr/>
        </p:nvGrpSpPr>
        <p:grpSpPr bwMode="auto">
          <a:xfrm>
            <a:off x="5496187" y="712601"/>
            <a:ext cx="2917825" cy="3214688"/>
            <a:chOff x="5516312" y="685211"/>
            <a:chExt cx="2917506" cy="3215263"/>
          </a:xfrm>
        </p:grpSpPr>
        <p:grpSp>
          <p:nvGrpSpPr>
            <p:cNvPr id="81962" name="Groupe 2 pollen">
              <a:extLst>
                <a:ext uri="{FF2B5EF4-FFF2-40B4-BE49-F238E27FC236}">
                  <a16:creationId xmlns:a16="http://schemas.microsoft.com/office/drawing/2014/main" id="{6D6A2F18-B7B6-53B5-9295-9E432D37DD6D}"/>
                </a:ext>
              </a:extLst>
            </p:cNvPr>
            <p:cNvGrpSpPr>
              <a:grpSpLocks/>
            </p:cNvGrpSpPr>
            <p:nvPr/>
          </p:nvGrpSpPr>
          <p:grpSpPr bwMode="auto">
            <a:xfrm>
              <a:off x="5516312" y="685211"/>
              <a:ext cx="2917506" cy="3171607"/>
              <a:chOff x="6021458" y="413572"/>
              <a:chExt cx="2917506" cy="3171689"/>
            </a:xfrm>
          </p:grpSpPr>
          <p:pic>
            <p:nvPicPr>
              <p:cNvPr id="81964" name="image pollens">
                <a:extLst>
                  <a:ext uri="{FF2B5EF4-FFF2-40B4-BE49-F238E27FC236}">
                    <a16:creationId xmlns:a16="http://schemas.microsoft.com/office/drawing/2014/main" id="{4D968348-0E85-CB2A-98DE-85669A3F360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21458" y="413572"/>
                <a:ext cx="2917506" cy="2917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92" name="texte pollens">
                <a:extLst>
                  <a:ext uri="{FF2B5EF4-FFF2-40B4-BE49-F238E27FC236}">
                    <a16:creationId xmlns:a16="http://schemas.microsoft.com/office/drawing/2014/main" id="{382D409C-7DDF-C0B1-637E-D747FC3C483B}"/>
                  </a:ext>
                </a:extLst>
              </p:cNvPr>
              <p:cNvSpPr>
                <a:spLocks noChangeArrowheads="1"/>
              </p:cNvSpPr>
              <p:nvPr/>
            </p:nvSpPr>
            <p:spPr bwMode="auto">
              <a:xfrm>
                <a:off x="6310351" y="3155746"/>
                <a:ext cx="2287338" cy="430300"/>
              </a:xfrm>
              <a:prstGeom prst="rect">
                <a:avLst/>
              </a:prstGeom>
              <a:noFill/>
              <a:ln>
                <a:noFill/>
              </a:ln>
            </p:spPr>
            <p:txBody>
              <a:bodyPr>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2200" b="1" dirty="0">
                    <a:solidFill>
                      <a:schemeClr val="accent1">
                        <a:lumMod val="75000"/>
                      </a:schemeClr>
                    </a:solidFill>
                    <a:latin typeface="+mn-lt"/>
                  </a:rPr>
                  <a:t>Les usines</a:t>
                </a:r>
                <a:endParaRPr lang="fr-FR" altLang="fr-FR" sz="2200" b="1" baseline="-25000" dirty="0">
                  <a:solidFill>
                    <a:schemeClr val="accent1">
                      <a:lumMod val="75000"/>
                    </a:schemeClr>
                  </a:solidFill>
                  <a:latin typeface="+mn-lt"/>
                </a:endParaRPr>
              </a:p>
            </p:txBody>
          </p:sp>
        </p:grpSp>
        <p:pic>
          <p:nvPicPr>
            <p:cNvPr id="81963" name="Image 7">
              <a:hlinkClick r:id="rId10" action="ppaction://hlinksldjump"/>
              <a:extLst>
                <a:ext uri="{FF2B5EF4-FFF2-40B4-BE49-F238E27FC236}">
                  <a16:creationId xmlns:a16="http://schemas.microsoft.com/office/drawing/2014/main" id="{7D1EC74B-F29A-1134-F950-8580FB27756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40611" y="3447228"/>
              <a:ext cx="457367" cy="45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1929" name="PictoVideo">
            <a:extLst>
              <a:ext uri="{FF2B5EF4-FFF2-40B4-BE49-F238E27FC236}">
                <a16:creationId xmlns:a16="http://schemas.microsoft.com/office/drawing/2014/main" id="{D7E98E76-0923-8375-7759-D0A243B64A11}"/>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ZtxtP-Info">
            <a:extLst>
              <a:ext uri="{FF2B5EF4-FFF2-40B4-BE49-F238E27FC236}">
                <a16:creationId xmlns:a16="http://schemas.microsoft.com/office/drawing/2014/main" id="{60237469-F38C-DA63-CA30-A667A9055DE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1" name="ZtxtP-Video">
            <a:extLst>
              <a:ext uri="{FF2B5EF4-FFF2-40B4-BE49-F238E27FC236}">
                <a16:creationId xmlns:a16="http://schemas.microsoft.com/office/drawing/2014/main" id="{C83EDE14-EE21-F9E9-6DBC-7C606ABA9FE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1932" name="PictoGuide">
            <a:extLst>
              <a:ext uri="{FF2B5EF4-FFF2-40B4-BE49-F238E27FC236}">
                <a16:creationId xmlns:a16="http://schemas.microsoft.com/office/drawing/2014/main" id="{917351F9-8606-85DE-D89E-3AA9A4C53EEB}"/>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ZtxtP-Guide">
            <a:extLst>
              <a:ext uri="{FF2B5EF4-FFF2-40B4-BE49-F238E27FC236}">
                <a16:creationId xmlns:a16="http://schemas.microsoft.com/office/drawing/2014/main" id="{1AA33422-BC29-1A27-6E48-9A11CEB949D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54" name="ZtxtP-Video">
            <a:extLst>
              <a:ext uri="{FF2B5EF4-FFF2-40B4-BE49-F238E27FC236}">
                <a16:creationId xmlns:a16="http://schemas.microsoft.com/office/drawing/2014/main" id="{00882556-EA1F-4BE2-AB8C-B0743CAD887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3616" name="Image 42">
            <a:extLst>
              <a:ext uri="{FF2B5EF4-FFF2-40B4-BE49-F238E27FC236}">
                <a16:creationId xmlns:a16="http://schemas.microsoft.com/office/drawing/2014/main" id="{D80365CF-05CF-0FC3-B799-749E5410AFBD}"/>
              </a:ext>
            </a:extLst>
          </p:cNvPr>
          <p:cNvPicPr>
            <a:picLocks noChangeAspect="1"/>
          </p:cNvPicPr>
          <p:nvPr/>
        </p:nvPicPr>
        <p:blipFill>
          <a:blip r:embed="rId13">
            <a:duotone>
              <a:schemeClr val="accent6">
                <a:shade val="45000"/>
                <a:satMod val="135000"/>
              </a:schemeClr>
              <a:prstClr val="white"/>
            </a:duotone>
          </a:blip>
          <a:srcRect/>
          <a:stretch>
            <a:fillRect/>
          </a:stretch>
        </p:blipFill>
        <p:spPr bwMode="auto">
          <a:xfrm>
            <a:off x="343011" y="1634243"/>
            <a:ext cx="779463" cy="661988"/>
          </a:xfrm>
          <a:prstGeom prst="rect">
            <a:avLst/>
          </a:prstGeom>
          <a:noFill/>
          <a:ln>
            <a:noFill/>
          </a:ln>
        </p:spPr>
      </p:pic>
      <p:pic>
        <p:nvPicPr>
          <p:cNvPr id="81936" name="PictoVideo">
            <a:extLst>
              <a:ext uri="{FF2B5EF4-FFF2-40B4-BE49-F238E27FC236}">
                <a16:creationId xmlns:a16="http://schemas.microsoft.com/office/drawing/2014/main" id="{003D4316-76F0-453D-AA16-F961919BF2E7}"/>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37" name="ZoneTexte 30">
            <a:extLst>
              <a:ext uri="{FF2B5EF4-FFF2-40B4-BE49-F238E27FC236}">
                <a16:creationId xmlns:a16="http://schemas.microsoft.com/office/drawing/2014/main" id="{A99273A3-B6E7-A9D5-4550-B9001B1873A9}"/>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sp>
        <p:nvSpPr>
          <p:cNvPr id="81938" name="ZoneTexte 2">
            <a:extLst>
              <a:ext uri="{FF2B5EF4-FFF2-40B4-BE49-F238E27FC236}">
                <a16:creationId xmlns:a16="http://schemas.microsoft.com/office/drawing/2014/main" id="{88B8B454-4D70-C5BD-02A6-9FA8DB957C15}"/>
              </a:ext>
            </a:extLst>
          </p:cNvPr>
          <p:cNvSpPr txBox="1">
            <a:spLocks noChangeArrowheads="1"/>
          </p:cNvSpPr>
          <p:nvPr/>
        </p:nvSpPr>
        <p:spPr bwMode="auto">
          <a:xfrm>
            <a:off x="76200" y="6503988"/>
            <a:ext cx="5334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100">
                <a:solidFill>
                  <a:srgbClr val="E7E6E6"/>
                </a:solidFill>
                <a:latin typeface="Corbel" panose="020B0503020204020204" pitchFamily="34" charset="0"/>
              </a:rPr>
              <a:t>vpism</a:t>
            </a:r>
          </a:p>
        </p:txBody>
      </p:sp>
      <p:grpSp>
        <p:nvGrpSpPr>
          <p:cNvPr id="72" name="Groupe l'activité domestique">
            <a:extLst>
              <a:ext uri="{FF2B5EF4-FFF2-40B4-BE49-F238E27FC236}">
                <a16:creationId xmlns:a16="http://schemas.microsoft.com/office/drawing/2014/main" id="{3A93D631-299F-A9A3-2FC7-625E30A2E9C6}"/>
              </a:ext>
            </a:extLst>
          </p:cNvPr>
          <p:cNvGrpSpPr>
            <a:grpSpLocks/>
          </p:cNvGrpSpPr>
          <p:nvPr/>
        </p:nvGrpSpPr>
        <p:grpSpPr bwMode="auto">
          <a:xfrm>
            <a:off x="5443357" y="4194175"/>
            <a:ext cx="2660650" cy="2416175"/>
            <a:chOff x="5756662" y="3822446"/>
            <a:chExt cx="2660613" cy="2417061"/>
          </a:xfrm>
        </p:grpSpPr>
        <p:pic>
          <p:nvPicPr>
            <p:cNvPr id="81953" name="image cuisiniere">
              <a:extLst>
                <a:ext uri="{FF2B5EF4-FFF2-40B4-BE49-F238E27FC236}">
                  <a16:creationId xmlns:a16="http://schemas.microsoft.com/office/drawing/2014/main" id="{4CA1A239-AEB8-536E-3580-FA2C44E7D7B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110168" y="3822446"/>
              <a:ext cx="2009071" cy="200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l'activité domestique">
              <a:extLst>
                <a:ext uri="{FF2B5EF4-FFF2-40B4-BE49-F238E27FC236}">
                  <a16:creationId xmlns:a16="http://schemas.microsoft.com/office/drawing/2014/main" id="{CA1CD161-0E47-0C60-8851-4DD2F54EFF18}"/>
                </a:ext>
              </a:extLst>
            </p:cNvPr>
            <p:cNvSpPr>
              <a:spLocks noChangeArrowheads="1"/>
            </p:cNvSpPr>
            <p:nvPr/>
          </p:nvSpPr>
          <p:spPr bwMode="auto">
            <a:xfrm>
              <a:off x="5756662" y="5809136"/>
              <a:ext cx="2660613" cy="430371"/>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cs typeface="Calibri" panose="020F0502020204030204" pitchFamily="34" charset="0"/>
                </a:rPr>
                <a:t>L’activité domestique</a:t>
              </a:r>
            </a:p>
          </p:txBody>
        </p:sp>
      </p:grpSp>
      <p:sp>
        <p:nvSpPr>
          <p:cNvPr id="73" name="Carré corné Info">
            <a:extLst>
              <a:ext uri="{FF2B5EF4-FFF2-40B4-BE49-F238E27FC236}">
                <a16:creationId xmlns:a16="http://schemas.microsoft.com/office/drawing/2014/main" id="{C701172F-437F-DA3B-4DF8-528F2836CD1B}"/>
              </a:ext>
            </a:extLst>
          </p:cNvPr>
          <p:cNvSpPr/>
          <p:nvPr/>
        </p:nvSpPr>
        <p:spPr>
          <a:xfrm>
            <a:off x="127000" y="4678363"/>
            <a:ext cx="1354138" cy="1587500"/>
          </a:xfrm>
          <a:prstGeom prst="foldedCorner">
            <a:avLst/>
          </a:prstGeom>
          <a:solidFill>
            <a:schemeClr val="bg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chemeClr val="accent1">
                    <a:lumMod val="50000"/>
                  </a:schemeClr>
                </a:solidFill>
              </a:rPr>
              <a:t> </a:t>
            </a:r>
          </a:p>
          <a:p>
            <a:pPr marL="228600" indent="-228600">
              <a:buFontTx/>
              <a:buAutoNum type="arabicPeriod"/>
              <a:defRPr/>
            </a:pPr>
            <a:r>
              <a:rPr lang="fr-FR" sz="1100" b="1" dirty="0">
                <a:solidFill>
                  <a:schemeClr val="accent1">
                    <a:lumMod val="50000"/>
                  </a:schemeClr>
                </a:solidFill>
              </a:rPr>
              <a:t>Les transports </a:t>
            </a:r>
          </a:p>
          <a:p>
            <a:pPr marL="228600" indent="-228600">
              <a:buFontTx/>
              <a:buAutoNum type="arabicPeriod"/>
              <a:defRPr/>
            </a:pPr>
            <a:r>
              <a:rPr lang="fr-FR" sz="1100" b="1" dirty="0">
                <a:solidFill>
                  <a:schemeClr val="accent1">
                    <a:lumMod val="50000"/>
                  </a:schemeClr>
                </a:solidFill>
              </a:rPr>
              <a:t>Les usines</a:t>
            </a:r>
          </a:p>
          <a:p>
            <a:pPr marL="228600" indent="-228600">
              <a:buFontTx/>
              <a:buAutoNum type="arabicPeriod"/>
              <a:defRPr/>
            </a:pPr>
            <a:r>
              <a:rPr lang="fr-FR" sz="1100" b="1" dirty="0">
                <a:solidFill>
                  <a:schemeClr val="accent1">
                    <a:lumMod val="50000"/>
                  </a:schemeClr>
                </a:solidFill>
              </a:rPr>
              <a:t>Le chauffage</a:t>
            </a:r>
          </a:p>
          <a:p>
            <a:pPr marL="228600" indent="-228600">
              <a:buFontTx/>
              <a:buAutoNum type="arabicPeriod"/>
              <a:defRPr/>
            </a:pPr>
            <a:r>
              <a:rPr lang="fr-FR" sz="1100" b="1" dirty="0">
                <a:solidFill>
                  <a:schemeClr val="accent1">
                    <a:lumMod val="50000"/>
                  </a:schemeClr>
                </a:solidFill>
              </a:rPr>
              <a:t>L’agriculture</a:t>
            </a:r>
          </a:p>
          <a:p>
            <a:pPr marL="228600" indent="-228600">
              <a:buFontTx/>
              <a:buAutoNum type="arabicPeriod"/>
              <a:defRPr/>
            </a:pPr>
            <a:r>
              <a:rPr lang="fr-FR" sz="1100" b="1" dirty="0">
                <a:solidFill>
                  <a:schemeClr val="accent1">
                    <a:lumMod val="50000"/>
                  </a:schemeClr>
                </a:solidFill>
              </a:rPr>
              <a:t>L’activité domestique</a:t>
            </a:r>
          </a:p>
          <a:p>
            <a:pPr marL="228600" indent="-228600">
              <a:buFontTx/>
              <a:buAutoNum type="arabicPeriod"/>
              <a:defRPr/>
            </a:pPr>
            <a:r>
              <a:rPr lang="fr-FR" sz="1100" b="1" dirty="0">
                <a:solidFill>
                  <a:schemeClr val="accent1">
                    <a:lumMod val="50000"/>
                  </a:schemeClr>
                </a:solidFill>
              </a:rPr>
              <a:t>Autres</a:t>
            </a:r>
          </a:p>
        </p:txBody>
      </p:sp>
      <p:grpSp>
        <p:nvGrpSpPr>
          <p:cNvPr id="27" name="Groupe 26">
            <a:extLst>
              <a:ext uri="{FF2B5EF4-FFF2-40B4-BE49-F238E27FC236}">
                <a16:creationId xmlns:a16="http://schemas.microsoft.com/office/drawing/2014/main" id="{6FA67549-3485-1D4B-CAB0-81C9799BDA9B}"/>
              </a:ext>
            </a:extLst>
          </p:cNvPr>
          <p:cNvGrpSpPr/>
          <p:nvPr/>
        </p:nvGrpSpPr>
        <p:grpSpPr>
          <a:xfrm>
            <a:off x="1840124" y="4064264"/>
            <a:ext cx="2739612" cy="2507984"/>
            <a:chOff x="1840124" y="4064264"/>
            <a:chExt cx="2739612" cy="2507984"/>
          </a:xfrm>
        </p:grpSpPr>
        <p:grpSp>
          <p:nvGrpSpPr>
            <p:cNvPr id="8" name="Groupe 7">
              <a:extLst>
                <a:ext uri="{FF2B5EF4-FFF2-40B4-BE49-F238E27FC236}">
                  <a16:creationId xmlns:a16="http://schemas.microsoft.com/office/drawing/2014/main" id="{FBEC1D54-73E1-283B-D4B1-F12D369277FE}"/>
                </a:ext>
              </a:extLst>
            </p:cNvPr>
            <p:cNvGrpSpPr>
              <a:grpSpLocks/>
            </p:cNvGrpSpPr>
            <p:nvPr/>
          </p:nvGrpSpPr>
          <p:grpSpPr bwMode="auto">
            <a:xfrm>
              <a:off x="1984377" y="6091125"/>
              <a:ext cx="2595359" cy="481123"/>
              <a:chOff x="2236590" y="5920309"/>
              <a:chExt cx="2595697" cy="481058"/>
            </a:xfrm>
          </p:grpSpPr>
          <p:sp>
            <p:nvSpPr>
              <p:cNvPr id="40986" name="Rectangle 11">
                <a:extLst>
                  <a:ext uri="{FF2B5EF4-FFF2-40B4-BE49-F238E27FC236}">
                    <a16:creationId xmlns:a16="http://schemas.microsoft.com/office/drawing/2014/main" id="{B652ACDC-5FC5-4718-51A4-A96975E3CAE7}"/>
                  </a:ext>
                </a:extLst>
              </p:cNvPr>
              <p:cNvSpPr>
                <a:spLocks noChangeArrowheads="1"/>
              </p:cNvSpPr>
              <p:nvPr/>
            </p:nvSpPr>
            <p:spPr bwMode="auto">
              <a:xfrm>
                <a:off x="2236590" y="5933118"/>
                <a:ext cx="2189447" cy="431741"/>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2200" b="1" dirty="0">
                    <a:solidFill>
                      <a:schemeClr val="accent1">
                        <a:lumMod val="75000"/>
                      </a:schemeClr>
                    </a:solidFill>
                    <a:latin typeface="+mn-lt"/>
                  </a:rPr>
                  <a:t>L’activité agricole</a:t>
                </a:r>
              </a:p>
            </p:txBody>
          </p:sp>
          <p:pic>
            <p:nvPicPr>
              <p:cNvPr id="81957" name="loupe agriculture">
                <a:hlinkClick r:id="rId16" action="ppaction://hlinksldjump"/>
                <a:extLst>
                  <a:ext uri="{FF2B5EF4-FFF2-40B4-BE49-F238E27FC236}">
                    <a16:creationId xmlns:a16="http://schemas.microsoft.com/office/drawing/2014/main" id="{06CD9130-5A82-1EB5-1338-A2E9BB32F3C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46855" y="5920309"/>
                <a:ext cx="485432" cy="481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Image 2">
              <a:extLst>
                <a:ext uri="{FF2B5EF4-FFF2-40B4-BE49-F238E27FC236}">
                  <a16:creationId xmlns:a16="http://schemas.microsoft.com/office/drawing/2014/main" id="{801E7861-2ABC-B1C6-6130-A140BAB1DB82}"/>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840124" y="4064264"/>
              <a:ext cx="2713102" cy="2215578"/>
            </a:xfrm>
            <a:prstGeom prst="rect">
              <a:avLst/>
            </a:prstGeom>
          </p:spPr>
        </p:pic>
      </p:grpSp>
      <p:grpSp>
        <p:nvGrpSpPr>
          <p:cNvPr id="2" name="Groupe N1">
            <a:extLst>
              <a:ext uri="{FF2B5EF4-FFF2-40B4-BE49-F238E27FC236}">
                <a16:creationId xmlns:a16="http://schemas.microsoft.com/office/drawing/2014/main" id="{7686DBF2-0F81-8EDA-2D1C-11CB070E061C}"/>
              </a:ext>
            </a:extLst>
          </p:cNvPr>
          <p:cNvGrpSpPr/>
          <p:nvPr/>
        </p:nvGrpSpPr>
        <p:grpSpPr>
          <a:xfrm>
            <a:off x="2675760" y="2193128"/>
            <a:ext cx="1015200" cy="1015200"/>
            <a:chOff x="2979068" y="2181479"/>
            <a:chExt cx="1015200" cy="1015200"/>
          </a:xfrm>
          <a:solidFill>
            <a:srgbClr val="42C4E3"/>
          </a:solidFill>
        </p:grpSpPr>
        <p:sp>
          <p:nvSpPr>
            <p:cNvPr id="4" name="Numéro 1">
              <a:extLst>
                <a:ext uri="{FF2B5EF4-FFF2-40B4-BE49-F238E27FC236}">
                  <a16:creationId xmlns:a16="http://schemas.microsoft.com/office/drawing/2014/main" id="{51ED448D-468A-19B8-0415-81B13B78CB26}"/>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 name="? bleu">
              <a:extLst>
                <a:ext uri="{FF2B5EF4-FFF2-40B4-BE49-F238E27FC236}">
                  <a16:creationId xmlns:a16="http://schemas.microsoft.com/office/drawing/2014/main" id="{E4DD0AB1-E4BE-E8E7-FEBD-E07AF0DC54E6}"/>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6" name="Groupe N3">
            <a:extLst>
              <a:ext uri="{FF2B5EF4-FFF2-40B4-BE49-F238E27FC236}">
                <a16:creationId xmlns:a16="http://schemas.microsoft.com/office/drawing/2014/main" id="{F2675EE0-C6C8-8BD0-7FB9-8FF5BE8C26F2}"/>
              </a:ext>
            </a:extLst>
          </p:cNvPr>
          <p:cNvGrpSpPr>
            <a:grpSpLocks/>
          </p:cNvGrpSpPr>
          <p:nvPr/>
        </p:nvGrpSpPr>
        <p:grpSpPr bwMode="auto">
          <a:xfrm>
            <a:off x="9795261" y="2294492"/>
            <a:ext cx="1016000" cy="1014413"/>
            <a:chOff x="9725308" y="2293938"/>
            <a:chExt cx="1015200" cy="1015200"/>
          </a:xfrm>
        </p:grpSpPr>
        <p:sp>
          <p:nvSpPr>
            <p:cNvPr id="9" name="Numéro 3">
              <a:extLst>
                <a:ext uri="{FF2B5EF4-FFF2-40B4-BE49-F238E27FC236}">
                  <a16:creationId xmlns:a16="http://schemas.microsoft.com/office/drawing/2014/main" id="{5B1C800B-E5A7-B206-5F4E-248FCF190A6D}"/>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1" name="? bleu">
              <a:extLst>
                <a:ext uri="{FF2B5EF4-FFF2-40B4-BE49-F238E27FC236}">
                  <a16:creationId xmlns:a16="http://schemas.microsoft.com/office/drawing/2014/main" id="{CF43D8FE-8E4D-60CC-6659-DF0FE77408D5}"/>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14" name="Groupe N5">
            <a:extLst>
              <a:ext uri="{FF2B5EF4-FFF2-40B4-BE49-F238E27FC236}">
                <a16:creationId xmlns:a16="http://schemas.microsoft.com/office/drawing/2014/main" id="{D40F26B1-C067-3FFE-5F80-9EFC9FEF7512}"/>
              </a:ext>
            </a:extLst>
          </p:cNvPr>
          <p:cNvGrpSpPr>
            <a:grpSpLocks/>
          </p:cNvGrpSpPr>
          <p:nvPr/>
        </p:nvGrpSpPr>
        <p:grpSpPr bwMode="auto">
          <a:xfrm>
            <a:off x="6195903" y="5020768"/>
            <a:ext cx="1016000" cy="1016000"/>
            <a:chOff x="6250282" y="5007328"/>
            <a:chExt cx="1015200" cy="1015200"/>
          </a:xfrm>
        </p:grpSpPr>
        <p:sp>
          <p:nvSpPr>
            <p:cNvPr id="15" name="Numéro 5">
              <a:extLst>
                <a:ext uri="{FF2B5EF4-FFF2-40B4-BE49-F238E27FC236}">
                  <a16:creationId xmlns:a16="http://schemas.microsoft.com/office/drawing/2014/main" id="{7E77EA7F-C028-04D2-B027-4A3F42E70985}"/>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6" name="? bleu">
              <a:extLst>
                <a:ext uri="{FF2B5EF4-FFF2-40B4-BE49-F238E27FC236}">
                  <a16:creationId xmlns:a16="http://schemas.microsoft.com/office/drawing/2014/main" id="{A11EA151-D342-BAC2-B1D8-5E8573CB0CC0}"/>
                </a:ext>
              </a:extLst>
            </p:cNvPr>
            <p:cNvSpPr>
              <a:spLocks noChangeArrowheads="1"/>
            </p:cNvSpPr>
            <p:nvPr/>
          </p:nvSpPr>
          <p:spPr bwMode="auto">
            <a:xfrm>
              <a:off x="6481874" y="5097744"/>
              <a:ext cx="356907" cy="8311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17" name="Groupe N4">
            <a:extLst>
              <a:ext uri="{FF2B5EF4-FFF2-40B4-BE49-F238E27FC236}">
                <a16:creationId xmlns:a16="http://schemas.microsoft.com/office/drawing/2014/main" id="{06FE37D1-B40C-7E5E-F522-B554206EA8E7}"/>
              </a:ext>
            </a:extLst>
          </p:cNvPr>
          <p:cNvGrpSpPr>
            <a:grpSpLocks/>
          </p:cNvGrpSpPr>
          <p:nvPr/>
        </p:nvGrpSpPr>
        <p:grpSpPr bwMode="auto">
          <a:xfrm>
            <a:off x="2687159" y="4975993"/>
            <a:ext cx="1016000" cy="1016000"/>
            <a:chOff x="3027027" y="5047015"/>
            <a:chExt cx="1015200" cy="1015200"/>
          </a:xfrm>
        </p:grpSpPr>
        <p:sp>
          <p:nvSpPr>
            <p:cNvPr id="18" name="Numéro 4">
              <a:extLst>
                <a:ext uri="{FF2B5EF4-FFF2-40B4-BE49-F238E27FC236}">
                  <a16:creationId xmlns:a16="http://schemas.microsoft.com/office/drawing/2014/main" id="{FC662EA4-ABD7-1791-D26A-00067DEF9EA9}"/>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9" name="? bleu">
              <a:extLst>
                <a:ext uri="{FF2B5EF4-FFF2-40B4-BE49-F238E27FC236}">
                  <a16:creationId xmlns:a16="http://schemas.microsoft.com/office/drawing/2014/main" id="{863B8775-BA2B-B118-2E17-5E5617F96923}"/>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20" name="Groupe N2">
            <a:extLst>
              <a:ext uri="{FF2B5EF4-FFF2-40B4-BE49-F238E27FC236}">
                <a16:creationId xmlns:a16="http://schemas.microsoft.com/office/drawing/2014/main" id="{1433D314-79E2-77BC-D2D3-4DAF4550478E}"/>
              </a:ext>
            </a:extLst>
          </p:cNvPr>
          <p:cNvGrpSpPr>
            <a:grpSpLocks/>
          </p:cNvGrpSpPr>
          <p:nvPr/>
        </p:nvGrpSpPr>
        <p:grpSpPr bwMode="auto">
          <a:xfrm>
            <a:off x="6197244" y="2230789"/>
            <a:ext cx="1016000" cy="1014413"/>
            <a:chOff x="6429109" y="2275219"/>
            <a:chExt cx="1015200" cy="1015200"/>
          </a:xfrm>
        </p:grpSpPr>
        <p:sp>
          <p:nvSpPr>
            <p:cNvPr id="21" name="Numéro 2">
              <a:extLst>
                <a:ext uri="{FF2B5EF4-FFF2-40B4-BE49-F238E27FC236}">
                  <a16:creationId xmlns:a16="http://schemas.microsoft.com/office/drawing/2014/main" id="{7EB10B87-B92F-2934-6F7E-E47DCD965A7E}"/>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2" name="? bleu">
              <a:extLst>
                <a:ext uri="{FF2B5EF4-FFF2-40B4-BE49-F238E27FC236}">
                  <a16:creationId xmlns:a16="http://schemas.microsoft.com/office/drawing/2014/main" id="{1B310FCD-B0AB-3CEB-6534-FD21448E3849}"/>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23" name="Groupe N6">
            <a:extLst>
              <a:ext uri="{FF2B5EF4-FFF2-40B4-BE49-F238E27FC236}">
                <a16:creationId xmlns:a16="http://schemas.microsoft.com/office/drawing/2014/main" id="{E83078B0-97B3-A1B6-47A4-C8E505C99927}"/>
              </a:ext>
            </a:extLst>
          </p:cNvPr>
          <p:cNvGrpSpPr>
            <a:grpSpLocks/>
          </p:cNvGrpSpPr>
          <p:nvPr/>
        </p:nvGrpSpPr>
        <p:grpSpPr bwMode="auto">
          <a:xfrm>
            <a:off x="9879398" y="4982614"/>
            <a:ext cx="1016000" cy="1016000"/>
            <a:chOff x="9902970" y="5173076"/>
            <a:chExt cx="1015200" cy="1015200"/>
          </a:xfrm>
        </p:grpSpPr>
        <p:sp>
          <p:nvSpPr>
            <p:cNvPr id="24" name="Numéro 6">
              <a:extLst>
                <a:ext uri="{FF2B5EF4-FFF2-40B4-BE49-F238E27FC236}">
                  <a16:creationId xmlns:a16="http://schemas.microsoft.com/office/drawing/2014/main" id="{011A320D-1C84-81DA-F501-C93EA9B766BF}"/>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5" name="? bleu">
              <a:extLst>
                <a:ext uri="{FF2B5EF4-FFF2-40B4-BE49-F238E27FC236}">
                  <a16:creationId xmlns:a16="http://schemas.microsoft.com/office/drawing/2014/main" id="{A8EB38EE-E4FB-309E-4EC9-2FDCCC02DB03}"/>
                </a:ext>
              </a:extLst>
            </p:cNvPr>
            <p:cNvSpPr>
              <a:spLocks noChangeArrowheads="1"/>
            </p:cNvSpPr>
            <p:nvPr/>
          </p:nvSpPr>
          <p:spPr bwMode="auto">
            <a:xfrm>
              <a:off x="10137735" y="5257147"/>
              <a:ext cx="356906"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7" name="Espace réservé du numéro de diapositive 1">
            <a:extLst>
              <a:ext uri="{FF2B5EF4-FFF2-40B4-BE49-F238E27FC236}">
                <a16:creationId xmlns:a16="http://schemas.microsoft.com/office/drawing/2014/main" id="{C3773C45-CD4D-0975-E6AF-43FD6F1C5257}"/>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43</a:t>
            </a:fld>
            <a:endParaRPr lang="fr-FR" altLang="fr-FR" sz="1800" b="1" dirty="0">
              <a:solidFill>
                <a:schemeClr val="bg1"/>
              </a:solidFill>
            </a:endParaRPr>
          </a:p>
        </p:txBody>
      </p:sp>
      <p:pic>
        <p:nvPicPr>
          <p:cNvPr id="10" name="Logo AEM">
            <a:extLst>
              <a:ext uri="{FF2B5EF4-FFF2-40B4-BE49-F238E27FC236}">
                <a16:creationId xmlns:a16="http://schemas.microsoft.com/office/drawing/2014/main" id="{4D2AE08E-5626-93BF-BAF4-50970E322CE6}"/>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ZoneTexte 33">
            <a:extLst>
              <a:ext uri="{FF2B5EF4-FFF2-40B4-BE49-F238E27FC236}">
                <a16:creationId xmlns:a16="http://schemas.microsoft.com/office/drawing/2014/main" id="{9E00E111-09C2-AF98-B030-FD05FE3D82E4}"/>
              </a:ext>
            </a:extLst>
          </p:cNvPr>
          <p:cNvSpPr txBox="1"/>
          <p:nvPr/>
        </p:nvSpPr>
        <p:spPr>
          <a:xfrm>
            <a:off x="263198" y="6412911"/>
            <a:ext cx="1538010" cy="276999"/>
          </a:xfrm>
          <a:prstGeom prst="rect">
            <a:avLst/>
          </a:prstGeom>
          <a:noFill/>
        </p:spPr>
        <p:txBody>
          <a:bodyPr wrap="square" rtlCol="0">
            <a:spAutoFit/>
          </a:bodyPr>
          <a:lstStyle/>
          <a:p>
            <a:r>
              <a:rPr lang="fr-FR" sz="1200" dirty="0" err="1"/>
              <a:t>T.U.C.A.Ad</a:t>
            </a:r>
            <a:endParaRPr lang="fr-FR" sz="12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3616"/>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3"/>
                                        </p:tgtEl>
                                        <p:attrNameLst>
                                          <p:attrName>style.visibility</p:attrName>
                                        </p:attrNameLst>
                                      </p:cBhvr>
                                      <p:to>
                                        <p:strVal val="hidden"/>
                                      </p:to>
                                    </p:set>
                                  </p:childTnLst>
                                </p:cTn>
                              </p:par>
                            </p:childTnLst>
                          </p:cTn>
                        </p:par>
                      </p:childTnLst>
                    </p:cTn>
                  </p:par>
                </p:childTnLst>
              </p:cTn>
              <p:nextCondLst>
                <p:cond evt="onClick" delay="0">
                  <p:tgtEl>
                    <p:spTgt spid="153616"/>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nodeType="withEffect">
                                  <p:stCondLst>
                                    <p:cond delay="0"/>
                                  </p:stCondLst>
                                  <p:childTnLst>
                                    <p:set>
                                      <p:cBhvr>
                                        <p:cTn id="15" dur="1" fill="hold">
                                          <p:stCondLst>
                                            <p:cond delay="0"/>
                                          </p:stCondLst>
                                        </p:cTn>
                                        <p:tgtEl>
                                          <p:spTgt spid="2"/>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18" restart="whenNotActive" fill="hold" evtFilter="cancelBubble" nodeType="interactiveSeq">
                <p:stCondLst>
                  <p:cond evt="onClick" delay="0">
                    <p:tgtEl>
                      <p:spTgt spid="20"/>
                    </p:tgtEl>
                  </p:cond>
                </p:stCondLst>
                <p:endSync evt="end" delay="0">
                  <p:rtn val="all"/>
                </p:endSync>
                <p:childTnLst>
                  <p:par>
                    <p:cTn id="19" fill="hold">
                      <p:stCondLst>
                        <p:cond delay="0"/>
                      </p:stCondLst>
                      <p:childTnLst>
                        <p:par>
                          <p:cTn id="20" fill="hold">
                            <p:stCondLst>
                              <p:cond delay="0"/>
                            </p:stCondLst>
                            <p:childTnLst>
                              <p:par>
                                <p:cTn id="21" presetID="1" presetClass="exit" presetSubtype="0" fill="hold" nodeType="withEffect">
                                  <p:stCondLst>
                                    <p:cond delay="0"/>
                                  </p:stCondLst>
                                  <p:childTnLst>
                                    <p:set>
                                      <p:cBhvr>
                                        <p:cTn id="22" dur="1" fill="hold">
                                          <p:stCondLst>
                                            <p:cond delay="0"/>
                                          </p:stCondLst>
                                        </p:cTn>
                                        <p:tgtEl>
                                          <p:spTgt spid="20"/>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25" restart="whenNotActive" fill="hold" evtFilter="cancelBubble" nodeType="interactiveSeq">
                <p:stCondLst>
                  <p:cond evt="onClick" delay="0">
                    <p:tgtEl>
                      <p:spTgt spid="6"/>
                    </p:tgtEl>
                  </p:cond>
                </p:stCondLst>
                <p:endSync evt="end" delay="0">
                  <p:rtn val="all"/>
                </p:endSync>
                <p:childTnLst>
                  <p:par>
                    <p:cTn id="26" fill="hold">
                      <p:stCondLst>
                        <p:cond delay="0"/>
                      </p:stCondLst>
                      <p:childTnLst>
                        <p:par>
                          <p:cTn id="27" fill="hold">
                            <p:stCondLst>
                              <p:cond delay="0"/>
                            </p:stCondLst>
                            <p:childTnLst>
                              <p:par>
                                <p:cTn id="28" presetID="1" presetClass="exit" presetSubtype="0" fill="hold" nodeType="withEffect">
                                  <p:stCondLst>
                                    <p:cond delay="0"/>
                                  </p:stCondLst>
                                  <p:childTnLst>
                                    <p:set>
                                      <p:cBhvr>
                                        <p:cTn id="29" dur="1" fill="hold">
                                          <p:stCondLst>
                                            <p:cond delay="0"/>
                                          </p:stCondLst>
                                        </p:cTn>
                                        <p:tgtEl>
                                          <p:spTgt spid="6"/>
                                        </p:tgtEl>
                                        <p:attrNameLst>
                                          <p:attrName>style.visibility</p:attrName>
                                        </p:attrNameLst>
                                      </p:cBhvr>
                                      <p:to>
                                        <p:strVal val="hidden"/>
                                      </p:to>
                                    </p:set>
                                  </p:childTnLst>
                                </p:cTn>
                              </p:par>
                              <p:par>
                                <p:cTn id="30" presetID="1" presetClass="entr" presetSubtype="0" fill="hold" nodeType="withEffect">
                                  <p:stCondLst>
                                    <p:cond delay="0"/>
                                  </p:stCondLst>
                                  <p:childTnLst>
                                    <p:set>
                                      <p:cBhvr>
                                        <p:cTn id="31"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32" restart="whenNotActive" fill="hold" evtFilter="cancelBubble" nodeType="interactiveSeq">
                <p:stCondLst>
                  <p:cond evt="onClick" delay="0">
                    <p:tgtEl>
                      <p:spTgt spid="17"/>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nodeType="withEffect">
                                  <p:stCondLst>
                                    <p:cond delay="0"/>
                                  </p:stCondLst>
                                  <p:childTnLst>
                                    <p:set>
                                      <p:cBhvr>
                                        <p:cTn id="36" dur="1" fill="hold">
                                          <p:stCondLst>
                                            <p:cond delay="0"/>
                                          </p:stCondLst>
                                        </p:cTn>
                                        <p:tgtEl>
                                          <p:spTgt spid="17"/>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39" restart="whenNotActive" fill="hold" evtFilter="cancelBubble" nodeType="interactiveSeq">
                <p:stCondLst>
                  <p:cond evt="onClick" delay="0">
                    <p:tgtEl>
                      <p:spTgt spid="14"/>
                    </p:tgtEl>
                  </p:cond>
                </p:stCondLst>
                <p:endSync evt="end" delay="0">
                  <p:rtn val="all"/>
                </p:endSync>
                <p:childTnLst>
                  <p:par>
                    <p:cTn id="40" fill="hold">
                      <p:stCondLst>
                        <p:cond delay="0"/>
                      </p:stCondLst>
                      <p:childTnLst>
                        <p:par>
                          <p:cTn id="41" fill="hold">
                            <p:stCondLst>
                              <p:cond delay="0"/>
                            </p:stCondLst>
                            <p:childTnLst>
                              <p:par>
                                <p:cTn id="42" presetID="1" presetClass="exit" presetSubtype="0" fill="hold" nodeType="withEffect">
                                  <p:stCondLst>
                                    <p:cond delay="0"/>
                                  </p:stCondLst>
                                  <p:childTnLst>
                                    <p:set>
                                      <p:cBhvr>
                                        <p:cTn id="43" dur="1" fill="hold">
                                          <p:stCondLst>
                                            <p:cond delay="0"/>
                                          </p:stCondLst>
                                        </p:cTn>
                                        <p:tgtEl>
                                          <p:spTgt spid="14"/>
                                        </p:tgtEl>
                                        <p:attrNameLst>
                                          <p:attrName>style.visibility</p:attrName>
                                        </p:attrNameLst>
                                      </p:cBhvr>
                                      <p:to>
                                        <p:strVal val="hidden"/>
                                      </p:to>
                                    </p:set>
                                  </p:childTnLst>
                                </p:cTn>
                              </p:par>
                              <p:par>
                                <p:cTn id="44" presetID="1" presetClass="entr" presetSubtype="0" fill="hold" nodeType="withEffect">
                                  <p:stCondLst>
                                    <p:cond delay="0"/>
                                  </p:stCondLst>
                                  <p:childTnLst>
                                    <p:set>
                                      <p:cBhvr>
                                        <p:cTn id="45" dur="1" fill="hold">
                                          <p:stCondLst>
                                            <p:cond delay="0"/>
                                          </p:stCondLst>
                                        </p:cTn>
                                        <p:tgtEl>
                                          <p:spTgt spid="72"/>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46" restart="whenNotActive" fill="hold" evtFilter="cancelBubble" nodeType="interactiveSeq">
                <p:stCondLst>
                  <p:cond evt="onClick" delay="0">
                    <p:tgtEl>
                      <p:spTgt spid="23"/>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nodeType="withEffect">
                                  <p:stCondLst>
                                    <p:cond delay="0"/>
                                  </p:stCondLst>
                                  <p:childTnLst>
                                    <p:set>
                                      <p:cBhvr>
                                        <p:cTn id="50" dur="1" fill="hold">
                                          <p:stCondLst>
                                            <p:cond delay="0"/>
                                          </p:stCondLst>
                                        </p:cTn>
                                        <p:tgtEl>
                                          <p:spTgt spid="23"/>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childTnLst>
        </p:cTn>
      </p:par>
    </p:tnLst>
    <p:bldLst>
      <p:bldP spid="73" grpId="0" animBg="1"/>
      <p:bldP spid="73" grpId="1" animBg="1"/>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 name="Rectangle 2">
            <a:extLst>
              <a:ext uri="{FF2B5EF4-FFF2-40B4-BE49-F238E27FC236}">
                <a16:creationId xmlns:a16="http://schemas.microsoft.com/office/drawing/2014/main" id="{2B4942D2-0784-BABF-66DA-20FDC525807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4472C4">
                    <a:lumMod val="75000"/>
                  </a:srgbClr>
                </a:solidFill>
                <a:cs typeface="Arial" panose="020B0604020202020204" pitchFamily="34" charset="0"/>
              </a:rPr>
              <a:t>Qu’est-ce que la pollution de l’air ?</a:t>
            </a:r>
            <a:endParaRPr lang="fr-FR" sz="3500" b="1" dirty="0">
              <a:solidFill>
                <a:srgbClr val="4472C4">
                  <a:lumMod val="75000"/>
                </a:srgbClr>
              </a:solidFill>
              <a:cs typeface="Arial" panose="020B0604020202020204" pitchFamily="34" charset="0"/>
            </a:endParaRPr>
          </a:p>
        </p:txBody>
      </p:sp>
      <p:sp>
        <p:nvSpPr>
          <p:cNvPr id="28" name="Rectangle 1">
            <a:extLst>
              <a:ext uri="{FF2B5EF4-FFF2-40B4-BE49-F238E27FC236}">
                <a16:creationId xmlns:a16="http://schemas.microsoft.com/office/drawing/2014/main" id="{D7086C52-605F-6DA6-C8EB-C2DCD1979BA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37892" name="Image 1">
            <a:extLst>
              <a:ext uri="{FF2B5EF4-FFF2-40B4-BE49-F238E27FC236}">
                <a16:creationId xmlns:a16="http://schemas.microsoft.com/office/drawing/2014/main" id="{4E6A970C-D4B6-E145-D0F7-36EF624FF08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52625" y="2617788"/>
            <a:ext cx="7853363" cy="417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Femme question">
            <a:extLst>
              <a:ext uri="{FF2B5EF4-FFF2-40B4-BE49-F238E27FC236}">
                <a16:creationId xmlns:a16="http://schemas.microsoft.com/office/drawing/2014/main" id="{12058567-D9CC-89EF-A462-3A3E879175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7294" r="13698"/>
          <a:stretch>
            <a:fillRect/>
          </a:stretch>
        </p:blipFill>
        <p:spPr bwMode="auto">
          <a:xfrm>
            <a:off x="8596313" y="1301500"/>
            <a:ext cx="3382962" cy="5024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4" name="PictoVideo">
            <a:extLst>
              <a:ext uri="{FF2B5EF4-FFF2-40B4-BE49-F238E27FC236}">
                <a16:creationId xmlns:a16="http://schemas.microsoft.com/office/drawing/2014/main" id="{07704D66-F8BC-E5A2-37A1-82E0E2D290F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ZtxtP-Info">
            <a:extLst>
              <a:ext uri="{FF2B5EF4-FFF2-40B4-BE49-F238E27FC236}">
                <a16:creationId xmlns:a16="http://schemas.microsoft.com/office/drawing/2014/main" id="{C394BED4-D4F4-4183-BF67-E62D0F6A2A6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36" name="ZtxtP-Video">
            <a:extLst>
              <a:ext uri="{FF2B5EF4-FFF2-40B4-BE49-F238E27FC236}">
                <a16:creationId xmlns:a16="http://schemas.microsoft.com/office/drawing/2014/main" id="{59914A87-7F68-F3E4-FC09-49F9C834D90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37897" name="PictoGuide">
            <a:extLst>
              <a:ext uri="{FF2B5EF4-FFF2-40B4-BE49-F238E27FC236}">
                <a16:creationId xmlns:a16="http://schemas.microsoft.com/office/drawing/2014/main" id="{C83CE882-525D-F9C5-7C01-D61139F8727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ZtxtP-Guide">
            <a:extLst>
              <a:ext uri="{FF2B5EF4-FFF2-40B4-BE49-F238E27FC236}">
                <a16:creationId xmlns:a16="http://schemas.microsoft.com/office/drawing/2014/main" id="{BC2FD5BD-639C-BDE6-693C-A902EF308F4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39" name="ZtxtP-Video">
            <a:extLst>
              <a:ext uri="{FF2B5EF4-FFF2-40B4-BE49-F238E27FC236}">
                <a16:creationId xmlns:a16="http://schemas.microsoft.com/office/drawing/2014/main" id="{8733DDFD-4B2F-FDE2-A66D-45A9183C73E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37900" name="Image 42">
            <a:extLst>
              <a:ext uri="{FF2B5EF4-FFF2-40B4-BE49-F238E27FC236}">
                <a16:creationId xmlns:a16="http://schemas.microsoft.com/office/drawing/2014/main" id="{A9536D9F-3104-E1AF-AA23-3E079AB3AF9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1" name="PictoVideo">
            <a:extLst>
              <a:ext uri="{FF2B5EF4-FFF2-40B4-BE49-F238E27FC236}">
                <a16:creationId xmlns:a16="http://schemas.microsoft.com/office/drawing/2014/main" id="{0A47B702-AC12-5427-DC52-EC34DB2BF23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02" name="ZoneTexte 30">
            <a:extLst>
              <a:ext uri="{FF2B5EF4-FFF2-40B4-BE49-F238E27FC236}">
                <a16:creationId xmlns:a16="http://schemas.microsoft.com/office/drawing/2014/main" id="{FC6829C8-68CD-9047-2650-2264EE2881B7}"/>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37903" name="Rectangle 1">
            <a:extLst>
              <a:ext uri="{FF2B5EF4-FFF2-40B4-BE49-F238E27FC236}">
                <a16:creationId xmlns:a16="http://schemas.microsoft.com/office/drawing/2014/main" id="{ABC6711E-69CC-C7AE-FF49-095EB96B8340}"/>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latin typeface="Corbel" panose="020B0503020204020204" pitchFamily="34" charset="0"/>
            </a:endParaRPr>
          </a:p>
        </p:txBody>
      </p:sp>
      <p:sp>
        <p:nvSpPr>
          <p:cNvPr id="37904" name="ZoneTexte 30">
            <a:extLst>
              <a:ext uri="{FF2B5EF4-FFF2-40B4-BE49-F238E27FC236}">
                <a16:creationId xmlns:a16="http://schemas.microsoft.com/office/drawing/2014/main" id="{8BC8F7FA-1B89-4D37-F142-2B2AE4E5C85C}"/>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2760EE06-2D03-357B-EA62-31AC8C8DC1E0}"/>
              </a:ext>
            </a:extLst>
          </p:cNvPr>
          <p:cNvSpPr/>
          <p:nvPr/>
        </p:nvSpPr>
        <p:spPr>
          <a:xfrm>
            <a:off x="1624013" y="1174750"/>
            <a:ext cx="7569202" cy="1631216"/>
          </a:xfrm>
          <a:prstGeom prst="rect">
            <a:avLst/>
          </a:prstGeom>
        </p:spPr>
        <p:txBody>
          <a:bodyPr wrap="square">
            <a:spAutoFit/>
          </a:bodyPr>
          <a:lstStyle/>
          <a:p>
            <a:pPr algn="just">
              <a:defRPr/>
            </a:pPr>
            <a:r>
              <a:rPr lang="fr-FR" altLang="fr-FR" sz="2200" dirty="0">
                <a:solidFill>
                  <a:schemeClr val="accent1">
                    <a:lumMod val="75000"/>
                  </a:schemeClr>
                </a:solidFill>
                <a:latin typeface="+mn-lt"/>
                <a:cs typeface="Arial" charset="0"/>
              </a:rPr>
              <a:t>La pollution de l’air est la </a:t>
            </a:r>
            <a:r>
              <a:rPr lang="fr-FR" altLang="fr-FR" sz="2200" b="1" dirty="0">
                <a:solidFill>
                  <a:schemeClr val="accent1">
                    <a:lumMod val="75000"/>
                  </a:schemeClr>
                </a:solidFill>
                <a:latin typeface="+mn-lt"/>
                <a:cs typeface="Arial" charset="0"/>
              </a:rPr>
              <a:t>contamination</a:t>
            </a:r>
            <a:r>
              <a:rPr lang="fr-FR" altLang="fr-FR" sz="2200" dirty="0">
                <a:solidFill>
                  <a:schemeClr val="accent1">
                    <a:lumMod val="75000"/>
                  </a:schemeClr>
                </a:solidFill>
                <a:latin typeface="+mn-lt"/>
                <a:cs typeface="Arial" charset="0"/>
              </a:rPr>
              <a:t> </a:t>
            </a:r>
            <a:r>
              <a:rPr lang="fr-FR" altLang="fr-FR" sz="2200" b="1" dirty="0">
                <a:solidFill>
                  <a:schemeClr val="accent1">
                    <a:lumMod val="75000"/>
                  </a:schemeClr>
                </a:solidFill>
                <a:latin typeface="+mn-lt"/>
                <a:cs typeface="Arial" charset="0"/>
              </a:rPr>
              <a:t>de l’environnement </a:t>
            </a:r>
            <a:r>
              <a:rPr lang="fr-FR" altLang="fr-FR" sz="2200" dirty="0">
                <a:solidFill>
                  <a:schemeClr val="accent1">
                    <a:lumMod val="75000"/>
                  </a:schemeClr>
                </a:solidFill>
                <a:latin typeface="+mn-lt"/>
                <a:cs typeface="Arial" charset="0"/>
              </a:rPr>
              <a:t>intérieur ou extérieur </a:t>
            </a:r>
            <a:r>
              <a:rPr lang="fr-FR" altLang="fr-FR" sz="2200" b="1" dirty="0">
                <a:solidFill>
                  <a:schemeClr val="accent1">
                    <a:lumMod val="75000"/>
                  </a:schemeClr>
                </a:solidFill>
                <a:latin typeface="+mn-lt"/>
                <a:cs typeface="Arial" charset="0"/>
              </a:rPr>
              <a:t>par un agent chimique, physique ou biologique </a:t>
            </a:r>
            <a:r>
              <a:rPr lang="fr-FR" altLang="fr-FR" sz="2200" dirty="0">
                <a:solidFill>
                  <a:schemeClr val="accent1">
                    <a:lumMod val="75000"/>
                  </a:schemeClr>
                </a:solidFill>
                <a:latin typeface="+mn-lt"/>
                <a:cs typeface="Arial" charset="0"/>
              </a:rPr>
              <a:t>qui modifie les caractéristiques naturelles de l’atmosphère. </a:t>
            </a:r>
          </a:p>
          <a:p>
            <a:pPr algn="r">
              <a:defRPr/>
            </a:pPr>
            <a:r>
              <a:rPr lang="fr-FR" altLang="fr-FR" sz="1200" dirty="0">
                <a:solidFill>
                  <a:schemeClr val="tx1">
                    <a:lumMod val="50000"/>
                    <a:lumOff val="50000"/>
                  </a:schemeClr>
                </a:solidFill>
              </a:rPr>
              <a:t>(Source : OMS)</a:t>
            </a:r>
          </a:p>
        </p:txBody>
      </p:sp>
      <p:pic>
        <p:nvPicPr>
          <p:cNvPr id="23" name="+ PLUS">
            <a:extLst>
              <a:ext uri="{FF2B5EF4-FFF2-40B4-BE49-F238E27FC236}">
                <a16:creationId xmlns:a16="http://schemas.microsoft.com/office/drawing/2014/main" id="{5A94C059-80D2-B84B-26E7-B805BF64C73A}"/>
              </a:ext>
            </a:extLst>
          </p:cNvPr>
          <p:cNvPicPr preferRelativeResize="0">
            <a:picLocks/>
          </p:cNvPicPr>
          <p:nvPr/>
        </p:nvPicPr>
        <p:blipFill>
          <a:blip r:embed="rId9">
            <a:extLst>
              <a:ext uri="{28A0092B-C50C-407E-A947-70E740481C1C}">
                <a14:useLocalDpi xmlns:a14="http://schemas.microsoft.com/office/drawing/2010/main" val="0"/>
              </a:ext>
            </a:extLst>
          </a:blip>
          <a:srcRect/>
          <a:stretch>
            <a:fillRect/>
          </a:stretch>
        </p:blipFill>
        <p:spPr bwMode="auto">
          <a:xfrm>
            <a:off x="11145838" y="2510088"/>
            <a:ext cx="763587" cy="60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Ellipse Texte +">
            <a:extLst>
              <a:ext uri="{FF2B5EF4-FFF2-40B4-BE49-F238E27FC236}">
                <a16:creationId xmlns:a16="http://schemas.microsoft.com/office/drawing/2014/main" id="{251C6148-E1EF-612C-2A2A-43B079FCDDE1}"/>
              </a:ext>
            </a:extLst>
          </p:cNvPr>
          <p:cNvSpPr/>
          <p:nvPr/>
        </p:nvSpPr>
        <p:spPr bwMode="auto">
          <a:xfrm>
            <a:off x="1387476" y="2560805"/>
            <a:ext cx="5952121" cy="364648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fr-FR" sz="1700" dirty="0">
                <a:solidFill>
                  <a:schemeClr val="bg1"/>
                </a:solidFill>
              </a:rPr>
              <a:t>« Constitue une pollution atmosphérique au sens </a:t>
            </a:r>
          </a:p>
          <a:p>
            <a:pPr algn="ctr" eaLnBrk="1" hangingPunct="1">
              <a:defRPr/>
            </a:pPr>
            <a:r>
              <a:rPr lang="fr-FR" sz="1700" dirty="0">
                <a:solidFill>
                  <a:schemeClr val="bg1"/>
                </a:solidFill>
              </a:rPr>
              <a:t>du présent titre l'introduction par l'homme, directement</a:t>
            </a:r>
          </a:p>
          <a:p>
            <a:pPr algn="ctr" eaLnBrk="1" hangingPunct="1">
              <a:defRPr/>
            </a:pPr>
            <a:r>
              <a:rPr lang="fr-FR" sz="1700" dirty="0">
                <a:solidFill>
                  <a:schemeClr val="bg1"/>
                </a:solidFill>
              </a:rPr>
              <a:t>ou indirectement ou la présence, dans l'atmosphère et les espaces clos, d'agents chimiques, biologiques ou physiques </a:t>
            </a:r>
          </a:p>
          <a:p>
            <a:pPr algn="ctr" eaLnBrk="1" hangingPunct="1">
              <a:defRPr/>
            </a:pPr>
            <a:r>
              <a:rPr lang="fr-FR" sz="1700" dirty="0">
                <a:solidFill>
                  <a:schemeClr val="bg1"/>
                </a:solidFill>
              </a:rPr>
              <a:t>ayant des conséquences préjudiciables de nature à mettre en danger la santé humaine, à nuire aux ressources biologiques et aux écosystèmes, à influer sur les changements climatiques, à détériorer les biens matériels, à provoquer des nuisances olfactives excessives. » </a:t>
            </a:r>
          </a:p>
          <a:p>
            <a:pPr algn="ctr" eaLnBrk="1" hangingPunct="1">
              <a:defRPr/>
            </a:pPr>
            <a:endParaRPr lang="fr-FR" sz="1700" dirty="0">
              <a:solidFill>
                <a:schemeClr val="bg1"/>
              </a:solidFill>
            </a:endParaRPr>
          </a:p>
          <a:p>
            <a:pPr algn="ctr" eaLnBrk="1" hangingPunct="1">
              <a:defRPr/>
            </a:pPr>
            <a:r>
              <a:rPr lang="fr-FR" sz="1200" dirty="0">
                <a:solidFill>
                  <a:schemeClr val="tx1">
                    <a:lumMod val="50000"/>
                    <a:lumOff val="50000"/>
                  </a:schemeClr>
                </a:solidFill>
              </a:rPr>
              <a:t>(Source : </a:t>
            </a:r>
            <a:r>
              <a:rPr lang="fr-FR" sz="1200" dirty="0">
                <a:solidFill>
                  <a:schemeClr val="tx1">
                    <a:lumMod val="50000"/>
                    <a:lumOff val="50000"/>
                  </a:schemeClr>
                </a:solidFill>
                <a:hlinkClick r:id="rId10">
                  <a:extLst>
                    <a:ext uri="{A12FA001-AC4F-418D-AE19-62706E023703}">
                      <ahyp:hlinkClr xmlns:ahyp="http://schemas.microsoft.com/office/drawing/2018/hyperlinkcolor" val="tx"/>
                    </a:ext>
                  </a:extLst>
                </a:hlinkClick>
              </a:rPr>
              <a:t>Article L220-2</a:t>
            </a:r>
            <a:r>
              <a:rPr lang="fr-FR" sz="1200" dirty="0">
                <a:solidFill>
                  <a:schemeClr val="tx1">
                    <a:lumMod val="50000"/>
                    <a:lumOff val="50000"/>
                  </a:schemeClr>
                </a:solidFill>
              </a:rPr>
              <a:t> du Code de l’environnement)</a:t>
            </a:r>
          </a:p>
        </p:txBody>
      </p:sp>
      <p:sp>
        <p:nvSpPr>
          <p:cNvPr id="3" name="Espace réservé du numéro de diapositive 1">
            <a:extLst>
              <a:ext uri="{FF2B5EF4-FFF2-40B4-BE49-F238E27FC236}">
                <a16:creationId xmlns:a16="http://schemas.microsoft.com/office/drawing/2014/main" id="{A85CECC4-1F96-0D21-7F1B-85451C34B298}"/>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44</a:t>
            </a:fld>
            <a:endParaRPr lang="fr-FR" altLang="fr-FR" sz="1800" b="1" dirty="0">
              <a:solidFill>
                <a:schemeClr val="bg1"/>
              </a:solidFill>
            </a:endParaRPr>
          </a:p>
        </p:txBody>
      </p:sp>
      <p:pic>
        <p:nvPicPr>
          <p:cNvPr id="4" name="Image 3">
            <a:hlinkClick r:id="rId11" action="ppaction://hlinksldjump"/>
            <a:extLst>
              <a:ext uri="{FF2B5EF4-FFF2-40B4-BE49-F238E27FC236}">
                <a16:creationId xmlns:a16="http://schemas.microsoft.com/office/drawing/2014/main" id="{5DB30D91-D8D4-BBB8-9455-75A3483411E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1279188" y="5672138"/>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Logo AEM">
            <a:extLst>
              <a:ext uri="{FF2B5EF4-FFF2-40B4-BE49-F238E27FC236}">
                <a16:creationId xmlns:a16="http://schemas.microsoft.com/office/drawing/2014/main" id="{41DAE83E-BADD-D455-4361-662924308EA8}"/>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27" grpId="0" animBg="1"/>
      <p:bldP spid="27"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83C8C644-E5F2-4CBD-2584-E99DA56889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1817" y="1338083"/>
            <a:ext cx="2036508" cy="5297846"/>
          </a:xfrm>
          <a:prstGeom prst="rect">
            <a:avLst/>
          </a:prstGeom>
        </p:spPr>
      </p:pic>
      <p:sp>
        <p:nvSpPr>
          <p:cNvPr id="2" name="Rectangle 2">
            <a:extLst>
              <a:ext uri="{FF2B5EF4-FFF2-40B4-BE49-F238E27FC236}">
                <a16:creationId xmlns:a16="http://schemas.microsoft.com/office/drawing/2014/main" id="{FB535B4C-FC49-580E-E824-75053D30FC1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000" b="1" dirty="0">
                <a:solidFill>
                  <a:schemeClr val="accent5">
                    <a:lumMod val="75000"/>
                  </a:schemeClr>
                </a:solidFill>
                <a:cs typeface="Arial" charset="0"/>
              </a:rPr>
              <a:t>L’impact de la pollution de l’air est-il le même </a:t>
            </a:r>
          </a:p>
          <a:p>
            <a:pPr algn="ctr">
              <a:defRPr/>
            </a:pPr>
            <a:r>
              <a:rPr lang="fr-FR" sz="3000" b="1" dirty="0">
                <a:solidFill>
                  <a:schemeClr val="accent5">
                    <a:lumMod val="75000"/>
                  </a:schemeClr>
                </a:solidFill>
                <a:cs typeface="Arial" charset="0"/>
              </a:rPr>
              <a:t>chez les humains et les animaux ? </a:t>
            </a:r>
          </a:p>
        </p:txBody>
      </p:sp>
      <p:sp>
        <p:nvSpPr>
          <p:cNvPr id="3" name="Rectangle 1">
            <a:extLst>
              <a:ext uri="{FF2B5EF4-FFF2-40B4-BE49-F238E27FC236}">
                <a16:creationId xmlns:a16="http://schemas.microsoft.com/office/drawing/2014/main" id="{796D7B9C-83C6-71C2-7200-C1AC657387AA}"/>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215E2A42-D90E-554B-9F2E-806A3F26FC2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AE91C968-AF71-9E15-9CBF-674240202BE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90DDF083-ADD9-6847-8ADD-70039C7FCF07}"/>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4BD8EB74-AC53-E0A1-C21E-EE261FBE2F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7C10D4ED-9B95-41C2-9BD7-FA76B442B363}"/>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3FA32A7D-9D3C-D52E-7131-C0AF70665DB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77025633-702B-6551-E946-5F678553824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632768FA-EC84-ADDF-8F5B-D8234B3D750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42">
            <a:extLst>
              <a:ext uri="{FF2B5EF4-FFF2-40B4-BE49-F238E27FC236}">
                <a16:creationId xmlns:a16="http://schemas.microsoft.com/office/drawing/2014/main" id="{14C3F2C5-382A-36EE-7012-A60DA34B13CE}"/>
              </a:ext>
            </a:extLst>
          </p:cNvPr>
          <p:cNvPicPr>
            <a:picLocks noChangeAspect="1"/>
          </p:cNvPicPr>
          <p:nvPr/>
        </p:nvPicPr>
        <p:blipFill>
          <a:blip r:embed="rId7">
            <a:duotone>
              <a:schemeClr val="accent6">
                <a:shade val="45000"/>
                <a:satMod val="135000"/>
              </a:schemeClr>
              <a:prstClr val="white"/>
            </a:duotone>
          </a:blip>
          <a:srcRect/>
          <a:stretch>
            <a:fillRect/>
          </a:stretch>
        </p:blipFill>
        <p:spPr bwMode="auto">
          <a:xfrm>
            <a:off x="343011" y="1634243"/>
            <a:ext cx="779463" cy="661988"/>
          </a:xfrm>
          <a:prstGeom prst="rect">
            <a:avLst/>
          </a:prstGeom>
          <a:noFill/>
          <a:ln>
            <a:noFill/>
          </a:ln>
        </p:spPr>
      </p:pic>
      <p:sp>
        <p:nvSpPr>
          <p:cNvPr id="16" name="Carré corné Info">
            <a:extLst>
              <a:ext uri="{FF2B5EF4-FFF2-40B4-BE49-F238E27FC236}">
                <a16:creationId xmlns:a16="http://schemas.microsoft.com/office/drawing/2014/main" id="{ECC4C0DC-B050-B04C-0320-967DE4B90FD4}"/>
              </a:ext>
            </a:extLst>
          </p:cNvPr>
          <p:cNvSpPr/>
          <p:nvPr/>
        </p:nvSpPr>
        <p:spPr>
          <a:xfrm>
            <a:off x="218079" y="5730780"/>
            <a:ext cx="1029325" cy="460565"/>
          </a:xfrm>
          <a:prstGeom prst="foldedCorner">
            <a:avLst/>
          </a:prstGeom>
          <a:solidFill>
            <a:schemeClr val="bg1"/>
          </a:solid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100" b="1" dirty="0">
                <a:solidFill>
                  <a:schemeClr val="accent1">
                    <a:lumMod val="50000"/>
                  </a:schemeClr>
                </a:solidFill>
              </a:rPr>
              <a:t>Oui</a:t>
            </a:r>
          </a:p>
        </p:txBody>
      </p:sp>
      <p:sp>
        <p:nvSpPr>
          <p:cNvPr id="10" name="Text Box 13">
            <a:extLst>
              <a:ext uri="{FF2B5EF4-FFF2-40B4-BE49-F238E27FC236}">
                <a16:creationId xmlns:a16="http://schemas.microsoft.com/office/drawing/2014/main" id="{A4A4C866-6F76-24BC-923D-BB62B08692AE}"/>
              </a:ext>
            </a:extLst>
          </p:cNvPr>
          <p:cNvSpPr txBox="1">
            <a:spLocks noChangeArrowheads="1"/>
          </p:cNvSpPr>
          <p:nvPr/>
        </p:nvSpPr>
        <p:spPr bwMode="auto">
          <a:xfrm>
            <a:off x="6492969" y="3429000"/>
            <a:ext cx="539251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fr-FR" altLang="fr-FR" sz="2000" dirty="0">
                <a:solidFill>
                  <a:schemeClr val="accent1">
                    <a:lumMod val="75000"/>
                  </a:schemeClr>
                </a:solidFill>
                <a:latin typeface="+mn-lt"/>
                <a:cs typeface="Arial" panose="020B0604020202020204" pitchFamily="34" charset="0"/>
              </a:rPr>
              <a:t>Les conséquences de la pollution de l’air sont </a:t>
            </a:r>
            <a:r>
              <a:rPr lang="fr-FR" altLang="fr-FR" sz="2000" b="1" dirty="0">
                <a:solidFill>
                  <a:schemeClr val="accent1">
                    <a:lumMod val="75000"/>
                  </a:schemeClr>
                </a:solidFill>
                <a:latin typeface="+mn-lt"/>
                <a:cs typeface="Arial" panose="020B0604020202020204" pitchFamily="34" charset="0"/>
              </a:rPr>
              <a:t>les mêmes pour les animaux que pour les hommes</a:t>
            </a:r>
            <a:r>
              <a:rPr lang="fr-FR" altLang="fr-FR" sz="2000" dirty="0">
                <a:solidFill>
                  <a:schemeClr val="accent1">
                    <a:lumMod val="75000"/>
                  </a:schemeClr>
                </a:solidFill>
                <a:latin typeface="+mn-lt"/>
                <a:cs typeface="Arial" panose="020B0604020202020204" pitchFamily="34" charset="0"/>
              </a:rPr>
              <a:t>.</a:t>
            </a:r>
          </a:p>
        </p:txBody>
      </p:sp>
      <p:pic>
        <p:nvPicPr>
          <p:cNvPr id="17" name="Image 16">
            <a:extLst>
              <a:ext uri="{FF2B5EF4-FFF2-40B4-BE49-F238E27FC236}">
                <a16:creationId xmlns:a16="http://schemas.microsoft.com/office/drawing/2014/main" id="{165EBAC6-5B34-59B2-7F04-CB4838A2E82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165041" y="3765550"/>
            <a:ext cx="3919242" cy="3240319"/>
          </a:xfrm>
          <a:prstGeom prst="rect">
            <a:avLst/>
          </a:prstGeom>
        </p:spPr>
      </p:pic>
      <p:pic>
        <p:nvPicPr>
          <p:cNvPr id="19" name="Image 18">
            <a:extLst>
              <a:ext uri="{FF2B5EF4-FFF2-40B4-BE49-F238E27FC236}">
                <a16:creationId xmlns:a16="http://schemas.microsoft.com/office/drawing/2014/main" id="{CFDACEE9-C034-72DD-3B41-E05C04BAA31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854455">
            <a:off x="5135743" y="1836284"/>
            <a:ext cx="567285" cy="613391"/>
          </a:xfrm>
          <a:prstGeom prst="rect">
            <a:avLst/>
          </a:prstGeom>
        </p:spPr>
      </p:pic>
      <p:sp>
        <p:nvSpPr>
          <p:cNvPr id="22" name="Espace réservé du numéro de diapositive 1">
            <a:extLst>
              <a:ext uri="{FF2B5EF4-FFF2-40B4-BE49-F238E27FC236}">
                <a16:creationId xmlns:a16="http://schemas.microsoft.com/office/drawing/2014/main" id="{CCE1875A-45ED-7105-AA9E-33C1380BF423}"/>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45</a:t>
            </a:fld>
            <a:endParaRPr lang="fr-FR" altLang="fr-FR" sz="1800" b="1" dirty="0">
              <a:solidFill>
                <a:schemeClr val="bg1"/>
              </a:solidFill>
            </a:endParaRPr>
          </a:p>
        </p:txBody>
      </p:sp>
      <p:pic>
        <p:nvPicPr>
          <p:cNvPr id="14" name="Image 13">
            <a:extLst>
              <a:ext uri="{FF2B5EF4-FFF2-40B4-BE49-F238E27FC236}">
                <a16:creationId xmlns:a16="http://schemas.microsoft.com/office/drawing/2014/main" id="{FA1F16FD-FD9C-89ED-D225-F9F8898294F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987461">
            <a:off x="9382093" y="851258"/>
            <a:ext cx="2530620" cy="1250519"/>
          </a:xfrm>
          <a:prstGeom prst="rect">
            <a:avLst/>
          </a:prstGeom>
        </p:spPr>
      </p:pic>
    </p:spTree>
    <p:extLst>
      <p:ext uri="{BB962C8B-B14F-4D97-AF65-F5344CB8AC3E}">
        <p14:creationId xmlns:p14="http://schemas.microsoft.com/office/powerpoint/2010/main" val="263607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1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6" grpId="0" animBg="1"/>
      <p:bldP spid="16" grpId="1" animBg="1"/>
      <p:bldP spid="1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Image 60">
            <a:extLst>
              <a:ext uri="{FF2B5EF4-FFF2-40B4-BE49-F238E27FC236}">
                <a16:creationId xmlns:a16="http://schemas.microsoft.com/office/drawing/2014/main" id="{EC31DE7E-8AD6-9831-6F6C-2BA0553C2B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90088" y="1294524"/>
            <a:ext cx="2758631" cy="1724144"/>
          </a:xfrm>
          <a:prstGeom prst="rect">
            <a:avLst/>
          </a:prstGeom>
        </p:spPr>
      </p:pic>
      <p:grpSp>
        <p:nvGrpSpPr>
          <p:cNvPr id="40" name="Groupe 39">
            <a:extLst>
              <a:ext uri="{FF2B5EF4-FFF2-40B4-BE49-F238E27FC236}">
                <a16:creationId xmlns:a16="http://schemas.microsoft.com/office/drawing/2014/main" id="{66D9A31B-04B9-6DD6-570B-E90654B3FF2F}"/>
              </a:ext>
            </a:extLst>
          </p:cNvPr>
          <p:cNvGrpSpPr/>
          <p:nvPr/>
        </p:nvGrpSpPr>
        <p:grpSpPr>
          <a:xfrm>
            <a:off x="8288175" y="2559035"/>
            <a:ext cx="3597311" cy="956623"/>
            <a:chOff x="8288175" y="2559035"/>
            <a:chExt cx="3597311" cy="956623"/>
          </a:xfrm>
        </p:grpSpPr>
        <p:sp>
          <p:nvSpPr>
            <p:cNvPr id="14" name="ZoneTexte 14">
              <a:extLst>
                <a:ext uri="{FF2B5EF4-FFF2-40B4-BE49-F238E27FC236}">
                  <a16:creationId xmlns:a16="http://schemas.microsoft.com/office/drawing/2014/main" id="{975BA6A1-8329-0677-9013-C68F18B2299B}"/>
                </a:ext>
              </a:extLst>
            </p:cNvPr>
            <p:cNvSpPr txBox="1">
              <a:spLocks noChangeArrowheads="1"/>
            </p:cNvSpPr>
            <p:nvPr/>
          </p:nvSpPr>
          <p:spPr bwMode="auto">
            <a:xfrm>
              <a:off x="8288175" y="3146326"/>
              <a:ext cx="3597311" cy="36933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Menaces sur certaines espèces</a:t>
              </a:r>
              <a:endParaRPr lang="fr-FR" altLang="fr-FR" sz="2000" b="1" dirty="0">
                <a:solidFill>
                  <a:srgbClr val="2F5597"/>
                </a:solidFill>
                <a:latin typeface="+mn-lt"/>
                <a:cs typeface="Calibri" panose="020F0502020204030204" pitchFamily="34" charset="0"/>
              </a:endParaRPr>
            </a:p>
          </p:txBody>
        </p:sp>
        <p:pic>
          <p:nvPicPr>
            <p:cNvPr id="47" name="En savoir +">
              <a:hlinkClick r:id="rId4" action="ppaction://hlinksldjump"/>
              <a:extLst>
                <a:ext uri="{FF2B5EF4-FFF2-40B4-BE49-F238E27FC236}">
                  <a16:creationId xmlns:a16="http://schemas.microsoft.com/office/drawing/2014/main" id="{DDF914D0-A53C-BEE3-7649-7FA506B710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18686" y="2559035"/>
              <a:ext cx="511940" cy="469640"/>
            </a:xfrm>
            <a:prstGeom prst="rect">
              <a:avLst/>
            </a:prstGeom>
          </p:spPr>
        </p:pic>
      </p:grpSp>
      <p:grpSp>
        <p:nvGrpSpPr>
          <p:cNvPr id="58" name="Groupe 57">
            <a:extLst>
              <a:ext uri="{FF2B5EF4-FFF2-40B4-BE49-F238E27FC236}">
                <a16:creationId xmlns:a16="http://schemas.microsoft.com/office/drawing/2014/main" id="{AB2DE941-8BD9-38AF-1378-66477F081377}"/>
              </a:ext>
            </a:extLst>
          </p:cNvPr>
          <p:cNvGrpSpPr/>
          <p:nvPr/>
        </p:nvGrpSpPr>
        <p:grpSpPr>
          <a:xfrm>
            <a:off x="8029417" y="3476765"/>
            <a:ext cx="4056827" cy="2784630"/>
            <a:chOff x="8029417" y="3723653"/>
            <a:chExt cx="4056827" cy="2784630"/>
          </a:xfrm>
        </p:grpSpPr>
        <p:grpSp>
          <p:nvGrpSpPr>
            <p:cNvPr id="57" name="Groupe 56">
              <a:extLst>
                <a:ext uri="{FF2B5EF4-FFF2-40B4-BE49-F238E27FC236}">
                  <a16:creationId xmlns:a16="http://schemas.microsoft.com/office/drawing/2014/main" id="{C2BB2CA2-087C-D5CA-578A-9480253A8C25}"/>
                </a:ext>
              </a:extLst>
            </p:cNvPr>
            <p:cNvGrpSpPr/>
            <p:nvPr/>
          </p:nvGrpSpPr>
          <p:grpSpPr>
            <a:xfrm>
              <a:off x="8029417" y="3723653"/>
              <a:ext cx="4056827" cy="2784630"/>
              <a:chOff x="8029417" y="3723653"/>
              <a:chExt cx="4056827" cy="2784630"/>
            </a:xfrm>
          </p:grpSpPr>
          <p:sp>
            <p:nvSpPr>
              <p:cNvPr id="44" name="ZoneTexte 43">
                <a:extLst>
                  <a:ext uri="{FF2B5EF4-FFF2-40B4-BE49-F238E27FC236}">
                    <a16:creationId xmlns:a16="http://schemas.microsoft.com/office/drawing/2014/main" id="{FDC03383-1AB9-A715-57BB-7F825A5A4AFE}"/>
                  </a:ext>
                </a:extLst>
              </p:cNvPr>
              <p:cNvSpPr txBox="1">
                <a:spLocks noChangeArrowheads="1"/>
              </p:cNvSpPr>
              <p:nvPr/>
            </p:nvSpPr>
            <p:spPr bwMode="auto">
              <a:xfrm>
                <a:off x="8029417" y="6108173"/>
                <a:ext cx="4056827"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latin typeface="+mn-lt"/>
                    <a:cs typeface="Calibri" panose="020F0502020204030204" pitchFamily="34" charset="0"/>
                  </a:rPr>
                  <a:t>Augmentation des maladies</a:t>
                </a:r>
              </a:p>
            </p:txBody>
          </p:sp>
          <p:pic>
            <p:nvPicPr>
              <p:cNvPr id="46" name="Image 45">
                <a:extLst>
                  <a:ext uri="{FF2B5EF4-FFF2-40B4-BE49-F238E27FC236}">
                    <a16:creationId xmlns:a16="http://schemas.microsoft.com/office/drawing/2014/main" id="{9BCF215E-0DEE-CE0A-8357-52260A4B60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88057" y="3723653"/>
                <a:ext cx="1771373" cy="2505636"/>
              </a:xfrm>
              <a:prstGeom prst="rect">
                <a:avLst/>
              </a:prstGeom>
            </p:spPr>
          </p:pic>
        </p:grpSp>
        <p:pic>
          <p:nvPicPr>
            <p:cNvPr id="45" name="En savoir +">
              <a:hlinkClick r:id="rId7" action="ppaction://hlinksldjump"/>
              <a:extLst>
                <a:ext uri="{FF2B5EF4-FFF2-40B4-BE49-F238E27FC236}">
                  <a16:creationId xmlns:a16="http://schemas.microsoft.com/office/drawing/2014/main" id="{7F122F18-D0B2-5E85-856C-5E1F83402D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76743" y="5638533"/>
              <a:ext cx="511940" cy="469640"/>
            </a:xfrm>
            <a:prstGeom prst="rect">
              <a:avLst/>
            </a:prstGeom>
          </p:spPr>
        </p:pic>
      </p:grpSp>
      <p:pic>
        <p:nvPicPr>
          <p:cNvPr id="49" name="Image 48">
            <a:extLst>
              <a:ext uri="{FF2B5EF4-FFF2-40B4-BE49-F238E27FC236}">
                <a16:creationId xmlns:a16="http://schemas.microsoft.com/office/drawing/2014/main" id="{76DAE743-F44D-0FC1-39C4-E3A3B828643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20774" y="3885893"/>
            <a:ext cx="2675830" cy="2212301"/>
          </a:xfrm>
          <a:prstGeom prst="rect">
            <a:avLst/>
          </a:prstGeom>
        </p:spPr>
      </p:pic>
      <p:grpSp>
        <p:nvGrpSpPr>
          <p:cNvPr id="20" name="Groupe 19">
            <a:extLst>
              <a:ext uri="{FF2B5EF4-FFF2-40B4-BE49-F238E27FC236}">
                <a16:creationId xmlns:a16="http://schemas.microsoft.com/office/drawing/2014/main" id="{ADAA588E-5087-CF3B-BF1F-E1F4A149FAC0}"/>
              </a:ext>
            </a:extLst>
          </p:cNvPr>
          <p:cNvGrpSpPr/>
          <p:nvPr/>
        </p:nvGrpSpPr>
        <p:grpSpPr>
          <a:xfrm>
            <a:off x="4792199" y="1078566"/>
            <a:ext cx="4056827" cy="2412785"/>
            <a:chOff x="7457840" y="1107020"/>
            <a:chExt cx="4056827" cy="2412785"/>
          </a:xfrm>
        </p:grpSpPr>
        <p:sp>
          <p:nvSpPr>
            <p:cNvPr id="13" name="ZoneTexte 14">
              <a:extLst>
                <a:ext uri="{FF2B5EF4-FFF2-40B4-BE49-F238E27FC236}">
                  <a16:creationId xmlns:a16="http://schemas.microsoft.com/office/drawing/2014/main" id="{88EE9F7A-FC00-BBDF-7166-76756D599CB1}"/>
                </a:ext>
              </a:extLst>
            </p:cNvPr>
            <p:cNvSpPr txBox="1">
              <a:spLocks noChangeArrowheads="1"/>
            </p:cNvSpPr>
            <p:nvPr/>
          </p:nvSpPr>
          <p:spPr bwMode="auto">
            <a:xfrm>
              <a:off x="7457840" y="3178173"/>
              <a:ext cx="4056827" cy="34163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rtl="0" fontAlgn="base">
                <a:spcBef>
                  <a:spcPts val="0"/>
                </a:spcBef>
                <a:spcAft>
                  <a:spcPts val="1200"/>
                </a:spcAft>
                <a:buNone/>
              </a:pPr>
              <a:r>
                <a:rPr lang="fr-FR" sz="1800" b="1" dirty="0">
                  <a:solidFill>
                    <a:schemeClr val="accent1">
                      <a:lumMod val="75000"/>
                    </a:schemeClr>
                  </a:solidFill>
                  <a:latin typeface="+mn-lt"/>
                </a:rPr>
                <a:t>A</a:t>
              </a:r>
              <a:r>
                <a:rPr lang="fr-FR" sz="1800" b="1" i="0" u="none" strike="noStrike" dirty="0">
                  <a:solidFill>
                    <a:schemeClr val="accent1">
                      <a:lumMod val="75000"/>
                    </a:schemeClr>
                  </a:solidFill>
                  <a:effectLst/>
                  <a:latin typeface="+mn-lt"/>
                </a:rPr>
                <a:t>nomalies de croissance</a:t>
              </a:r>
            </a:p>
          </p:txBody>
        </p:sp>
        <p:pic>
          <p:nvPicPr>
            <p:cNvPr id="30" name="Image 29">
              <a:extLst>
                <a:ext uri="{FF2B5EF4-FFF2-40B4-BE49-F238E27FC236}">
                  <a16:creationId xmlns:a16="http://schemas.microsoft.com/office/drawing/2014/main" id="{53F2D188-1F3C-8A63-5106-46CE237FEFE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08282" y="1107020"/>
              <a:ext cx="1497013" cy="1957633"/>
            </a:xfrm>
            <a:prstGeom prst="rect">
              <a:avLst/>
            </a:prstGeom>
          </p:spPr>
        </p:pic>
      </p:grpSp>
      <p:sp>
        <p:nvSpPr>
          <p:cNvPr id="2" name="Rectangle 2">
            <a:extLst>
              <a:ext uri="{FF2B5EF4-FFF2-40B4-BE49-F238E27FC236}">
                <a16:creationId xmlns:a16="http://schemas.microsoft.com/office/drawing/2014/main" id="{BCE0A93A-880D-3134-D4CC-64791AD29BC9}"/>
              </a:ext>
            </a:extLst>
          </p:cNvPr>
          <p:cNvSpPr/>
          <p:nvPr/>
        </p:nvSpPr>
        <p:spPr>
          <a:xfrm>
            <a:off x="1485900" y="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Quels sont les effets de la pollution de </a:t>
            </a:r>
          </a:p>
          <a:p>
            <a:pPr algn="ctr" eaLnBrk="1" hangingPunct="1">
              <a:defRPr/>
            </a:pPr>
            <a:r>
              <a:rPr lang="fr-FR" sz="3500" b="1" dirty="0">
                <a:solidFill>
                  <a:srgbClr val="4472C4">
                    <a:lumMod val="75000"/>
                  </a:srgbClr>
                </a:solidFill>
                <a:cs typeface="Arial" panose="020B0604020202020204" pitchFamily="34" charset="0"/>
              </a:rPr>
              <a:t>l’air sur la biodiversité ?</a:t>
            </a:r>
          </a:p>
        </p:txBody>
      </p:sp>
      <p:sp>
        <p:nvSpPr>
          <p:cNvPr id="3" name="Rectangle 1">
            <a:extLst>
              <a:ext uri="{FF2B5EF4-FFF2-40B4-BE49-F238E27FC236}">
                <a16:creationId xmlns:a16="http://schemas.microsoft.com/office/drawing/2014/main" id="{CC2E4E51-6B3D-F7B4-0FCF-C4C4638A717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5FFE25DB-0072-B157-9AC1-77621E497D63}"/>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3E956FF7-A4C5-1285-9581-53AC7B3F60A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94301B67-583E-377B-2DD9-C7FDCE65D57B}"/>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22343D27-94FB-9FBA-ADEA-3F821708998E}"/>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AAB68BAE-5653-D5EE-80D1-C69C1281228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B0A5C86D-0443-96CE-FC71-E785F111C4F0}"/>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16C00917-A304-E7CC-D05A-516890E164A0}"/>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F28F2E4B-E2DC-6679-90FC-9DB0D5AF32C8}"/>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Image 27">
            <a:extLst>
              <a:ext uri="{FF2B5EF4-FFF2-40B4-BE49-F238E27FC236}">
                <a16:creationId xmlns:a16="http://schemas.microsoft.com/office/drawing/2014/main" id="{3E7B2E96-80F6-327D-3879-E0E528C2386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034993" y="3700596"/>
            <a:ext cx="2307231" cy="2109468"/>
          </a:xfrm>
          <a:prstGeom prst="rect">
            <a:avLst/>
          </a:prstGeom>
        </p:spPr>
      </p:pic>
      <p:sp>
        <p:nvSpPr>
          <p:cNvPr id="15" name="ZoneTexte 14">
            <a:extLst>
              <a:ext uri="{FF2B5EF4-FFF2-40B4-BE49-F238E27FC236}">
                <a16:creationId xmlns:a16="http://schemas.microsoft.com/office/drawing/2014/main" id="{F7F7F338-F165-8DDB-68DE-0BF3821337FB}"/>
              </a:ext>
            </a:extLst>
          </p:cNvPr>
          <p:cNvSpPr txBox="1">
            <a:spLocks noChangeArrowheads="1"/>
          </p:cNvSpPr>
          <p:nvPr/>
        </p:nvSpPr>
        <p:spPr bwMode="auto">
          <a:xfrm>
            <a:off x="1280151" y="5877631"/>
            <a:ext cx="4056827" cy="64633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sz="1800" b="1" i="0" u="none" strike="noStrike" dirty="0">
                <a:solidFill>
                  <a:schemeClr val="accent1">
                    <a:lumMod val="75000"/>
                  </a:schemeClr>
                </a:solidFill>
                <a:effectLst/>
                <a:latin typeface="+mn-lt"/>
              </a:rPr>
              <a:t>Pollution et modification </a:t>
            </a:r>
          </a:p>
          <a:p>
            <a:pPr algn="ctr" eaLnBrk="1" hangingPunct="1">
              <a:lnSpc>
                <a:spcPct val="100000"/>
              </a:lnSpc>
              <a:spcBef>
                <a:spcPct val="0"/>
              </a:spcBef>
              <a:buFontTx/>
              <a:buNone/>
              <a:defRPr/>
            </a:pPr>
            <a:r>
              <a:rPr lang="fr-FR" sz="1800" b="1" i="0" u="none" strike="noStrike" dirty="0">
                <a:solidFill>
                  <a:schemeClr val="accent1">
                    <a:lumMod val="75000"/>
                  </a:schemeClr>
                </a:solidFill>
                <a:effectLst/>
                <a:latin typeface="+mn-lt"/>
              </a:rPr>
              <a:t>des sols </a:t>
            </a:r>
            <a:endParaRPr lang="fr-FR" altLang="fr-FR" sz="2000" b="1" dirty="0">
              <a:solidFill>
                <a:schemeClr val="accent1">
                  <a:lumMod val="75000"/>
                </a:schemeClr>
              </a:solidFill>
              <a:latin typeface="+mn-lt"/>
              <a:cs typeface="Calibri" panose="020F0502020204030204" pitchFamily="34" charset="0"/>
            </a:endParaRPr>
          </a:p>
        </p:txBody>
      </p:sp>
      <p:pic>
        <p:nvPicPr>
          <p:cNvPr id="18" name="+ PLUS">
            <a:extLst>
              <a:ext uri="{FF2B5EF4-FFF2-40B4-BE49-F238E27FC236}">
                <a16:creationId xmlns:a16="http://schemas.microsoft.com/office/drawing/2014/main" id="{B05041E1-1241-4BF7-5B54-312CF1339EF6}"/>
              </a:ext>
            </a:extLst>
          </p:cNvPr>
          <p:cNvPicPr preferRelativeResize="0">
            <a:picLocks/>
          </p:cNvPicPr>
          <p:nvPr/>
        </p:nvPicPr>
        <p:blipFill>
          <a:blip r:embed="rId15">
            <a:extLst>
              <a:ext uri="{28A0092B-C50C-407E-A947-70E740481C1C}">
                <a14:useLocalDpi xmlns:a14="http://schemas.microsoft.com/office/drawing/2010/main" val="0"/>
              </a:ext>
            </a:extLst>
          </a:blip>
          <a:srcRect/>
          <a:stretch>
            <a:fillRect/>
          </a:stretch>
        </p:blipFill>
        <p:spPr bwMode="auto">
          <a:xfrm>
            <a:off x="4523950" y="5851369"/>
            <a:ext cx="536498" cy="439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Ellipse Texte +">
            <a:extLst>
              <a:ext uri="{FF2B5EF4-FFF2-40B4-BE49-F238E27FC236}">
                <a16:creationId xmlns:a16="http://schemas.microsoft.com/office/drawing/2014/main" id="{02953BD4-AC8A-6364-664B-A398E93C8046}"/>
              </a:ext>
            </a:extLst>
          </p:cNvPr>
          <p:cNvSpPr/>
          <p:nvPr/>
        </p:nvSpPr>
        <p:spPr bwMode="auto">
          <a:xfrm>
            <a:off x="2998569" y="4523824"/>
            <a:ext cx="2329830" cy="126564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r>
              <a:rPr lang="fr-FR" sz="1600" dirty="0"/>
              <a:t>Les retombés de diazote, épisodes de pluies qui favorisent le dépôt de particules dans le sols</a:t>
            </a:r>
            <a:endParaRPr lang="fr-FR" sz="1200" dirty="0">
              <a:solidFill>
                <a:schemeClr val="bg1"/>
              </a:solidFill>
            </a:endParaRPr>
          </a:p>
        </p:txBody>
      </p:sp>
      <p:grpSp>
        <p:nvGrpSpPr>
          <p:cNvPr id="17" name="Groupe 16">
            <a:extLst>
              <a:ext uri="{FF2B5EF4-FFF2-40B4-BE49-F238E27FC236}">
                <a16:creationId xmlns:a16="http://schemas.microsoft.com/office/drawing/2014/main" id="{A56D3E38-3C41-5DB8-0C83-8B00B305C9F0}"/>
              </a:ext>
            </a:extLst>
          </p:cNvPr>
          <p:cNvGrpSpPr/>
          <p:nvPr/>
        </p:nvGrpSpPr>
        <p:grpSpPr>
          <a:xfrm>
            <a:off x="1756246" y="1346574"/>
            <a:ext cx="3197225" cy="2371945"/>
            <a:chOff x="2625159" y="1393605"/>
            <a:chExt cx="3197225" cy="2371945"/>
          </a:xfrm>
        </p:grpSpPr>
        <p:sp>
          <p:nvSpPr>
            <p:cNvPr id="12" name="ZoneTexte 14">
              <a:extLst>
                <a:ext uri="{FF2B5EF4-FFF2-40B4-BE49-F238E27FC236}">
                  <a16:creationId xmlns:a16="http://schemas.microsoft.com/office/drawing/2014/main" id="{8A0A2E88-C7ED-1B31-6BA2-129B0CAD7C7E}"/>
                </a:ext>
              </a:extLst>
            </p:cNvPr>
            <p:cNvSpPr txBox="1">
              <a:spLocks noChangeArrowheads="1"/>
            </p:cNvSpPr>
            <p:nvPr/>
          </p:nvSpPr>
          <p:spPr bwMode="auto">
            <a:xfrm>
              <a:off x="2625159" y="3119219"/>
              <a:ext cx="3197225" cy="646331"/>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sz="1800" b="1" dirty="0">
                  <a:solidFill>
                    <a:schemeClr val="accent1">
                      <a:lumMod val="75000"/>
                    </a:schemeClr>
                  </a:solidFill>
                  <a:ea typeface="Calibri" panose="020F0502020204030204" pitchFamily="34" charset="0"/>
                  <a:cs typeface="Calibri" panose="020F0502020204030204" pitchFamily="34" charset="0"/>
                </a:rPr>
                <a:t>T</a:t>
              </a:r>
              <a:r>
                <a:rPr lang="fr-FR" sz="1800" b="1" i="0" u="none" strike="noStrike" dirty="0">
                  <a:solidFill>
                    <a:schemeClr val="accent1">
                      <a:lumMod val="75000"/>
                    </a:schemeClr>
                  </a:solidFill>
                  <a:effectLst/>
                  <a:ea typeface="Calibri" panose="020F0502020204030204" pitchFamily="34" charset="0"/>
                  <a:cs typeface="Calibri" panose="020F0502020204030204" pitchFamily="34" charset="0"/>
                </a:rPr>
                <a:t>âches ou nécroses sur les feuilles des plantes </a:t>
              </a:r>
              <a:endParaRPr lang="fr-FR" altLang="fr-FR" sz="2000" b="1" dirty="0">
                <a:solidFill>
                  <a:schemeClr val="accent1">
                    <a:lumMod val="75000"/>
                  </a:schemeClr>
                </a:solidFill>
                <a:ea typeface="Calibri" panose="020F0502020204030204" pitchFamily="34" charset="0"/>
                <a:cs typeface="Calibri" panose="020F0502020204030204" pitchFamily="34" charset="0"/>
              </a:endParaRPr>
            </a:p>
          </p:txBody>
        </p:sp>
        <p:pic>
          <p:nvPicPr>
            <p:cNvPr id="26" name="Image 25">
              <a:extLst>
                <a:ext uri="{FF2B5EF4-FFF2-40B4-BE49-F238E27FC236}">
                  <a16:creationId xmlns:a16="http://schemas.microsoft.com/office/drawing/2014/main" id="{AFD5AF2A-31BC-FCCA-4422-937EFBA48BD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3125995" y="1393605"/>
              <a:ext cx="1881512" cy="1800666"/>
            </a:xfrm>
            <a:prstGeom prst="rect">
              <a:avLst/>
            </a:prstGeom>
          </p:spPr>
        </p:pic>
      </p:grpSp>
      <p:grpSp>
        <p:nvGrpSpPr>
          <p:cNvPr id="24" name="Groupe N1">
            <a:extLst>
              <a:ext uri="{FF2B5EF4-FFF2-40B4-BE49-F238E27FC236}">
                <a16:creationId xmlns:a16="http://schemas.microsoft.com/office/drawing/2014/main" id="{DCA82CD6-9D86-A7AD-E1A2-73F20EA21B53}"/>
              </a:ext>
            </a:extLst>
          </p:cNvPr>
          <p:cNvGrpSpPr/>
          <p:nvPr/>
        </p:nvGrpSpPr>
        <p:grpSpPr>
          <a:xfrm>
            <a:off x="2842332" y="1767730"/>
            <a:ext cx="1015200" cy="1015200"/>
            <a:chOff x="2979068" y="2181479"/>
            <a:chExt cx="1015200" cy="1015200"/>
          </a:xfrm>
          <a:solidFill>
            <a:srgbClr val="42C4E3"/>
          </a:solidFill>
        </p:grpSpPr>
        <p:sp>
          <p:nvSpPr>
            <p:cNvPr id="25" name="Numéro 1">
              <a:extLst>
                <a:ext uri="{FF2B5EF4-FFF2-40B4-BE49-F238E27FC236}">
                  <a16:creationId xmlns:a16="http://schemas.microsoft.com/office/drawing/2014/main" id="{C74B45CE-C169-B2E4-11C9-3DDE34FCD98E}"/>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7" name="? bleu">
              <a:extLst>
                <a:ext uri="{FF2B5EF4-FFF2-40B4-BE49-F238E27FC236}">
                  <a16:creationId xmlns:a16="http://schemas.microsoft.com/office/drawing/2014/main" id="{0DC270E5-44D6-B2F3-13E5-63F4361A4CFD}"/>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9" name="Groupe N3">
            <a:extLst>
              <a:ext uri="{FF2B5EF4-FFF2-40B4-BE49-F238E27FC236}">
                <a16:creationId xmlns:a16="http://schemas.microsoft.com/office/drawing/2014/main" id="{899C5529-56E1-7CBC-1A15-4F4FD15511DC}"/>
              </a:ext>
            </a:extLst>
          </p:cNvPr>
          <p:cNvGrpSpPr>
            <a:grpSpLocks/>
          </p:cNvGrpSpPr>
          <p:nvPr/>
        </p:nvGrpSpPr>
        <p:grpSpPr bwMode="auto">
          <a:xfrm>
            <a:off x="9622793" y="1791779"/>
            <a:ext cx="1016000" cy="1014413"/>
            <a:chOff x="9725308" y="2293938"/>
            <a:chExt cx="1015200" cy="1015200"/>
          </a:xfrm>
        </p:grpSpPr>
        <p:sp>
          <p:nvSpPr>
            <p:cNvPr id="31" name="Numéro 3">
              <a:extLst>
                <a:ext uri="{FF2B5EF4-FFF2-40B4-BE49-F238E27FC236}">
                  <a16:creationId xmlns:a16="http://schemas.microsoft.com/office/drawing/2014/main" id="{2CBDC838-EC7B-0B8F-EEBF-7EEE353B7795}"/>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2" name="? bleu">
              <a:extLst>
                <a:ext uri="{FF2B5EF4-FFF2-40B4-BE49-F238E27FC236}">
                  <a16:creationId xmlns:a16="http://schemas.microsoft.com/office/drawing/2014/main" id="{31FBFE6A-1BDD-4BE5-8BD2-3B3A322A3942}"/>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33" name="Groupe N4">
            <a:extLst>
              <a:ext uri="{FF2B5EF4-FFF2-40B4-BE49-F238E27FC236}">
                <a16:creationId xmlns:a16="http://schemas.microsoft.com/office/drawing/2014/main" id="{778FA089-C532-94A2-E281-0FFF7B1C17D7}"/>
              </a:ext>
            </a:extLst>
          </p:cNvPr>
          <p:cNvGrpSpPr>
            <a:grpSpLocks/>
          </p:cNvGrpSpPr>
          <p:nvPr/>
        </p:nvGrpSpPr>
        <p:grpSpPr bwMode="auto">
          <a:xfrm>
            <a:off x="2923214" y="4504641"/>
            <a:ext cx="1016000" cy="1016000"/>
            <a:chOff x="3027027" y="5047015"/>
            <a:chExt cx="1015200" cy="1015200"/>
          </a:xfrm>
        </p:grpSpPr>
        <p:sp>
          <p:nvSpPr>
            <p:cNvPr id="34" name="Numéro 4">
              <a:extLst>
                <a:ext uri="{FF2B5EF4-FFF2-40B4-BE49-F238E27FC236}">
                  <a16:creationId xmlns:a16="http://schemas.microsoft.com/office/drawing/2014/main" id="{8B140CC7-817E-9AB0-F6DC-3377E2C4D085}"/>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5" name="? bleu">
              <a:extLst>
                <a:ext uri="{FF2B5EF4-FFF2-40B4-BE49-F238E27FC236}">
                  <a16:creationId xmlns:a16="http://schemas.microsoft.com/office/drawing/2014/main" id="{8583AE12-DBB9-061F-11EB-9419CC5DBD10}"/>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36" name="Groupe N2">
            <a:extLst>
              <a:ext uri="{FF2B5EF4-FFF2-40B4-BE49-F238E27FC236}">
                <a16:creationId xmlns:a16="http://schemas.microsoft.com/office/drawing/2014/main" id="{8375C5E5-47AC-6642-1A72-0E0BD432A78E}"/>
              </a:ext>
            </a:extLst>
          </p:cNvPr>
          <p:cNvGrpSpPr>
            <a:grpSpLocks/>
          </p:cNvGrpSpPr>
          <p:nvPr/>
        </p:nvGrpSpPr>
        <p:grpSpPr bwMode="auto">
          <a:xfrm>
            <a:off x="6385515" y="1768123"/>
            <a:ext cx="1016000" cy="1014413"/>
            <a:chOff x="6429109" y="2275219"/>
            <a:chExt cx="1015200" cy="1015200"/>
          </a:xfrm>
        </p:grpSpPr>
        <p:sp>
          <p:nvSpPr>
            <p:cNvPr id="37" name="Numéro 2">
              <a:extLst>
                <a:ext uri="{FF2B5EF4-FFF2-40B4-BE49-F238E27FC236}">
                  <a16:creationId xmlns:a16="http://schemas.microsoft.com/office/drawing/2014/main" id="{CEBE85F5-AF41-7964-1092-183707FA8208}"/>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8" name="? bleu">
              <a:extLst>
                <a:ext uri="{FF2B5EF4-FFF2-40B4-BE49-F238E27FC236}">
                  <a16:creationId xmlns:a16="http://schemas.microsoft.com/office/drawing/2014/main" id="{E58A1932-B0DA-3A12-60DE-B2EF4BFBFBE3}"/>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sp>
        <p:nvSpPr>
          <p:cNvPr id="23" name="Espace réservé du numéro de diapositive 1">
            <a:extLst>
              <a:ext uri="{FF2B5EF4-FFF2-40B4-BE49-F238E27FC236}">
                <a16:creationId xmlns:a16="http://schemas.microsoft.com/office/drawing/2014/main" id="{E294B253-C8EF-56C8-BC9B-20551809DB2D}"/>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46</a:t>
            </a:fld>
            <a:endParaRPr lang="fr-FR" altLang="fr-FR" sz="1800" b="1" dirty="0">
              <a:solidFill>
                <a:schemeClr val="bg1"/>
              </a:solidFill>
            </a:endParaRPr>
          </a:p>
        </p:txBody>
      </p:sp>
      <p:grpSp>
        <p:nvGrpSpPr>
          <p:cNvPr id="56" name="Groupe 55">
            <a:extLst>
              <a:ext uri="{FF2B5EF4-FFF2-40B4-BE49-F238E27FC236}">
                <a16:creationId xmlns:a16="http://schemas.microsoft.com/office/drawing/2014/main" id="{C782EE80-B8FF-F24D-17AF-A015DA4D498C}"/>
              </a:ext>
            </a:extLst>
          </p:cNvPr>
          <p:cNvGrpSpPr/>
          <p:nvPr/>
        </p:nvGrpSpPr>
        <p:grpSpPr>
          <a:xfrm>
            <a:off x="4812124" y="3940745"/>
            <a:ext cx="4056827" cy="2324390"/>
            <a:chOff x="4812124" y="4187633"/>
            <a:chExt cx="4056827" cy="2324390"/>
          </a:xfrm>
        </p:grpSpPr>
        <p:sp>
          <p:nvSpPr>
            <p:cNvPr id="42" name="ZoneTexte 41">
              <a:extLst>
                <a:ext uri="{FF2B5EF4-FFF2-40B4-BE49-F238E27FC236}">
                  <a16:creationId xmlns:a16="http://schemas.microsoft.com/office/drawing/2014/main" id="{8232FB8A-418F-56DC-B64E-272F52051A3C}"/>
                </a:ext>
              </a:extLst>
            </p:cNvPr>
            <p:cNvSpPr txBox="1">
              <a:spLocks noChangeArrowheads="1"/>
            </p:cNvSpPr>
            <p:nvPr/>
          </p:nvSpPr>
          <p:spPr bwMode="auto">
            <a:xfrm>
              <a:off x="4812124" y="6111913"/>
              <a:ext cx="4056827"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latin typeface="+mn-lt"/>
                  <a:cs typeface="Calibri" panose="020F0502020204030204" pitchFamily="34" charset="0"/>
                </a:rPr>
                <a:t>Augmentation des allergies </a:t>
              </a:r>
            </a:p>
          </p:txBody>
        </p:sp>
        <p:pic>
          <p:nvPicPr>
            <p:cNvPr id="43" name="Image 42">
              <a:extLst>
                <a:ext uri="{FF2B5EF4-FFF2-40B4-BE49-F238E27FC236}">
                  <a16:creationId xmlns:a16="http://schemas.microsoft.com/office/drawing/2014/main" id="{C89A4F9D-7A12-F624-C7C2-98BF2A24EB6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558689" y="4187633"/>
              <a:ext cx="1729486" cy="2167130"/>
            </a:xfrm>
            <a:prstGeom prst="rect">
              <a:avLst/>
            </a:prstGeom>
          </p:spPr>
        </p:pic>
      </p:grpSp>
      <p:grpSp>
        <p:nvGrpSpPr>
          <p:cNvPr id="50" name="Groupe N5">
            <a:extLst>
              <a:ext uri="{FF2B5EF4-FFF2-40B4-BE49-F238E27FC236}">
                <a16:creationId xmlns:a16="http://schemas.microsoft.com/office/drawing/2014/main" id="{EC6AF4D8-0A14-ABAC-4D86-D73311EC7BCE}"/>
              </a:ext>
            </a:extLst>
          </p:cNvPr>
          <p:cNvGrpSpPr>
            <a:grpSpLocks/>
          </p:cNvGrpSpPr>
          <p:nvPr/>
        </p:nvGrpSpPr>
        <p:grpSpPr bwMode="auto">
          <a:xfrm>
            <a:off x="6483147" y="4484043"/>
            <a:ext cx="1016000" cy="1016000"/>
            <a:chOff x="6250282" y="5007328"/>
            <a:chExt cx="1015200" cy="1015200"/>
          </a:xfrm>
        </p:grpSpPr>
        <p:sp>
          <p:nvSpPr>
            <p:cNvPr id="51" name="Numéro 5">
              <a:extLst>
                <a:ext uri="{FF2B5EF4-FFF2-40B4-BE49-F238E27FC236}">
                  <a16:creationId xmlns:a16="http://schemas.microsoft.com/office/drawing/2014/main" id="{70E85846-73E2-C8D3-441C-536E2CA6743E}"/>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2" name="? bleu">
              <a:extLst>
                <a:ext uri="{FF2B5EF4-FFF2-40B4-BE49-F238E27FC236}">
                  <a16:creationId xmlns:a16="http://schemas.microsoft.com/office/drawing/2014/main" id="{2BC83E61-0BE5-4C25-A9A2-56F01D36417C}"/>
                </a:ext>
              </a:extLst>
            </p:cNvPr>
            <p:cNvSpPr>
              <a:spLocks noChangeArrowheads="1"/>
            </p:cNvSpPr>
            <p:nvPr/>
          </p:nvSpPr>
          <p:spPr bwMode="auto">
            <a:xfrm>
              <a:off x="6481874" y="5097744"/>
              <a:ext cx="356907" cy="8311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53" name="Groupe N6">
            <a:extLst>
              <a:ext uri="{FF2B5EF4-FFF2-40B4-BE49-F238E27FC236}">
                <a16:creationId xmlns:a16="http://schemas.microsoft.com/office/drawing/2014/main" id="{433454E4-3262-59AA-982E-235C2DECA1C2}"/>
              </a:ext>
            </a:extLst>
          </p:cNvPr>
          <p:cNvGrpSpPr>
            <a:grpSpLocks/>
          </p:cNvGrpSpPr>
          <p:nvPr/>
        </p:nvGrpSpPr>
        <p:grpSpPr bwMode="auto">
          <a:xfrm>
            <a:off x="9622793" y="4504641"/>
            <a:ext cx="1016000" cy="1016000"/>
            <a:chOff x="9902970" y="5173076"/>
            <a:chExt cx="1015200" cy="1015200"/>
          </a:xfrm>
        </p:grpSpPr>
        <p:sp>
          <p:nvSpPr>
            <p:cNvPr id="54" name="Numéro 6">
              <a:extLst>
                <a:ext uri="{FF2B5EF4-FFF2-40B4-BE49-F238E27FC236}">
                  <a16:creationId xmlns:a16="http://schemas.microsoft.com/office/drawing/2014/main" id="{9F0E8EB5-83A3-BD16-0D13-5B890B54781A}"/>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5" name="? bleu">
              <a:extLst>
                <a:ext uri="{FF2B5EF4-FFF2-40B4-BE49-F238E27FC236}">
                  <a16:creationId xmlns:a16="http://schemas.microsoft.com/office/drawing/2014/main" id="{EA9525EC-17B7-DD86-C8CE-0A6916564F3E}"/>
                </a:ext>
              </a:extLst>
            </p:cNvPr>
            <p:cNvSpPr>
              <a:spLocks noChangeArrowheads="1"/>
            </p:cNvSpPr>
            <p:nvPr/>
          </p:nvSpPr>
          <p:spPr bwMode="auto">
            <a:xfrm>
              <a:off x="10137735" y="5257147"/>
              <a:ext cx="356906"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48" name="ZoneTexte 47">
            <a:extLst>
              <a:ext uri="{FF2B5EF4-FFF2-40B4-BE49-F238E27FC236}">
                <a16:creationId xmlns:a16="http://schemas.microsoft.com/office/drawing/2014/main" id="{3AE9DC81-E5F6-3FD4-C656-85AD48A23554}"/>
              </a:ext>
            </a:extLst>
          </p:cNvPr>
          <p:cNvSpPr txBox="1"/>
          <p:nvPr/>
        </p:nvSpPr>
        <p:spPr>
          <a:xfrm>
            <a:off x="1483247" y="6542780"/>
            <a:ext cx="6227064" cy="276999"/>
          </a:xfrm>
          <a:prstGeom prst="rect">
            <a:avLst/>
          </a:prstGeom>
          <a:noFill/>
        </p:spPr>
        <p:txBody>
          <a:bodyPr wrap="square">
            <a:spAutoFit/>
          </a:bodyPr>
          <a:lstStyle/>
          <a:p>
            <a:r>
              <a:rPr lang="fr-FR" sz="1200" dirty="0">
                <a:solidFill>
                  <a:schemeClr val="bg1">
                    <a:lumMod val="50000"/>
                  </a:schemeClr>
                </a:solidFill>
              </a:rPr>
              <a:t>Source: www.atmo-auvergnerhonealpes.fr</a:t>
            </a:r>
          </a:p>
        </p:txBody>
      </p:sp>
      <p:pic>
        <p:nvPicPr>
          <p:cNvPr id="39" name="Logo AEM">
            <a:extLst>
              <a:ext uri="{FF2B5EF4-FFF2-40B4-BE49-F238E27FC236}">
                <a16:creationId xmlns:a16="http://schemas.microsoft.com/office/drawing/2014/main" id="{53B90F7C-4A20-12EF-AC97-57C459F7CDB2}"/>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 Info">
            <a:extLst>
              <a:ext uri="{FF2B5EF4-FFF2-40B4-BE49-F238E27FC236}">
                <a16:creationId xmlns:a16="http://schemas.microsoft.com/office/drawing/2014/main" id="{D0823691-B879-B4A5-B791-FF7639B193C5}"/>
              </a:ext>
            </a:extLst>
          </p:cNvPr>
          <p:cNvPicPr>
            <a:picLocks noChangeAspect="1"/>
          </p:cNvPicPr>
          <p:nvPr/>
        </p:nvPicPr>
        <p:blipFill>
          <a:blip r:embed="rId12">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41" name="Carré corné Info">
            <a:extLst>
              <a:ext uri="{FF2B5EF4-FFF2-40B4-BE49-F238E27FC236}">
                <a16:creationId xmlns:a16="http://schemas.microsoft.com/office/drawing/2014/main" id="{459E9D4C-2EE6-77C8-F524-4CAE710E3178}"/>
              </a:ext>
            </a:extLst>
          </p:cNvPr>
          <p:cNvSpPr/>
          <p:nvPr/>
        </p:nvSpPr>
        <p:spPr>
          <a:xfrm>
            <a:off x="162778" y="4142978"/>
            <a:ext cx="1971324" cy="2140064"/>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AutoNum type="arabicPeriod"/>
              <a:defRPr/>
            </a:pPr>
            <a:endParaRPr lang="fr-FR" sz="1100" b="1" dirty="0">
              <a:solidFill>
                <a:srgbClr val="002060"/>
              </a:solidFill>
            </a:endParaRPr>
          </a:p>
          <a:p>
            <a:pPr marL="228600" indent="-228600">
              <a:buAutoNum type="arabicPeriod"/>
              <a:defRPr/>
            </a:pPr>
            <a:r>
              <a:rPr lang="fr-FR" sz="1100" b="1" dirty="0">
                <a:solidFill>
                  <a:srgbClr val="002060"/>
                </a:solidFill>
              </a:rPr>
              <a:t>Tâches ou nécroses sur les feuilles des plantes</a:t>
            </a:r>
          </a:p>
          <a:p>
            <a:pPr marL="228600" indent="-228600">
              <a:buAutoNum type="arabicPeriod"/>
              <a:defRPr/>
            </a:pPr>
            <a:r>
              <a:rPr lang="fr-FR" sz="1100" b="1" dirty="0">
                <a:solidFill>
                  <a:srgbClr val="002060"/>
                </a:solidFill>
              </a:rPr>
              <a:t>Anomalies de croissance</a:t>
            </a:r>
          </a:p>
          <a:p>
            <a:pPr marL="228600" indent="-228600">
              <a:buAutoNum type="arabicPeriod"/>
              <a:defRPr/>
            </a:pPr>
            <a:r>
              <a:rPr lang="fr-FR" sz="1100" b="1" dirty="0">
                <a:solidFill>
                  <a:srgbClr val="002060"/>
                </a:solidFill>
              </a:rPr>
              <a:t>Menaces sur certaines espèces</a:t>
            </a:r>
          </a:p>
          <a:p>
            <a:pPr marL="228600" indent="-228600">
              <a:buAutoNum type="arabicPeriod"/>
              <a:defRPr/>
            </a:pPr>
            <a:r>
              <a:rPr lang="fr-FR" sz="1100" b="1" dirty="0">
                <a:solidFill>
                  <a:srgbClr val="002060"/>
                </a:solidFill>
              </a:rPr>
              <a:t>Pollution et modification des sols</a:t>
            </a:r>
          </a:p>
          <a:p>
            <a:pPr marL="228600" indent="-228600">
              <a:buAutoNum type="arabicPeriod"/>
              <a:defRPr/>
            </a:pPr>
            <a:r>
              <a:rPr lang="fr-FR" sz="1100" b="1" dirty="0">
                <a:solidFill>
                  <a:srgbClr val="002060"/>
                </a:solidFill>
              </a:rPr>
              <a:t>Augmentation des allergies </a:t>
            </a:r>
          </a:p>
          <a:p>
            <a:pPr marL="228600" indent="-228600">
              <a:buAutoNum type="arabicPeriod"/>
              <a:defRPr/>
            </a:pPr>
            <a:r>
              <a:rPr lang="fr-FR" sz="1100" b="1" dirty="0">
                <a:solidFill>
                  <a:srgbClr val="002060"/>
                </a:solidFill>
              </a:rPr>
              <a:t>Augmentation des maladies</a:t>
            </a:r>
          </a:p>
        </p:txBody>
      </p:sp>
      <p:sp>
        <p:nvSpPr>
          <p:cNvPr id="59" name="ZoneTexte 58">
            <a:extLst>
              <a:ext uri="{FF2B5EF4-FFF2-40B4-BE49-F238E27FC236}">
                <a16:creationId xmlns:a16="http://schemas.microsoft.com/office/drawing/2014/main" id="{59022F8B-6C5E-57ED-9FAD-1957AED6E296}"/>
              </a:ext>
            </a:extLst>
          </p:cNvPr>
          <p:cNvSpPr txBox="1"/>
          <p:nvPr/>
        </p:nvSpPr>
        <p:spPr>
          <a:xfrm>
            <a:off x="263198" y="6412911"/>
            <a:ext cx="1538010" cy="276999"/>
          </a:xfrm>
          <a:prstGeom prst="rect">
            <a:avLst/>
          </a:prstGeom>
          <a:noFill/>
        </p:spPr>
        <p:txBody>
          <a:bodyPr wrap="square" rtlCol="0">
            <a:spAutoFit/>
          </a:bodyPr>
          <a:lstStyle/>
          <a:p>
            <a:r>
              <a:rPr lang="fr-FR" sz="1200" dirty="0"/>
              <a:t>V C E S A M</a:t>
            </a:r>
          </a:p>
        </p:txBody>
      </p:sp>
      <p:pic>
        <p:nvPicPr>
          <p:cNvPr id="60" name="En savoir +">
            <a:hlinkClick r:id="rId19" action="ppaction://hlinksldjump"/>
            <a:extLst>
              <a:ext uri="{FF2B5EF4-FFF2-40B4-BE49-F238E27FC236}">
                <a16:creationId xmlns:a16="http://schemas.microsoft.com/office/drawing/2014/main" id="{585EA30A-8770-560D-41FC-2120D6EB23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5700" y="2616900"/>
            <a:ext cx="511940" cy="469640"/>
          </a:xfrm>
          <a:prstGeom prst="rect">
            <a:avLst/>
          </a:prstGeom>
        </p:spPr>
      </p:pic>
    </p:spTree>
    <p:extLst>
      <p:ext uri="{BB962C8B-B14F-4D97-AF65-F5344CB8AC3E}">
        <p14:creationId xmlns:p14="http://schemas.microsoft.com/office/powerpoint/2010/main" val="23937875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24"/>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0"/>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11" restart="whenNotActive" fill="hold" evtFilter="cancelBubble" nodeType="interactiveSeq">
                <p:stCondLst>
                  <p:cond evt="onClick" delay="0">
                    <p:tgtEl>
                      <p:spTgt spid="36"/>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nodeType="withEffect">
                                  <p:stCondLst>
                                    <p:cond delay="0"/>
                                  </p:stCondLst>
                                  <p:childTnLst>
                                    <p:set>
                                      <p:cBhvr>
                                        <p:cTn id="15" dur="1" fill="hold">
                                          <p:stCondLst>
                                            <p:cond delay="0"/>
                                          </p:stCondLst>
                                        </p:cTn>
                                        <p:tgtEl>
                                          <p:spTgt spid="36"/>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18" restart="whenNotActive" fill="hold" evtFilter="cancelBubble" nodeType="interactiveSeq">
                <p:stCondLst>
                  <p:cond evt="onClick" delay="0">
                    <p:tgtEl>
                      <p:spTgt spid="29"/>
                    </p:tgtEl>
                  </p:cond>
                </p:stCondLst>
                <p:endSync evt="end" delay="0">
                  <p:rtn val="all"/>
                </p:endSync>
                <p:childTnLst>
                  <p:par>
                    <p:cTn id="19" fill="hold">
                      <p:stCondLst>
                        <p:cond delay="0"/>
                      </p:stCondLst>
                      <p:childTnLst>
                        <p:par>
                          <p:cTn id="20" fill="hold">
                            <p:stCondLst>
                              <p:cond delay="0"/>
                            </p:stCondLst>
                            <p:childTnLst>
                              <p:par>
                                <p:cTn id="21" presetID="1" presetClass="exit" presetSubtype="0" fill="hold" nodeType="withEffect">
                                  <p:stCondLst>
                                    <p:cond delay="0"/>
                                  </p:stCondLst>
                                  <p:childTnLst>
                                    <p:set>
                                      <p:cBhvr>
                                        <p:cTn id="22" dur="1" fill="hold">
                                          <p:stCondLst>
                                            <p:cond delay="0"/>
                                          </p:stCondLst>
                                        </p:cTn>
                                        <p:tgtEl>
                                          <p:spTgt spid="29"/>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1"/>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27" restart="whenNotActive" fill="hold" evtFilter="cancelBubble" nodeType="interactiveSeq">
                <p:stCondLst>
                  <p:cond evt="onClick" delay="0">
                    <p:tgtEl>
                      <p:spTgt spid="33"/>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withEffect">
                                  <p:stCondLst>
                                    <p:cond delay="0"/>
                                  </p:stCondLst>
                                  <p:childTnLst>
                                    <p:set>
                                      <p:cBhvr>
                                        <p:cTn id="31" dur="1" fill="hold">
                                          <p:stCondLst>
                                            <p:cond delay="0"/>
                                          </p:stCondLst>
                                        </p:cTn>
                                        <p:tgtEl>
                                          <p:spTgt spid="33"/>
                                        </p:tgtEl>
                                        <p:attrNameLst>
                                          <p:attrName>style.visibility</p:attrName>
                                        </p:attrNameLst>
                                      </p:cBhvr>
                                      <p:to>
                                        <p:strVal val="hidden"/>
                                      </p:to>
                                    </p:set>
                                  </p:childTnLst>
                                </p:cTn>
                              </p:par>
                              <p:par>
                                <p:cTn id="32" presetID="1" presetClass="entr" presetSubtype="0" fill="hold" nodeType="withEffect">
                                  <p:stCondLst>
                                    <p:cond delay="0"/>
                                  </p:stCondLst>
                                  <p:childTnLst>
                                    <p:set>
                                      <p:cBhvr>
                                        <p:cTn id="33" dur="1" fill="hold">
                                          <p:stCondLst>
                                            <p:cond delay="0"/>
                                          </p:stCondLst>
                                        </p:cTn>
                                        <p:tgtEl>
                                          <p:spTgt spid="28"/>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8"/>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38" restart="whenNotActive" fill="hold" evtFilter="cancelBubble" nodeType="interactiveSeq">
                <p:stCondLst>
                  <p:cond evt="onClick" delay="0">
                    <p:tgtEl>
                      <p:spTgt spid="18"/>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47" restart="whenNotActive" fill="hold" evtFilter="cancelBubble" nodeType="interactiveSeq">
                <p:stCondLst>
                  <p:cond evt="onClick" delay="0">
                    <p:tgtEl>
                      <p:spTgt spid="50"/>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withEffect">
                                  <p:stCondLst>
                                    <p:cond delay="0"/>
                                  </p:stCondLst>
                                  <p:childTnLst>
                                    <p:set>
                                      <p:cBhvr>
                                        <p:cTn id="51" dur="1" fill="hold">
                                          <p:stCondLst>
                                            <p:cond delay="0"/>
                                          </p:stCondLst>
                                        </p:cTn>
                                        <p:tgtEl>
                                          <p:spTgt spid="50"/>
                                        </p:tgtEl>
                                        <p:attrNameLst>
                                          <p:attrName>style.visibility</p:attrName>
                                        </p:attrNameLst>
                                      </p:cBhvr>
                                      <p:to>
                                        <p:strVal val="hidden"/>
                                      </p:to>
                                    </p:set>
                                  </p:childTnLst>
                                </p:cTn>
                              </p:par>
                              <p:par>
                                <p:cTn id="52" presetID="1" presetClass="entr" presetSubtype="0" fill="hold" nodeType="withEffect">
                                  <p:stCondLst>
                                    <p:cond delay="0"/>
                                  </p:stCondLst>
                                  <p:childTnLst>
                                    <p:set>
                                      <p:cBhvr>
                                        <p:cTn id="53" dur="1" fill="hold">
                                          <p:stCondLst>
                                            <p:cond delay="0"/>
                                          </p:stCondLst>
                                        </p:cTn>
                                        <p:tgtEl>
                                          <p:spTgt spid="56"/>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49"/>
                                        </p:tgtEl>
                                        <p:attrNameLst>
                                          <p:attrName>style.visibility</p:attrName>
                                        </p:attrNameLst>
                                      </p:cBhvr>
                                      <p:to>
                                        <p:strVal val="visible"/>
                                      </p:to>
                                    </p:set>
                                  </p:childTnLst>
                                </p:cTn>
                              </p:par>
                            </p:childTnLst>
                          </p:cTn>
                        </p:par>
                      </p:childTnLst>
                    </p:cTn>
                  </p:par>
                </p:childTnLst>
              </p:cTn>
              <p:nextCondLst>
                <p:cond evt="onClick" delay="0">
                  <p:tgtEl>
                    <p:spTgt spid="50"/>
                  </p:tgtEl>
                </p:cond>
              </p:nextCondLst>
            </p:seq>
            <p:seq concurrent="1" nextAc="seek">
              <p:cTn id="56" restart="whenNotActive" fill="hold" evtFilter="cancelBubble" nodeType="interactiveSeq">
                <p:stCondLst>
                  <p:cond evt="onClick" delay="0">
                    <p:tgtEl>
                      <p:spTgt spid="53"/>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nodeType="withEffect">
                                  <p:stCondLst>
                                    <p:cond delay="0"/>
                                  </p:stCondLst>
                                  <p:childTnLst>
                                    <p:set>
                                      <p:cBhvr>
                                        <p:cTn id="60" dur="1" fill="hold">
                                          <p:stCondLst>
                                            <p:cond delay="0"/>
                                          </p:stCondLst>
                                        </p:cTn>
                                        <p:tgtEl>
                                          <p:spTgt spid="53"/>
                                        </p:tgtEl>
                                        <p:attrNameLst>
                                          <p:attrName>style.visibility</p:attrName>
                                        </p:attrNameLst>
                                      </p:cBhvr>
                                      <p:to>
                                        <p:strVal val="hidden"/>
                                      </p:to>
                                    </p:set>
                                  </p:childTnLst>
                                </p:cTn>
                              </p:par>
                              <p:par>
                                <p:cTn id="61" presetID="1" presetClass="entr" presetSubtype="0" fill="hold" nodeType="withEffect">
                                  <p:stCondLst>
                                    <p:cond delay="0"/>
                                  </p:stCondLst>
                                  <p:childTnLst>
                                    <p:set>
                                      <p:cBhvr>
                                        <p:cTn id="62" dur="1" fill="hold">
                                          <p:stCondLst>
                                            <p:cond delay="0"/>
                                          </p:stCondLst>
                                        </p:cTn>
                                        <p:tgtEl>
                                          <p:spTgt spid="58"/>
                                        </p:tgtEl>
                                        <p:attrNameLst>
                                          <p:attrName>style.visibility</p:attrName>
                                        </p:attrNameLst>
                                      </p:cBhvr>
                                      <p:to>
                                        <p:strVal val="visible"/>
                                      </p:to>
                                    </p:set>
                                  </p:childTnLst>
                                </p:cTn>
                              </p:par>
                            </p:childTnLst>
                          </p:cTn>
                        </p:par>
                      </p:childTnLst>
                    </p:cTn>
                  </p:par>
                </p:childTnLst>
              </p:cTn>
              <p:nextCondLst>
                <p:cond evt="onClick" delay="0">
                  <p:tgtEl>
                    <p:spTgt spid="53"/>
                  </p:tgtEl>
                </p:cond>
              </p:nextCondLst>
            </p:seq>
            <p:seq concurrent="1" nextAc="seek">
              <p:cTn id="63" restart="whenNotActive" fill="hold" evtFilter="cancelBubble" nodeType="interactiveSeq">
                <p:stCondLst>
                  <p:cond evt="onClick" delay="0">
                    <p:tgtEl>
                      <p:spTgt spid="16"/>
                    </p:tgtEl>
                  </p:cond>
                </p:stCondLst>
                <p:endSync evt="end" delay="0">
                  <p:rtn val="all"/>
                </p:endSync>
                <p:childTnLst>
                  <p:par>
                    <p:cTn id="64" fill="hold">
                      <p:stCondLst>
                        <p:cond delay="0"/>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41"/>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xit" presetSubtype="0" fill="hold" grpId="1" nodeType="clickEffect">
                                  <p:stCondLst>
                                    <p:cond delay="0"/>
                                  </p:stCondLst>
                                  <p:childTnLst>
                                    <p:set>
                                      <p:cBhvr>
                                        <p:cTn id="71" dur="1" fill="hold">
                                          <p:stCondLst>
                                            <p:cond delay="0"/>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5" grpId="0"/>
      <p:bldP spid="19" grpId="0" animBg="1"/>
      <p:bldP spid="19" grpId="1" animBg="1"/>
      <p:bldP spid="41" grpId="0" animBg="1"/>
      <p:bldP spid="41" grpId="1" animBg="1"/>
    </p:bld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43ED2E8-E8B3-62E6-29CF-568748644AD3}"/>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000" b="1" dirty="0">
                <a:solidFill>
                  <a:srgbClr val="2F5597"/>
                </a:solidFill>
                <a:cs typeface="Arial" charset="0"/>
              </a:rPr>
              <a:t>Quel est l’impact de l’ozone sur les végétaux?</a:t>
            </a:r>
          </a:p>
        </p:txBody>
      </p:sp>
      <p:sp>
        <p:nvSpPr>
          <p:cNvPr id="3" name="Rectangle 1">
            <a:extLst>
              <a:ext uri="{FF2B5EF4-FFF2-40B4-BE49-F238E27FC236}">
                <a16:creationId xmlns:a16="http://schemas.microsoft.com/office/drawing/2014/main" id="{8076BC40-B797-109C-A4B1-D90C00D35254}"/>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8331F774-AAE0-D1A7-191B-1E789853207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3ED89E75-3E76-87E8-A77C-564B90585D6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ED68785E-DC53-3602-1AD0-449BEF387C5B}"/>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A53AAE03-B8B9-633B-2C87-24FBB74BA2E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D61B4513-8C5A-AA94-810F-5206CBB6819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6BDA282A-ABE8-2211-C7DF-3200E2C382A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PictoVideo">
            <a:extLst>
              <a:ext uri="{FF2B5EF4-FFF2-40B4-BE49-F238E27FC236}">
                <a16:creationId xmlns:a16="http://schemas.microsoft.com/office/drawing/2014/main" id="{772370D7-8108-D680-C5E0-A59A8B49076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Logo AEM">
            <a:extLst>
              <a:ext uri="{FF2B5EF4-FFF2-40B4-BE49-F238E27FC236}">
                <a16:creationId xmlns:a16="http://schemas.microsoft.com/office/drawing/2014/main" id="{72E7E8C8-EDBC-93D6-85AE-1E619D1D7D0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42">
            <a:extLst>
              <a:ext uri="{FF2B5EF4-FFF2-40B4-BE49-F238E27FC236}">
                <a16:creationId xmlns:a16="http://schemas.microsoft.com/office/drawing/2014/main" id="{5C4C3898-5D89-2F43-4836-0C8139E778C4}"/>
              </a:ext>
            </a:extLst>
          </p:cNvPr>
          <p:cNvPicPr>
            <a:picLocks noChangeAspect="1"/>
          </p:cNvPicPr>
          <p:nvPr/>
        </p:nvPicPr>
        <p:blipFill>
          <a:blip r:embed="rId6">
            <a:duotone>
              <a:schemeClr val="accent6">
                <a:shade val="45000"/>
                <a:satMod val="135000"/>
              </a:schemeClr>
              <a:prstClr val="white"/>
            </a:duotone>
          </a:blip>
          <a:srcRect/>
          <a:stretch>
            <a:fillRect/>
          </a:stretch>
        </p:blipFill>
        <p:spPr bwMode="auto">
          <a:xfrm>
            <a:off x="343011" y="1634243"/>
            <a:ext cx="779463" cy="661988"/>
          </a:xfrm>
          <a:prstGeom prst="rect">
            <a:avLst/>
          </a:prstGeom>
          <a:noFill/>
          <a:ln>
            <a:noFill/>
          </a:ln>
        </p:spPr>
      </p:pic>
      <p:sp>
        <p:nvSpPr>
          <p:cNvPr id="15" name="ZoneTexte 14">
            <a:extLst>
              <a:ext uri="{FF2B5EF4-FFF2-40B4-BE49-F238E27FC236}">
                <a16:creationId xmlns:a16="http://schemas.microsoft.com/office/drawing/2014/main" id="{E0CC33C5-273A-9D4D-B0BA-D971BE84B087}"/>
              </a:ext>
            </a:extLst>
          </p:cNvPr>
          <p:cNvSpPr txBox="1"/>
          <p:nvPr/>
        </p:nvSpPr>
        <p:spPr>
          <a:xfrm>
            <a:off x="1817482" y="6537325"/>
            <a:ext cx="6219644" cy="276999"/>
          </a:xfrm>
          <a:prstGeom prst="rect">
            <a:avLst/>
          </a:prstGeom>
          <a:noFill/>
        </p:spPr>
        <p:txBody>
          <a:bodyPr wrap="square">
            <a:spAutoFit/>
          </a:bodyPr>
          <a:lstStyle/>
          <a:p>
            <a:r>
              <a:rPr lang="fr-FR" sz="1200" dirty="0">
                <a:solidFill>
                  <a:schemeClr val="bg2">
                    <a:lumMod val="50000"/>
                  </a:schemeClr>
                </a:solidFill>
              </a:rPr>
              <a:t>Source : airparif.fr</a:t>
            </a:r>
          </a:p>
        </p:txBody>
      </p:sp>
      <p:grpSp>
        <p:nvGrpSpPr>
          <p:cNvPr id="22" name="Groupe 21">
            <a:extLst>
              <a:ext uri="{FF2B5EF4-FFF2-40B4-BE49-F238E27FC236}">
                <a16:creationId xmlns:a16="http://schemas.microsoft.com/office/drawing/2014/main" id="{D56ACD97-1A04-D4BB-1DED-BFF17967FEC4}"/>
              </a:ext>
            </a:extLst>
          </p:cNvPr>
          <p:cNvGrpSpPr/>
          <p:nvPr/>
        </p:nvGrpSpPr>
        <p:grpSpPr>
          <a:xfrm>
            <a:off x="1649413" y="1262667"/>
            <a:ext cx="4685953" cy="2654824"/>
            <a:chOff x="1649413" y="1262667"/>
            <a:chExt cx="4685953" cy="2654824"/>
          </a:xfrm>
        </p:grpSpPr>
        <p:sp>
          <p:nvSpPr>
            <p:cNvPr id="14" name="Text Box 13">
              <a:extLst>
                <a:ext uri="{FF2B5EF4-FFF2-40B4-BE49-F238E27FC236}">
                  <a16:creationId xmlns:a16="http://schemas.microsoft.com/office/drawing/2014/main" id="{C2ECB355-429A-0C97-32E6-4C168C3D0029}"/>
                </a:ext>
              </a:extLst>
            </p:cNvPr>
            <p:cNvSpPr txBox="1">
              <a:spLocks noChangeArrowheads="1"/>
            </p:cNvSpPr>
            <p:nvPr/>
          </p:nvSpPr>
          <p:spPr bwMode="auto">
            <a:xfrm>
              <a:off x="1649413" y="3271160"/>
              <a:ext cx="468595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ts val="0"/>
                </a:spcBef>
                <a:buFontTx/>
                <a:buNone/>
              </a:pPr>
              <a:r>
                <a:rPr lang="fr-FR" altLang="fr-FR" sz="2000" b="1" dirty="0">
                  <a:solidFill>
                    <a:schemeClr val="accent1">
                      <a:lumMod val="75000"/>
                    </a:schemeClr>
                  </a:solidFill>
                  <a:latin typeface="+mn-lt"/>
                  <a:cs typeface="Arial" panose="020B0604020202020204" pitchFamily="34" charset="0"/>
                </a:rPr>
                <a:t>Oxydation </a:t>
              </a:r>
            </a:p>
            <a:p>
              <a:pPr algn="ctr" eaLnBrk="1" hangingPunct="1">
                <a:lnSpc>
                  <a:spcPct val="100000"/>
                </a:lnSpc>
                <a:spcBef>
                  <a:spcPts val="0"/>
                </a:spcBef>
                <a:buFontTx/>
                <a:buNone/>
              </a:pPr>
              <a:r>
                <a:rPr lang="fr-FR" altLang="fr-FR" sz="1600" dirty="0">
                  <a:solidFill>
                    <a:schemeClr val="accent1">
                      <a:lumMod val="75000"/>
                    </a:schemeClr>
                  </a:solidFill>
                  <a:latin typeface="+mn-lt"/>
                  <a:cs typeface="Arial" panose="020B0604020202020204" pitchFamily="34" charset="0"/>
                </a:rPr>
                <a:t>(tâches et nécroses sur les feuilles)</a:t>
              </a:r>
            </a:p>
          </p:txBody>
        </p:sp>
        <p:pic>
          <p:nvPicPr>
            <p:cNvPr id="17" name="Image 16">
              <a:extLst>
                <a:ext uri="{FF2B5EF4-FFF2-40B4-BE49-F238E27FC236}">
                  <a16:creationId xmlns:a16="http://schemas.microsoft.com/office/drawing/2014/main" id="{0A6CBE57-2AC8-D21F-073C-2670A61CA04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09252" y="1262667"/>
              <a:ext cx="2043748" cy="1955931"/>
            </a:xfrm>
            <a:prstGeom prst="rect">
              <a:avLst/>
            </a:prstGeom>
          </p:spPr>
        </p:pic>
      </p:grpSp>
      <p:grpSp>
        <p:nvGrpSpPr>
          <p:cNvPr id="23" name="Groupe 22">
            <a:extLst>
              <a:ext uri="{FF2B5EF4-FFF2-40B4-BE49-F238E27FC236}">
                <a16:creationId xmlns:a16="http://schemas.microsoft.com/office/drawing/2014/main" id="{43D50751-CFC4-82AF-D9A2-32AB72C18E8A}"/>
              </a:ext>
            </a:extLst>
          </p:cNvPr>
          <p:cNvGrpSpPr/>
          <p:nvPr/>
        </p:nvGrpSpPr>
        <p:grpSpPr>
          <a:xfrm>
            <a:off x="7819677" y="1136438"/>
            <a:ext cx="3609975" cy="2610045"/>
            <a:chOff x="7819677" y="1136438"/>
            <a:chExt cx="3609975" cy="2610045"/>
          </a:xfrm>
        </p:grpSpPr>
        <p:sp>
          <p:nvSpPr>
            <p:cNvPr id="13" name="Text Box 13">
              <a:extLst>
                <a:ext uri="{FF2B5EF4-FFF2-40B4-BE49-F238E27FC236}">
                  <a16:creationId xmlns:a16="http://schemas.microsoft.com/office/drawing/2014/main" id="{CFA772D6-1C6A-F203-4372-C1F10178AEC8}"/>
                </a:ext>
              </a:extLst>
            </p:cNvPr>
            <p:cNvSpPr txBox="1">
              <a:spLocks noChangeArrowheads="1"/>
            </p:cNvSpPr>
            <p:nvPr/>
          </p:nvSpPr>
          <p:spPr bwMode="auto">
            <a:xfrm>
              <a:off x="7819677" y="3346373"/>
              <a:ext cx="36099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Arial" panose="020B0604020202020204" pitchFamily="34" charset="0"/>
                </a:rPr>
                <a:t>Perturbation du métabolisme</a:t>
              </a:r>
            </a:p>
          </p:txBody>
        </p:sp>
        <p:pic>
          <p:nvPicPr>
            <p:cNvPr id="18" name="Image 17">
              <a:extLst>
                <a:ext uri="{FF2B5EF4-FFF2-40B4-BE49-F238E27FC236}">
                  <a16:creationId xmlns:a16="http://schemas.microsoft.com/office/drawing/2014/main" id="{359AF4F7-533D-C74C-3A1A-8E7EC9BF68D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13799" y="1136438"/>
              <a:ext cx="1714526" cy="2242073"/>
            </a:xfrm>
            <a:prstGeom prst="rect">
              <a:avLst/>
            </a:prstGeom>
          </p:spPr>
        </p:pic>
      </p:grpSp>
      <p:grpSp>
        <p:nvGrpSpPr>
          <p:cNvPr id="24" name="Groupe 23">
            <a:extLst>
              <a:ext uri="{FF2B5EF4-FFF2-40B4-BE49-F238E27FC236}">
                <a16:creationId xmlns:a16="http://schemas.microsoft.com/office/drawing/2014/main" id="{ADFBB71E-A721-2CC6-D4B3-B21D914FA258}"/>
              </a:ext>
            </a:extLst>
          </p:cNvPr>
          <p:cNvGrpSpPr/>
          <p:nvPr/>
        </p:nvGrpSpPr>
        <p:grpSpPr>
          <a:xfrm>
            <a:off x="4664417" y="4397375"/>
            <a:ext cx="4757735" cy="2264348"/>
            <a:chOff x="4607267" y="4292606"/>
            <a:chExt cx="4757735" cy="2264348"/>
          </a:xfrm>
        </p:grpSpPr>
        <p:sp>
          <p:nvSpPr>
            <p:cNvPr id="16" name="Text Box 13">
              <a:extLst>
                <a:ext uri="{FF2B5EF4-FFF2-40B4-BE49-F238E27FC236}">
                  <a16:creationId xmlns:a16="http://schemas.microsoft.com/office/drawing/2014/main" id="{9997159E-E3F5-463B-C6AA-662FB4D7112B}"/>
                </a:ext>
              </a:extLst>
            </p:cNvPr>
            <p:cNvSpPr txBox="1">
              <a:spLocks noChangeArrowheads="1"/>
            </p:cNvSpPr>
            <p:nvPr/>
          </p:nvSpPr>
          <p:spPr bwMode="auto">
            <a:xfrm>
              <a:off x="4607267" y="6156844"/>
              <a:ext cx="475773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Arial" panose="020B0604020202020204" pitchFamily="34" charset="0"/>
                </a:rPr>
                <a:t>Vieillissement prématuré</a:t>
              </a:r>
            </a:p>
          </p:txBody>
        </p:sp>
        <p:pic>
          <p:nvPicPr>
            <p:cNvPr id="20" name="Image 19">
              <a:extLst>
                <a:ext uri="{FF2B5EF4-FFF2-40B4-BE49-F238E27FC236}">
                  <a16:creationId xmlns:a16="http://schemas.microsoft.com/office/drawing/2014/main" id="{F650564D-DCCC-577A-7E29-38845F8DDFE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07087" y="4292606"/>
              <a:ext cx="2941563" cy="1864238"/>
            </a:xfrm>
            <a:prstGeom prst="rect">
              <a:avLst/>
            </a:prstGeom>
          </p:spPr>
        </p:pic>
      </p:grpSp>
      <p:sp>
        <p:nvSpPr>
          <p:cNvPr id="21" name="Espace réservé du numéro de diapositive 1">
            <a:extLst>
              <a:ext uri="{FF2B5EF4-FFF2-40B4-BE49-F238E27FC236}">
                <a16:creationId xmlns:a16="http://schemas.microsoft.com/office/drawing/2014/main" id="{90E98D76-FAE4-4C2C-E8A8-E53EABF13A34}"/>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47</a:t>
            </a:fld>
            <a:endParaRPr lang="fr-FR" altLang="fr-FR" sz="1800" b="1" dirty="0">
              <a:solidFill>
                <a:schemeClr val="bg1"/>
              </a:solidFill>
            </a:endParaRPr>
          </a:p>
        </p:txBody>
      </p:sp>
      <p:grpSp>
        <p:nvGrpSpPr>
          <p:cNvPr id="25" name="Groupe N1">
            <a:extLst>
              <a:ext uri="{FF2B5EF4-FFF2-40B4-BE49-F238E27FC236}">
                <a16:creationId xmlns:a16="http://schemas.microsoft.com/office/drawing/2014/main" id="{3CD67934-FBB6-7BFF-DFF5-A6024998B469}"/>
              </a:ext>
            </a:extLst>
          </p:cNvPr>
          <p:cNvGrpSpPr/>
          <p:nvPr/>
        </p:nvGrpSpPr>
        <p:grpSpPr>
          <a:xfrm>
            <a:off x="3361458" y="2061375"/>
            <a:ext cx="1015200" cy="1015200"/>
            <a:chOff x="2979068" y="2181479"/>
            <a:chExt cx="1015200" cy="1015200"/>
          </a:xfrm>
          <a:solidFill>
            <a:srgbClr val="42C4E3"/>
          </a:solidFill>
        </p:grpSpPr>
        <p:sp>
          <p:nvSpPr>
            <p:cNvPr id="26" name="Numéro 1">
              <a:extLst>
                <a:ext uri="{FF2B5EF4-FFF2-40B4-BE49-F238E27FC236}">
                  <a16:creationId xmlns:a16="http://schemas.microsoft.com/office/drawing/2014/main" id="{2BE07C04-CC5B-555A-0A64-77782E86D23A}"/>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7" name="? bleu">
              <a:extLst>
                <a:ext uri="{FF2B5EF4-FFF2-40B4-BE49-F238E27FC236}">
                  <a16:creationId xmlns:a16="http://schemas.microsoft.com/office/drawing/2014/main" id="{DF52F26F-CDAD-09F1-23BF-489C5AE4BFB7}"/>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8" name="Groupe N3">
            <a:extLst>
              <a:ext uri="{FF2B5EF4-FFF2-40B4-BE49-F238E27FC236}">
                <a16:creationId xmlns:a16="http://schemas.microsoft.com/office/drawing/2014/main" id="{B74937D3-23DE-DC69-7D88-0A725FE8F017}"/>
              </a:ext>
            </a:extLst>
          </p:cNvPr>
          <p:cNvGrpSpPr>
            <a:grpSpLocks/>
          </p:cNvGrpSpPr>
          <p:nvPr/>
        </p:nvGrpSpPr>
        <p:grpSpPr bwMode="auto">
          <a:xfrm>
            <a:off x="6469653" y="5075642"/>
            <a:ext cx="1016000" cy="1014413"/>
            <a:chOff x="9725308" y="2293938"/>
            <a:chExt cx="1015200" cy="1015200"/>
          </a:xfrm>
        </p:grpSpPr>
        <p:sp>
          <p:nvSpPr>
            <p:cNvPr id="29" name="Numéro 3">
              <a:extLst>
                <a:ext uri="{FF2B5EF4-FFF2-40B4-BE49-F238E27FC236}">
                  <a16:creationId xmlns:a16="http://schemas.microsoft.com/office/drawing/2014/main" id="{33D92929-7290-C403-72DB-EA016B522E5F}"/>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0" name="? bleu">
              <a:extLst>
                <a:ext uri="{FF2B5EF4-FFF2-40B4-BE49-F238E27FC236}">
                  <a16:creationId xmlns:a16="http://schemas.microsoft.com/office/drawing/2014/main" id="{48C72A02-DF95-43C3-A369-04B2FEC420F8}"/>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31" name="Groupe N2">
            <a:extLst>
              <a:ext uri="{FF2B5EF4-FFF2-40B4-BE49-F238E27FC236}">
                <a16:creationId xmlns:a16="http://schemas.microsoft.com/office/drawing/2014/main" id="{9665DB70-8786-EF18-AB5C-900728DB2562}"/>
              </a:ext>
            </a:extLst>
          </p:cNvPr>
          <p:cNvGrpSpPr>
            <a:grpSpLocks/>
          </p:cNvGrpSpPr>
          <p:nvPr/>
        </p:nvGrpSpPr>
        <p:grpSpPr bwMode="auto">
          <a:xfrm>
            <a:off x="9363062" y="2062922"/>
            <a:ext cx="1016000" cy="1014413"/>
            <a:chOff x="6429109" y="2275219"/>
            <a:chExt cx="1015200" cy="1015200"/>
          </a:xfrm>
        </p:grpSpPr>
        <p:sp>
          <p:nvSpPr>
            <p:cNvPr id="32" name="Numéro 2">
              <a:extLst>
                <a:ext uri="{FF2B5EF4-FFF2-40B4-BE49-F238E27FC236}">
                  <a16:creationId xmlns:a16="http://schemas.microsoft.com/office/drawing/2014/main" id="{9FA5DA9D-EA0C-E15D-7DE4-3AE8F189511E}"/>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3" name="? bleu">
              <a:extLst>
                <a:ext uri="{FF2B5EF4-FFF2-40B4-BE49-F238E27FC236}">
                  <a16:creationId xmlns:a16="http://schemas.microsoft.com/office/drawing/2014/main" id="{421669D7-3F62-6C56-2DBB-347737E1ADE8}"/>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pic>
        <p:nvPicPr>
          <p:cNvPr id="35" name="loupe transports">
            <a:hlinkClick r:id="rId10" action="ppaction://hlinksldjump"/>
            <a:extLst>
              <a:ext uri="{FF2B5EF4-FFF2-40B4-BE49-F238E27FC236}">
                <a16:creationId xmlns:a16="http://schemas.microsoft.com/office/drawing/2014/main" id="{68D54644-EA11-18FC-22B7-D60CBE775CE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860416" y="3605857"/>
            <a:ext cx="474950" cy="47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Image 1">
            <a:hlinkClick r:id="rId12" action="ppaction://hlinksldjump"/>
            <a:extLst>
              <a:ext uri="{FF2B5EF4-FFF2-40B4-BE49-F238E27FC236}">
                <a16:creationId xmlns:a16="http://schemas.microsoft.com/office/drawing/2014/main" id="{30439968-0C55-D021-63A5-729096AF871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En savoir +">
            <a:hlinkClick r:id="rId14" action="ppaction://hlinksldjump"/>
            <a:extLst>
              <a:ext uri="{FF2B5EF4-FFF2-40B4-BE49-F238E27FC236}">
                <a16:creationId xmlns:a16="http://schemas.microsoft.com/office/drawing/2014/main" id="{7FD4FDFF-6FDF-D242-90F1-D16988E85076}"/>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223740" y="359307"/>
            <a:ext cx="629666" cy="577639"/>
          </a:xfrm>
          <a:prstGeom prst="rect">
            <a:avLst/>
          </a:prstGeom>
        </p:spPr>
      </p:pic>
    </p:spTree>
    <p:extLst>
      <p:ext uri="{BB962C8B-B14F-4D97-AF65-F5344CB8AC3E}">
        <p14:creationId xmlns:p14="http://schemas.microsoft.com/office/powerpoint/2010/main" val="39332339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2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12" restart="whenNotActive" fill="hold" evtFilter="cancelBubble" nodeType="interactiveSeq">
                <p:stCondLst>
                  <p:cond evt="onClick" delay="0">
                    <p:tgtEl>
                      <p:spTgt spid="31"/>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nodeType="withEffect">
                                  <p:stCondLst>
                                    <p:cond delay="0"/>
                                  </p:stCondLst>
                                  <p:childTnLst>
                                    <p:set>
                                      <p:cBhvr>
                                        <p:cTn id="16" dur="1" fill="hold">
                                          <p:stCondLst>
                                            <p:cond delay="0"/>
                                          </p:stCondLst>
                                        </p:cTn>
                                        <p:tgtEl>
                                          <p:spTgt spid="31"/>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31"/>
                  </p:tgtEl>
                </p:cond>
              </p:nextCondLst>
            </p:seq>
            <p:seq concurrent="1" nextAc="seek">
              <p:cTn id="19" restart="whenNotActive" fill="hold" evtFilter="cancelBubble" nodeType="interactiveSeq">
                <p:stCondLst>
                  <p:cond evt="onClick" delay="0">
                    <p:tgtEl>
                      <p:spTgt spid="28"/>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nodeType="withEffect">
                                  <p:stCondLst>
                                    <p:cond delay="0"/>
                                  </p:stCondLst>
                                  <p:childTnLst>
                                    <p:set>
                                      <p:cBhvr>
                                        <p:cTn id="23" dur="1" fill="hold">
                                          <p:stCondLst>
                                            <p:cond delay="0"/>
                                          </p:stCondLst>
                                        </p:cTn>
                                        <p:tgtEl>
                                          <p:spTgt spid="28"/>
                                        </p:tgtEl>
                                        <p:attrNameLst>
                                          <p:attrName>style.visibility</p:attrName>
                                        </p:attrNameLst>
                                      </p:cBhvr>
                                      <p:to>
                                        <p:strVal val="hidden"/>
                                      </p:to>
                                    </p:set>
                                  </p:childTnLst>
                                </p:cTn>
                              </p:par>
                              <p:par>
                                <p:cTn id="24" presetID="1" presetClass="entr" presetSubtype="0"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childTnLst>
        </p:cTn>
      </p:par>
    </p:tnLst>
    <p:bldLst>
      <p:bldP spid="14" grpId="0"/>
      <p:bldP spid="13" grpId="0"/>
      <p:bldP spid="16" grpId="0"/>
    </p:bld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35CC16FE-D678-3089-6226-9D5E63FF76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2587" y="1182312"/>
            <a:ext cx="3171620" cy="4667267"/>
          </a:xfrm>
          <a:prstGeom prst="rect">
            <a:avLst/>
          </a:prstGeom>
        </p:spPr>
      </p:pic>
      <p:sp>
        <p:nvSpPr>
          <p:cNvPr id="2" name="Rectangle 2">
            <a:extLst>
              <a:ext uri="{FF2B5EF4-FFF2-40B4-BE49-F238E27FC236}">
                <a16:creationId xmlns:a16="http://schemas.microsoft.com/office/drawing/2014/main" id="{4090B381-A5FC-DE8D-C080-AE5F8F66A6C6}"/>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000" b="1" dirty="0">
                <a:solidFill>
                  <a:srgbClr val="2F5597"/>
                </a:solidFill>
                <a:cs typeface="Arial" charset="0"/>
              </a:rPr>
              <a:t>Effet de l’ozone</a:t>
            </a:r>
          </a:p>
        </p:txBody>
      </p:sp>
      <p:sp>
        <p:nvSpPr>
          <p:cNvPr id="3" name="Rectangle 1">
            <a:extLst>
              <a:ext uri="{FF2B5EF4-FFF2-40B4-BE49-F238E27FC236}">
                <a16:creationId xmlns:a16="http://schemas.microsoft.com/office/drawing/2014/main" id="{4ECEE4CD-1A61-245D-4C19-E953826C8B4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A2B64BB5-C4C8-36C0-B2E4-C46A8DD06DE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77688850-84A0-1548-439C-BFCD0FC31F7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C1D8E3E4-E6F5-10D4-BD76-B68CC1C3C46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CBDCBCC2-1B0B-48B8-2645-DB60E365CBA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6E405F91-320E-975B-F3DD-ED36662F0B01}"/>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C6F423C1-42A0-9E09-972F-9BA5269C34E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PictoVideo">
            <a:extLst>
              <a:ext uri="{FF2B5EF4-FFF2-40B4-BE49-F238E27FC236}">
                <a16:creationId xmlns:a16="http://schemas.microsoft.com/office/drawing/2014/main" id="{92237952-18BB-DD59-17B0-9CA9D90A42C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Logo AEM">
            <a:extLst>
              <a:ext uri="{FF2B5EF4-FFF2-40B4-BE49-F238E27FC236}">
                <a16:creationId xmlns:a16="http://schemas.microsoft.com/office/drawing/2014/main" id="{12822B9E-9336-B184-7F9F-CCBDF536DA7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42">
            <a:extLst>
              <a:ext uri="{FF2B5EF4-FFF2-40B4-BE49-F238E27FC236}">
                <a16:creationId xmlns:a16="http://schemas.microsoft.com/office/drawing/2014/main" id="{EE302E0E-51E6-6418-DFBD-3934A510A1D8}"/>
              </a:ext>
            </a:extLst>
          </p:cNvPr>
          <p:cNvPicPr>
            <a:picLocks noChangeAspect="1"/>
          </p:cNvPicPr>
          <p:nvPr/>
        </p:nvPicPr>
        <p:blipFill>
          <a:blip r:embed="rId7">
            <a:duotone>
              <a:schemeClr val="accent6">
                <a:shade val="45000"/>
                <a:satMod val="135000"/>
              </a:schemeClr>
              <a:prstClr val="white"/>
            </a:duotone>
          </a:blip>
          <a:srcRect/>
          <a:stretch>
            <a:fillRect/>
          </a:stretch>
        </p:blipFill>
        <p:spPr bwMode="auto">
          <a:xfrm>
            <a:off x="343011" y="1634243"/>
            <a:ext cx="779463" cy="661988"/>
          </a:xfrm>
          <a:prstGeom prst="rect">
            <a:avLst/>
          </a:prstGeom>
          <a:noFill/>
          <a:ln>
            <a:noFill/>
          </a:ln>
        </p:spPr>
      </p:pic>
      <p:pic>
        <p:nvPicPr>
          <p:cNvPr id="16" name="Image 15">
            <a:extLst>
              <a:ext uri="{FF2B5EF4-FFF2-40B4-BE49-F238E27FC236}">
                <a16:creationId xmlns:a16="http://schemas.microsoft.com/office/drawing/2014/main" id="{A262CF24-2A30-6A82-46CA-717B9B9AA21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68259" y="1146920"/>
            <a:ext cx="3977762" cy="4706840"/>
          </a:xfrm>
          <a:prstGeom prst="rect">
            <a:avLst/>
          </a:prstGeom>
        </p:spPr>
      </p:pic>
      <p:sp>
        <p:nvSpPr>
          <p:cNvPr id="18" name="Rectangle 1">
            <a:extLst>
              <a:ext uri="{FF2B5EF4-FFF2-40B4-BE49-F238E27FC236}">
                <a16:creationId xmlns:a16="http://schemas.microsoft.com/office/drawing/2014/main" id="{E99B35D4-DE3C-BE71-9F6F-31AA8405D5F4}"/>
              </a:ext>
            </a:extLst>
          </p:cNvPr>
          <p:cNvSpPr>
            <a:spLocks noChangeArrowheads="1"/>
          </p:cNvSpPr>
          <p:nvPr/>
        </p:nvSpPr>
        <p:spPr bwMode="auto">
          <a:xfrm>
            <a:off x="7447099" y="5849579"/>
            <a:ext cx="3698922" cy="1631216"/>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chemeClr val="accent1">
                    <a:lumMod val="75000"/>
                  </a:schemeClr>
                </a:solidFill>
                <a:effectLst/>
              </a:rPr>
              <a:t>Effets de l'ozone sur le géranium des bois : rougissement des feuilles.</a:t>
            </a:r>
          </a:p>
          <a:p>
            <a:pPr marL="0" marR="0" lvl="0" indent="0" algn="ctr" defTabSz="914400" rtl="0" eaLnBrk="0" fontAlgn="base" latinLnBrk="0" hangingPunct="0">
              <a:lnSpc>
                <a:spcPct val="100000"/>
              </a:lnSpc>
              <a:spcBef>
                <a:spcPct val="0"/>
              </a:spcBef>
              <a:spcAft>
                <a:spcPct val="0"/>
              </a:spcAft>
              <a:buClrTx/>
              <a:buSzTx/>
              <a:buFontTx/>
              <a:buNone/>
              <a:tabLst/>
            </a:pPr>
            <a:br>
              <a:rPr kumimoji="0" lang="fr-FR" altLang="fr-FR" sz="2000" b="0" i="0" u="none" strike="noStrike" cap="none" normalizeH="0" baseline="0" dirty="0">
                <a:ln>
                  <a:noFill/>
                </a:ln>
                <a:solidFill>
                  <a:schemeClr val="accent1">
                    <a:lumMod val="75000"/>
                  </a:schemeClr>
                </a:solidFill>
                <a:effectLst/>
              </a:rPr>
            </a:br>
            <a:endParaRPr kumimoji="0" lang="fr-FR" altLang="fr-FR" sz="2000" b="0" i="0" u="none" strike="noStrike" cap="none" normalizeH="0" baseline="0" dirty="0">
              <a:ln>
                <a:noFill/>
              </a:ln>
              <a:solidFill>
                <a:schemeClr val="accent1">
                  <a:lumMod val="75000"/>
                </a:schemeClr>
              </a:solidFill>
              <a:effectLst/>
              <a:latin typeface="Arial" panose="020B0604020202020204" pitchFamily="34" charset="0"/>
            </a:endParaRPr>
          </a:p>
        </p:txBody>
      </p:sp>
      <p:sp>
        <p:nvSpPr>
          <p:cNvPr id="19" name="Rectangle 2">
            <a:extLst>
              <a:ext uri="{FF2B5EF4-FFF2-40B4-BE49-F238E27FC236}">
                <a16:creationId xmlns:a16="http://schemas.microsoft.com/office/drawing/2014/main" id="{4D2321A5-37E9-2472-8723-80BDCE8F467C}"/>
              </a:ext>
            </a:extLst>
          </p:cNvPr>
          <p:cNvSpPr>
            <a:spLocks noChangeArrowheads="1"/>
          </p:cNvSpPr>
          <p:nvPr/>
        </p:nvSpPr>
        <p:spPr bwMode="auto">
          <a:xfrm>
            <a:off x="2605268" y="5978812"/>
            <a:ext cx="3344121" cy="1015663"/>
          </a:xfrm>
          <a:prstGeom prst="rect">
            <a:avLst/>
          </a:prstGeom>
          <a:noFill/>
          <a:ln>
            <a:noFill/>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chemeClr val="accent1">
                    <a:lumMod val="75000"/>
                  </a:schemeClr>
                </a:solidFill>
                <a:effectLst/>
              </a:rPr>
              <a:t>Effets de l'ozone sur l'armoise.</a:t>
            </a:r>
          </a:p>
          <a:p>
            <a:pPr marL="0" marR="0" lvl="0" indent="0" algn="ctr" defTabSz="914400" rtl="0" eaLnBrk="0" fontAlgn="base" latinLnBrk="0" hangingPunct="0">
              <a:lnSpc>
                <a:spcPct val="100000"/>
              </a:lnSpc>
              <a:spcBef>
                <a:spcPct val="0"/>
              </a:spcBef>
              <a:spcAft>
                <a:spcPct val="0"/>
              </a:spcAft>
              <a:buClrTx/>
              <a:buSzTx/>
              <a:buFontTx/>
              <a:buNone/>
              <a:tabLst/>
            </a:pPr>
            <a:br>
              <a:rPr kumimoji="0" lang="fr-FR" altLang="fr-FR" sz="2000" b="0" i="0" u="none" strike="noStrike" cap="none" normalizeH="0" baseline="0" dirty="0">
                <a:ln>
                  <a:noFill/>
                </a:ln>
                <a:solidFill>
                  <a:schemeClr val="accent1">
                    <a:lumMod val="75000"/>
                  </a:schemeClr>
                </a:solidFill>
                <a:effectLst/>
              </a:rPr>
            </a:br>
            <a:endParaRPr kumimoji="0" lang="fr-FR" altLang="fr-FR" sz="2000" b="0" i="0" u="none" strike="noStrike" cap="none" normalizeH="0" baseline="0" dirty="0">
              <a:ln>
                <a:noFill/>
              </a:ln>
              <a:solidFill>
                <a:schemeClr val="accent1">
                  <a:lumMod val="75000"/>
                </a:schemeClr>
              </a:solidFill>
              <a:effectLst/>
            </a:endParaRPr>
          </a:p>
        </p:txBody>
      </p:sp>
      <p:sp>
        <p:nvSpPr>
          <p:cNvPr id="20" name="Espace réservé du numéro de diapositive 1">
            <a:extLst>
              <a:ext uri="{FF2B5EF4-FFF2-40B4-BE49-F238E27FC236}">
                <a16:creationId xmlns:a16="http://schemas.microsoft.com/office/drawing/2014/main" id="{B05FC718-2BC2-B11C-30E8-9D3E88BA1914}"/>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48</a:t>
            </a:fld>
            <a:endParaRPr lang="fr-FR" altLang="fr-FR" sz="1800" b="1" dirty="0">
              <a:solidFill>
                <a:schemeClr val="bg1"/>
              </a:solidFill>
            </a:endParaRPr>
          </a:p>
        </p:txBody>
      </p:sp>
      <p:pic>
        <p:nvPicPr>
          <p:cNvPr id="22" name="Image 1">
            <a:hlinkClick r:id="rId9" action="ppaction://hlinksldjump"/>
            <a:extLst>
              <a:ext uri="{FF2B5EF4-FFF2-40B4-BE49-F238E27FC236}">
                <a16:creationId xmlns:a16="http://schemas.microsoft.com/office/drawing/2014/main" id="{E4B98B85-C44D-15D9-9E02-D533F3D0F9B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29037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092C8445-14CA-FAE3-236F-065742A59D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4951" y="1015790"/>
            <a:ext cx="4866162" cy="5838453"/>
          </a:xfrm>
          <a:prstGeom prst="rect">
            <a:avLst/>
          </a:prstGeom>
        </p:spPr>
      </p:pic>
      <p:sp>
        <p:nvSpPr>
          <p:cNvPr id="2" name="Rectangle 2">
            <a:extLst>
              <a:ext uri="{FF2B5EF4-FFF2-40B4-BE49-F238E27FC236}">
                <a16:creationId xmlns:a16="http://schemas.microsoft.com/office/drawing/2014/main" id="{00AEDB6A-5FD6-D4FA-7C90-535BCF87DAA8}"/>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000" b="1" dirty="0">
                <a:solidFill>
                  <a:srgbClr val="2F5597"/>
                </a:solidFill>
                <a:cs typeface="Arial" charset="0"/>
              </a:rPr>
              <a:t>Qu’est-ce que l’ozone ?</a:t>
            </a:r>
          </a:p>
        </p:txBody>
      </p:sp>
      <p:sp>
        <p:nvSpPr>
          <p:cNvPr id="3" name="Rectangle 1">
            <a:extLst>
              <a:ext uri="{FF2B5EF4-FFF2-40B4-BE49-F238E27FC236}">
                <a16:creationId xmlns:a16="http://schemas.microsoft.com/office/drawing/2014/main" id="{6EBBFB38-FE8F-E6E0-38C6-E00BFC73DE95}"/>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D73390B4-B859-BA32-A4F0-38A89EC40B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0F21B02D-8E2A-DD39-D313-9D0DE7D04502}"/>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05221DAA-92CC-9603-AEE5-6BAFFF26694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F589C31D-760D-2DF4-B1DF-18350EACC73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FB5660A1-4583-90A4-BBE6-362651A1374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5C56D1B8-5922-7F7D-CF5E-D8A61F2CD639}"/>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PictoVideo">
            <a:extLst>
              <a:ext uri="{FF2B5EF4-FFF2-40B4-BE49-F238E27FC236}">
                <a16:creationId xmlns:a16="http://schemas.microsoft.com/office/drawing/2014/main" id="{E8DDEB82-82B7-CDAE-B08A-744124BFF62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Logo AEM">
            <a:extLst>
              <a:ext uri="{FF2B5EF4-FFF2-40B4-BE49-F238E27FC236}">
                <a16:creationId xmlns:a16="http://schemas.microsoft.com/office/drawing/2014/main" id="{18D00742-1B31-F208-0413-7933010BD8E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42">
            <a:extLst>
              <a:ext uri="{FF2B5EF4-FFF2-40B4-BE49-F238E27FC236}">
                <a16:creationId xmlns:a16="http://schemas.microsoft.com/office/drawing/2014/main" id="{7E0D999D-16BC-DA56-A54D-A26DF8AF0043}"/>
              </a:ext>
            </a:extLst>
          </p:cNvPr>
          <p:cNvPicPr>
            <a:picLocks noChangeAspect="1"/>
          </p:cNvPicPr>
          <p:nvPr/>
        </p:nvPicPr>
        <p:blipFill>
          <a:blip r:embed="rId7">
            <a:duotone>
              <a:schemeClr val="accent6">
                <a:shade val="45000"/>
                <a:satMod val="135000"/>
              </a:schemeClr>
              <a:prstClr val="white"/>
            </a:duotone>
          </a:blip>
          <a:srcRect/>
          <a:stretch>
            <a:fillRect/>
          </a:stretch>
        </p:blipFill>
        <p:spPr bwMode="auto">
          <a:xfrm>
            <a:off x="343011" y="1634243"/>
            <a:ext cx="779463" cy="661988"/>
          </a:xfrm>
          <a:prstGeom prst="rect">
            <a:avLst/>
          </a:prstGeom>
          <a:noFill/>
          <a:ln>
            <a:noFill/>
          </a:ln>
        </p:spPr>
      </p:pic>
      <p:sp>
        <p:nvSpPr>
          <p:cNvPr id="14" name="Zone Texte 1">
            <a:extLst>
              <a:ext uri="{FF2B5EF4-FFF2-40B4-BE49-F238E27FC236}">
                <a16:creationId xmlns:a16="http://schemas.microsoft.com/office/drawing/2014/main" id="{F4183B5D-A79E-EF05-8CA6-B0E340DEA2F2}"/>
              </a:ext>
            </a:extLst>
          </p:cNvPr>
          <p:cNvSpPr>
            <a:spLocks noChangeArrowheads="1"/>
          </p:cNvSpPr>
          <p:nvPr/>
        </p:nvSpPr>
        <p:spPr bwMode="auto">
          <a:xfrm>
            <a:off x="6758203" y="1634243"/>
            <a:ext cx="5180012" cy="255307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9988" tIns="44994" rIns="89988" bIns="44994" anchor="ctr">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 pos="8985250" algn="l"/>
                <a:tab pos="9434513" algn="l"/>
                <a:tab pos="9883775" algn="l"/>
              </a:tabLst>
              <a:defRPr>
                <a:solidFill>
                  <a:srgbClr val="FFFFFF"/>
                </a:solidFill>
                <a:latin typeface="Calibri" panose="020F0502020204030204" pitchFamily="34" charset="0"/>
                <a:ea typeface="Microsoft YaHei" panose="020B0503020204020204" pitchFamily="34" charset="-122"/>
              </a:defRPr>
            </a:lvl9pPr>
          </a:lstStyle>
          <a:p>
            <a:pPr>
              <a:spcBef>
                <a:spcPts val="438"/>
              </a:spcBef>
            </a:pPr>
            <a:r>
              <a:rPr lang="fr-FR" sz="2000" dirty="0">
                <a:solidFill>
                  <a:schemeClr val="accent1">
                    <a:lumMod val="75000"/>
                  </a:schemeClr>
                </a:solidFill>
              </a:rPr>
              <a:t>L’ozone est un gaz, il en existe deux types : l’ozone stratosphérique et l’ozone troposphérique. L’ozone dans la troposphère est formé à partir de réactions photochimiques impliquant principalement </a:t>
            </a:r>
            <a:r>
              <a:rPr lang="fr-FR" sz="2000" b="1" dirty="0">
                <a:solidFill>
                  <a:schemeClr val="accent1">
                    <a:lumMod val="75000"/>
                  </a:schemeClr>
                </a:solidFill>
              </a:rPr>
              <a:t>des précurseurs (oxydes d’azote (NO</a:t>
            </a:r>
            <a:r>
              <a:rPr lang="fr-FR" sz="2000" b="1" baseline="-25000" dirty="0">
                <a:solidFill>
                  <a:schemeClr val="accent1">
                    <a:lumMod val="75000"/>
                  </a:schemeClr>
                </a:solidFill>
              </a:rPr>
              <a:t>x</a:t>
            </a:r>
            <a:r>
              <a:rPr lang="fr-FR" sz="2000" b="1" dirty="0">
                <a:solidFill>
                  <a:schemeClr val="accent1">
                    <a:lumMod val="75000"/>
                  </a:schemeClr>
                </a:solidFill>
              </a:rPr>
              <a:t>)</a:t>
            </a:r>
            <a:r>
              <a:rPr lang="fr-FR" sz="2000" dirty="0">
                <a:solidFill>
                  <a:schemeClr val="accent1">
                    <a:lumMod val="75000"/>
                  </a:schemeClr>
                </a:solidFill>
              </a:rPr>
              <a:t> et </a:t>
            </a:r>
            <a:r>
              <a:rPr lang="fr-FR" sz="2000" b="1" dirty="0">
                <a:solidFill>
                  <a:schemeClr val="accent1">
                    <a:lumMod val="75000"/>
                  </a:schemeClr>
                </a:solidFill>
              </a:rPr>
              <a:t>composés organiques volatils (COV))</a:t>
            </a:r>
            <a:r>
              <a:rPr lang="fr-FR" sz="2000" dirty="0">
                <a:solidFill>
                  <a:schemeClr val="accent1">
                    <a:lumMod val="75000"/>
                  </a:schemeClr>
                </a:solidFill>
              </a:rPr>
              <a:t>, sous l’effet de l’ensoleillement et de la forte chaleur.</a:t>
            </a:r>
          </a:p>
        </p:txBody>
      </p:sp>
      <p:pic>
        <p:nvPicPr>
          <p:cNvPr id="15" name="picto +">
            <a:extLst>
              <a:ext uri="{FF2B5EF4-FFF2-40B4-BE49-F238E27FC236}">
                <a16:creationId xmlns:a16="http://schemas.microsoft.com/office/drawing/2014/main" id="{5B65C61D-4071-7B2A-8F51-47E21BBDA108}"/>
              </a:ext>
            </a:extLst>
          </p:cNvPr>
          <p:cNvPicPr preferRelativeResize="0">
            <a:picLocks/>
          </p:cNvPicPr>
          <p:nvPr/>
        </p:nvPicPr>
        <p:blipFill>
          <a:blip r:embed="rId8">
            <a:extLst>
              <a:ext uri="{28A0092B-C50C-407E-A947-70E740481C1C}">
                <a14:useLocalDpi xmlns:a14="http://schemas.microsoft.com/office/drawing/2010/main" val="0"/>
              </a:ext>
            </a:extLst>
          </a:blip>
          <a:srcRect/>
          <a:stretch>
            <a:fillRect/>
          </a:stretch>
        </p:blipFill>
        <p:spPr bwMode="auto">
          <a:xfrm>
            <a:off x="10787779" y="3966197"/>
            <a:ext cx="388885" cy="329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bulle 1">
            <a:extLst>
              <a:ext uri="{FF2B5EF4-FFF2-40B4-BE49-F238E27FC236}">
                <a16:creationId xmlns:a16="http://schemas.microsoft.com/office/drawing/2014/main" id="{4964E05F-D135-5C9E-899C-77B38AF0764C}"/>
              </a:ext>
            </a:extLst>
          </p:cNvPr>
          <p:cNvSpPr/>
          <p:nvPr/>
        </p:nvSpPr>
        <p:spPr bwMode="auto">
          <a:xfrm>
            <a:off x="7883111" y="4761541"/>
            <a:ext cx="3345017" cy="179896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r>
              <a:rPr lang="fr-FR" b="1" dirty="0">
                <a:solidFill>
                  <a:schemeClr val="bg1"/>
                </a:solidFill>
                <a:cs typeface="Arial" panose="020B0604020202020204" pitchFamily="34" charset="0"/>
              </a:rPr>
              <a:t>Précurseurs : </a:t>
            </a:r>
          </a:p>
          <a:p>
            <a:pPr algn="ctr">
              <a:defRPr/>
            </a:pPr>
            <a:r>
              <a:rPr lang="fr-FR" dirty="0">
                <a:solidFill>
                  <a:schemeClr val="bg1"/>
                </a:solidFill>
                <a:cs typeface="Arial" panose="020B0604020202020204" pitchFamily="34" charset="0"/>
              </a:rPr>
              <a:t>polluants déjà présents dans l’atmosphère qui, par des réactions complexes, vont produire d’autres</a:t>
            </a:r>
          </a:p>
          <a:p>
            <a:pPr algn="ctr">
              <a:defRPr/>
            </a:pPr>
            <a:r>
              <a:rPr lang="fr-FR" dirty="0">
                <a:solidFill>
                  <a:schemeClr val="bg1"/>
                </a:solidFill>
                <a:cs typeface="Arial" panose="020B0604020202020204" pitchFamily="34" charset="0"/>
              </a:rPr>
              <a:t>polluants tels que l’ozone.</a:t>
            </a:r>
          </a:p>
        </p:txBody>
      </p:sp>
      <p:sp>
        <p:nvSpPr>
          <p:cNvPr id="19" name="Ionosphère">
            <a:extLst>
              <a:ext uri="{FF2B5EF4-FFF2-40B4-BE49-F238E27FC236}">
                <a16:creationId xmlns:a16="http://schemas.microsoft.com/office/drawing/2014/main" id="{4669BF39-3560-E9C4-94B1-7BD90FCFAA2A}"/>
              </a:ext>
            </a:extLst>
          </p:cNvPr>
          <p:cNvSpPr txBox="1">
            <a:spLocks noChangeArrowheads="1"/>
          </p:cNvSpPr>
          <p:nvPr/>
        </p:nvSpPr>
        <p:spPr bwMode="auto">
          <a:xfrm>
            <a:off x="3548445" y="1196534"/>
            <a:ext cx="2797044" cy="684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ts val="300"/>
              </a:spcAft>
              <a:buClrTx/>
              <a:buSzTx/>
              <a:buFontTx/>
              <a:buNone/>
              <a:tabLst/>
              <a:defRPr/>
            </a:pPr>
            <a:r>
              <a:rPr kumimoji="0" lang="fr-FR" altLang="fr-FR"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rPr>
              <a:t>Ionosphère &gt; </a:t>
            </a:r>
            <a:r>
              <a:rPr kumimoji="0" lang="fr-FR" altLang="fr-FR"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rPr>
              <a:t>jusqu’à </a:t>
            </a:r>
          </a:p>
          <a:p>
            <a:pPr marL="0" marR="0" lvl="0" indent="0" algn="l" defTabSz="914400" rtl="0" eaLnBrk="1" fontAlgn="base" latinLnBrk="0" hangingPunct="1">
              <a:lnSpc>
                <a:spcPct val="100000"/>
              </a:lnSpc>
              <a:spcBef>
                <a:spcPct val="0"/>
              </a:spcBef>
              <a:spcAft>
                <a:spcPts val="300"/>
              </a:spcAft>
              <a:buClrTx/>
              <a:buSzTx/>
              <a:buFontTx/>
              <a:buNone/>
              <a:tabLst/>
              <a:defRPr/>
            </a:pPr>
            <a:r>
              <a:rPr kumimoji="0" lang="fr-FR" altLang="fr-FR"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rPr>
              <a:t>environ </a:t>
            </a:r>
            <a:r>
              <a:rPr kumimoji="0" lang="fr-FR" altLang="fr-FR"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rPr>
              <a:t>3500 km d’altitude</a:t>
            </a:r>
          </a:p>
        </p:txBody>
      </p:sp>
      <p:sp>
        <p:nvSpPr>
          <p:cNvPr id="20" name="couche d'ozone">
            <a:extLst>
              <a:ext uri="{FF2B5EF4-FFF2-40B4-BE49-F238E27FC236}">
                <a16:creationId xmlns:a16="http://schemas.microsoft.com/office/drawing/2014/main" id="{E1CB6543-5D90-2005-3B44-50E7385F1045}"/>
              </a:ext>
            </a:extLst>
          </p:cNvPr>
          <p:cNvSpPr>
            <a:spLocks noChangeArrowheads="1"/>
          </p:cNvSpPr>
          <p:nvPr/>
        </p:nvSpPr>
        <p:spPr bwMode="auto">
          <a:xfrm rot="20721505">
            <a:off x="1548107" y="3772156"/>
            <a:ext cx="2147441" cy="353577"/>
          </a:xfrm>
          <a:prstGeom prst="rect">
            <a:avLst/>
          </a:prstGeom>
          <a:solidFill>
            <a:schemeClr val="accent4">
              <a:lumMod val="20000"/>
              <a:lumOff val="80000"/>
            </a:schemeClr>
          </a:solid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fr-FR" altLang="fr-FR" sz="1400" b="1" i="0" u="none" strike="noStrike" kern="1200" cap="none" spc="0" normalizeH="0" baseline="0" noProof="0" dirty="0">
                <a:ln>
                  <a:noFill/>
                </a:ln>
                <a:solidFill>
                  <a:srgbClr val="2F5597"/>
                </a:solidFill>
                <a:effectLst/>
                <a:uLnTx/>
                <a:uFillTx/>
                <a:latin typeface="Calibri" panose="020F0502020204030204" pitchFamily="34" charset="0"/>
                <a:ea typeface="+mn-ea"/>
                <a:cs typeface="Arial" panose="020B0604020202020204" pitchFamily="34" charset="0"/>
              </a:rPr>
              <a:t>Alt. 25 km Couche d’ozone </a:t>
            </a:r>
          </a:p>
        </p:txBody>
      </p:sp>
      <p:sp>
        <p:nvSpPr>
          <p:cNvPr id="21" name="thermosphère">
            <a:extLst>
              <a:ext uri="{FF2B5EF4-FFF2-40B4-BE49-F238E27FC236}">
                <a16:creationId xmlns:a16="http://schemas.microsoft.com/office/drawing/2014/main" id="{180CBE6C-7970-7B4C-FA38-D6C3581C5229}"/>
              </a:ext>
            </a:extLst>
          </p:cNvPr>
          <p:cNvSpPr>
            <a:spLocks noChangeArrowheads="1"/>
          </p:cNvSpPr>
          <p:nvPr/>
        </p:nvSpPr>
        <p:spPr bwMode="auto">
          <a:xfrm rot="20797868">
            <a:off x="1464327" y="1296641"/>
            <a:ext cx="139653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ts val="300"/>
              </a:spcAft>
              <a:buClrTx/>
              <a:buSzTx/>
              <a:buFontTx/>
              <a:buNone/>
              <a:tabLst/>
              <a:defRPr/>
            </a:pPr>
            <a:r>
              <a:rPr kumimoji="0" lang="fr-FR" altLang="fr-FR" sz="2000" b="1" i="0" u="none" strike="noStrike" kern="1200" cap="none" spc="0" normalizeH="0" baseline="0" noProof="0" dirty="0">
                <a:ln>
                  <a:noFill/>
                </a:ln>
                <a:solidFill>
                  <a:schemeClr val="accent5">
                    <a:lumMod val="40000"/>
                    <a:lumOff val="60000"/>
                  </a:schemeClr>
                </a:solidFill>
                <a:effectLst/>
                <a:uLnTx/>
                <a:uFillTx/>
                <a:latin typeface="Calibri" panose="020F0502020204030204" pitchFamily="34" charset="0"/>
                <a:ea typeface="+mn-ea"/>
                <a:cs typeface="Arial" panose="020B0604020202020204" pitchFamily="34" charset="0"/>
              </a:rPr>
              <a:t>Alt. 600 km</a:t>
            </a:r>
          </a:p>
        </p:txBody>
      </p:sp>
      <p:sp>
        <p:nvSpPr>
          <p:cNvPr id="22" name="Rectangle 8">
            <a:extLst>
              <a:ext uri="{FF2B5EF4-FFF2-40B4-BE49-F238E27FC236}">
                <a16:creationId xmlns:a16="http://schemas.microsoft.com/office/drawing/2014/main" id="{C99D86A5-D938-631B-A0EC-23946F207750}"/>
              </a:ext>
            </a:extLst>
          </p:cNvPr>
          <p:cNvSpPr>
            <a:spLocks noChangeArrowheads="1"/>
          </p:cNvSpPr>
          <p:nvPr/>
        </p:nvSpPr>
        <p:spPr bwMode="auto">
          <a:xfrm rot="977290">
            <a:off x="4539454" y="2597594"/>
            <a:ext cx="19061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ts val="300"/>
              </a:spcAft>
              <a:buClrTx/>
              <a:buSzTx/>
              <a:buFontTx/>
              <a:buNone/>
              <a:tabLst/>
              <a:defRPr/>
            </a:pPr>
            <a:r>
              <a:rPr kumimoji="0" lang="fr-FR" altLang="fr-FR"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rPr>
              <a:t>Thermosphère</a:t>
            </a:r>
          </a:p>
        </p:txBody>
      </p:sp>
      <p:sp>
        <p:nvSpPr>
          <p:cNvPr id="23" name="mesosphere">
            <a:extLst>
              <a:ext uri="{FF2B5EF4-FFF2-40B4-BE49-F238E27FC236}">
                <a16:creationId xmlns:a16="http://schemas.microsoft.com/office/drawing/2014/main" id="{4854559D-2AA9-D7DA-F950-412E9A8BFC37}"/>
              </a:ext>
            </a:extLst>
          </p:cNvPr>
          <p:cNvSpPr>
            <a:spLocks noChangeArrowheads="1"/>
          </p:cNvSpPr>
          <p:nvPr/>
        </p:nvSpPr>
        <p:spPr bwMode="auto">
          <a:xfrm rot="20797868">
            <a:off x="1604269" y="2158277"/>
            <a:ext cx="126669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ts val="300"/>
              </a:spcAft>
              <a:buClrTx/>
              <a:buSzTx/>
              <a:buFontTx/>
              <a:buNone/>
              <a:tabLst/>
              <a:defRPr/>
            </a:pPr>
            <a:r>
              <a:rPr kumimoji="0" lang="fr-FR" altLang="fr-FR" sz="2000" b="1" i="0" u="none" strike="noStrike" kern="1200" cap="none" spc="0" normalizeH="0" baseline="0" noProof="0" dirty="0">
                <a:ln>
                  <a:noFill/>
                </a:ln>
                <a:solidFill>
                  <a:schemeClr val="accent5">
                    <a:lumMod val="40000"/>
                    <a:lumOff val="60000"/>
                  </a:schemeClr>
                </a:solidFill>
                <a:effectLst/>
                <a:uLnTx/>
                <a:uFillTx/>
                <a:latin typeface="Calibri" panose="020F0502020204030204" pitchFamily="34" charset="0"/>
                <a:ea typeface="+mn-ea"/>
                <a:cs typeface="Arial" panose="020B0604020202020204" pitchFamily="34" charset="0"/>
              </a:rPr>
              <a:t>Alt. 85 km</a:t>
            </a:r>
          </a:p>
        </p:txBody>
      </p:sp>
      <p:sp>
        <p:nvSpPr>
          <p:cNvPr id="24" name="Rectangle 9">
            <a:extLst>
              <a:ext uri="{FF2B5EF4-FFF2-40B4-BE49-F238E27FC236}">
                <a16:creationId xmlns:a16="http://schemas.microsoft.com/office/drawing/2014/main" id="{E4AB3C84-5B9C-0A68-C656-E43DB34CEB5B}"/>
              </a:ext>
            </a:extLst>
          </p:cNvPr>
          <p:cNvSpPr>
            <a:spLocks noChangeArrowheads="1"/>
          </p:cNvSpPr>
          <p:nvPr/>
        </p:nvSpPr>
        <p:spPr bwMode="auto">
          <a:xfrm rot="1111464">
            <a:off x="4585044" y="3328095"/>
            <a:ext cx="16435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ts val="300"/>
              </a:spcAft>
              <a:buClrTx/>
              <a:buSzTx/>
              <a:buFontTx/>
              <a:buNone/>
              <a:tabLst/>
              <a:defRPr/>
            </a:pPr>
            <a:r>
              <a:rPr kumimoji="0" lang="fr-FR" altLang="fr-FR" sz="1800" b="1" i="0" u="none" strike="noStrike" kern="1200" cap="none" spc="0" normalizeH="0" baseline="0" noProof="0" dirty="0">
                <a:ln>
                  <a:noFill/>
                </a:ln>
                <a:solidFill>
                  <a:srgbClr val="FFFFFF"/>
                </a:solidFill>
                <a:effectLst/>
                <a:uLnTx/>
                <a:uFillTx/>
                <a:latin typeface="Calibri" panose="020F0502020204030204" pitchFamily="34" charset="0"/>
                <a:ea typeface="+mn-ea"/>
                <a:cs typeface="Arial" panose="020B0604020202020204" pitchFamily="34" charset="0"/>
              </a:rPr>
              <a:t>Mésosphère</a:t>
            </a:r>
          </a:p>
        </p:txBody>
      </p:sp>
      <p:sp>
        <p:nvSpPr>
          <p:cNvPr id="25" name="stratosphere">
            <a:extLst>
              <a:ext uri="{FF2B5EF4-FFF2-40B4-BE49-F238E27FC236}">
                <a16:creationId xmlns:a16="http://schemas.microsoft.com/office/drawing/2014/main" id="{D700849B-E316-02FE-066D-ACB00892C6F3}"/>
              </a:ext>
            </a:extLst>
          </p:cNvPr>
          <p:cNvSpPr>
            <a:spLocks noChangeArrowheads="1"/>
          </p:cNvSpPr>
          <p:nvPr/>
        </p:nvSpPr>
        <p:spPr bwMode="auto">
          <a:xfrm rot="20797868">
            <a:off x="1630913" y="2902366"/>
            <a:ext cx="132440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2000" b="1" i="0" u="none" strike="noStrike" kern="1200" cap="none" spc="0" normalizeH="0" baseline="0" noProof="0" dirty="0">
                <a:ln>
                  <a:noFill/>
                </a:ln>
                <a:solidFill>
                  <a:schemeClr val="accent5">
                    <a:lumMod val="40000"/>
                    <a:lumOff val="60000"/>
                  </a:schemeClr>
                </a:solidFill>
                <a:effectLst/>
                <a:uLnTx/>
                <a:uFillTx/>
                <a:latin typeface="Calibri" panose="020F0502020204030204" pitchFamily="34" charset="0"/>
                <a:ea typeface="+mn-ea"/>
                <a:cs typeface="Arial" panose="020B0604020202020204" pitchFamily="34" charset="0"/>
              </a:rPr>
              <a:t> Alt. 50 km</a:t>
            </a:r>
          </a:p>
        </p:txBody>
      </p:sp>
      <p:sp>
        <p:nvSpPr>
          <p:cNvPr id="26" name="Rectangle 25">
            <a:extLst>
              <a:ext uri="{FF2B5EF4-FFF2-40B4-BE49-F238E27FC236}">
                <a16:creationId xmlns:a16="http://schemas.microsoft.com/office/drawing/2014/main" id="{0D894C87-FF7E-E48D-567F-9A86C1B1D4D3}"/>
              </a:ext>
            </a:extLst>
          </p:cNvPr>
          <p:cNvSpPr>
            <a:spLocks noChangeArrowheads="1"/>
          </p:cNvSpPr>
          <p:nvPr/>
        </p:nvSpPr>
        <p:spPr bwMode="auto">
          <a:xfrm rot="1156043">
            <a:off x="4498450" y="4051216"/>
            <a:ext cx="1708478" cy="36933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800" b="1" i="0" u="none" strike="noStrike" kern="1200" cap="none" spc="0" normalizeH="0" baseline="0" noProof="0" dirty="0">
                <a:ln>
                  <a:noFill/>
                </a:ln>
                <a:solidFill>
                  <a:srgbClr val="2F5597"/>
                </a:solidFill>
                <a:effectLst/>
                <a:uLnTx/>
                <a:uFillTx/>
                <a:latin typeface="Calibri" panose="020F0502020204030204" pitchFamily="34" charset="0"/>
                <a:ea typeface="+mn-ea"/>
                <a:cs typeface="Arial" panose="020B0604020202020204" pitchFamily="34" charset="0"/>
              </a:rPr>
              <a:t>Stratosphère</a:t>
            </a:r>
          </a:p>
        </p:txBody>
      </p:sp>
      <p:sp>
        <p:nvSpPr>
          <p:cNvPr id="27" name="troposphere">
            <a:extLst>
              <a:ext uri="{FF2B5EF4-FFF2-40B4-BE49-F238E27FC236}">
                <a16:creationId xmlns:a16="http://schemas.microsoft.com/office/drawing/2014/main" id="{FECA9958-F4B4-2CCA-FF84-1B3C7ED78EA9}"/>
              </a:ext>
            </a:extLst>
          </p:cNvPr>
          <p:cNvSpPr>
            <a:spLocks noChangeArrowheads="1"/>
          </p:cNvSpPr>
          <p:nvPr/>
        </p:nvSpPr>
        <p:spPr bwMode="auto">
          <a:xfrm rot="20797868">
            <a:off x="1661615" y="4702212"/>
            <a:ext cx="1331805" cy="424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800" b="1" i="0" u="none" strike="noStrike" kern="1200" cap="none" spc="0" normalizeH="0" baseline="0" noProof="0" dirty="0">
                <a:ln>
                  <a:noFill/>
                </a:ln>
                <a:solidFill>
                  <a:srgbClr val="2F5597"/>
                </a:solidFill>
                <a:effectLst/>
                <a:uLnTx/>
                <a:uFillTx/>
                <a:latin typeface="Calibri" panose="020F0502020204030204" pitchFamily="34" charset="0"/>
                <a:ea typeface="+mn-ea"/>
                <a:cs typeface="Arial" panose="020B0604020202020204" pitchFamily="34" charset="0"/>
              </a:rPr>
              <a:t>Alt. 12 km</a:t>
            </a:r>
          </a:p>
        </p:txBody>
      </p:sp>
      <p:sp>
        <p:nvSpPr>
          <p:cNvPr id="28" name="Rectangle 27">
            <a:extLst>
              <a:ext uri="{FF2B5EF4-FFF2-40B4-BE49-F238E27FC236}">
                <a16:creationId xmlns:a16="http://schemas.microsoft.com/office/drawing/2014/main" id="{88636BA6-D6C0-798E-0A50-73976D4EC84E}"/>
              </a:ext>
            </a:extLst>
          </p:cNvPr>
          <p:cNvSpPr>
            <a:spLocks noChangeArrowheads="1"/>
          </p:cNvSpPr>
          <p:nvPr/>
        </p:nvSpPr>
        <p:spPr bwMode="auto">
          <a:xfrm rot="1541543">
            <a:off x="4344970" y="5476358"/>
            <a:ext cx="16656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altLang="fr-FR" sz="1800" b="1" i="0" u="none" strike="noStrike" kern="1200" cap="none" spc="0" normalizeH="0" baseline="0" noProof="0" dirty="0">
                <a:ln>
                  <a:noFill/>
                </a:ln>
                <a:solidFill>
                  <a:srgbClr val="2F5597"/>
                </a:solidFill>
                <a:effectLst/>
                <a:uLnTx/>
                <a:uFillTx/>
                <a:latin typeface="Calibri" panose="020F0502020204030204" pitchFamily="34" charset="0"/>
                <a:ea typeface="+mn-ea"/>
                <a:cs typeface="Arial" panose="020B0604020202020204" pitchFamily="34" charset="0"/>
              </a:rPr>
              <a:t>Troposphère</a:t>
            </a:r>
            <a:endParaRPr kumimoji="0" lang="fr-FR" altLang="fr-FR" sz="1800" b="0" i="0" u="none" strike="noStrike" kern="1200" cap="none" spc="0" normalizeH="0" baseline="0" noProof="0" dirty="0">
              <a:ln>
                <a:noFill/>
              </a:ln>
              <a:solidFill>
                <a:srgbClr val="2F5597"/>
              </a:solidFill>
              <a:effectLst/>
              <a:uLnTx/>
              <a:uFillTx/>
              <a:latin typeface="Calibri" panose="020F0502020204030204" pitchFamily="34" charset="0"/>
              <a:ea typeface="+mn-ea"/>
            </a:endParaRPr>
          </a:p>
        </p:txBody>
      </p:sp>
      <p:sp>
        <p:nvSpPr>
          <p:cNvPr id="29" name="Espace réservé du numéro de diapositive 1">
            <a:extLst>
              <a:ext uri="{FF2B5EF4-FFF2-40B4-BE49-F238E27FC236}">
                <a16:creationId xmlns:a16="http://schemas.microsoft.com/office/drawing/2014/main" id="{D629B705-F098-CDD4-E15E-81E714CF052E}"/>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49</a:t>
            </a:fld>
            <a:endParaRPr lang="fr-FR" altLang="fr-FR" sz="1800" b="1" dirty="0">
              <a:solidFill>
                <a:schemeClr val="bg1"/>
              </a:solidFill>
            </a:endParaRPr>
          </a:p>
        </p:txBody>
      </p:sp>
      <p:pic>
        <p:nvPicPr>
          <p:cNvPr id="30" name="Image 1">
            <a:hlinkClick r:id="rId9" action="ppaction://hlinksldjump"/>
            <a:extLst>
              <a:ext uri="{FF2B5EF4-FFF2-40B4-BE49-F238E27FC236}">
                <a16:creationId xmlns:a16="http://schemas.microsoft.com/office/drawing/2014/main" id="{096FE099-4973-9E8C-32F0-2861BDF8B7E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848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5"/>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4" grpId="0"/>
      <p:bldP spid="16" grpId="0" animBg="1"/>
      <p:bldP spid="16" grpId="1" animBg="1"/>
    </p:bld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 2">
            <a:hlinkClick r:id="rId3" action="ppaction://hlinksldjump"/>
            <a:extLst>
              <a:ext uri="{FF2B5EF4-FFF2-40B4-BE49-F238E27FC236}">
                <a16:creationId xmlns:a16="http://schemas.microsoft.com/office/drawing/2014/main" id="{6888B7C6-9A32-172A-1201-7ED105C2167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25638" y="0"/>
            <a:ext cx="102663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a:extLst>
              <a:ext uri="{FF2B5EF4-FFF2-40B4-BE49-F238E27FC236}">
                <a16:creationId xmlns:a16="http://schemas.microsoft.com/office/drawing/2014/main" id="{518CEB1B-A1D8-0710-11E6-C4881A42D074}"/>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Quantité moyenne d’air inspiré par jour</a:t>
            </a:r>
          </a:p>
        </p:txBody>
      </p:sp>
      <p:sp>
        <p:nvSpPr>
          <p:cNvPr id="13" name="Rectangle 1">
            <a:extLst>
              <a:ext uri="{FF2B5EF4-FFF2-40B4-BE49-F238E27FC236}">
                <a16:creationId xmlns:a16="http://schemas.microsoft.com/office/drawing/2014/main" id="{B527FA02-CFA5-376E-2061-61D474615CE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sp>
        <p:nvSpPr>
          <p:cNvPr id="8" name="Ellipse texte 10 lt">
            <a:extLst>
              <a:ext uri="{FF2B5EF4-FFF2-40B4-BE49-F238E27FC236}">
                <a16:creationId xmlns:a16="http://schemas.microsoft.com/office/drawing/2014/main" id="{3D18A220-B297-4FE5-BA66-57B448768AE9}"/>
              </a:ext>
            </a:extLst>
          </p:cNvPr>
          <p:cNvSpPr/>
          <p:nvPr/>
        </p:nvSpPr>
        <p:spPr bwMode="auto">
          <a:xfrm>
            <a:off x="9499694" y="2962216"/>
            <a:ext cx="2438400" cy="15525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altLang="fr-FR" sz="2400" b="1" dirty="0">
                <a:solidFill>
                  <a:schemeClr val="bg1"/>
                </a:solidFill>
                <a:cs typeface="Arial" panose="020B0604020202020204" pitchFamily="34" charset="0"/>
              </a:rPr>
              <a:t>Soit environ</a:t>
            </a:r>
          </a:p>
          <a:p>
            <a:pPr algn="ctr">
              <a:defRPr/>
            </a:pPr>
            <a:r>
              <a:rPr lang="fr-FR" altLang="fr-FR" sz="2400" b="1" dirty="0">
                <a:solidFill>
                  <a:schemeClr val="bg1"/>
                </a:solidFill>
                <a:cs typeface="Arial" panose="020B0604020202020204" pitchFamily="34" charset="0"/>
              </a:rPr>
              <a:t>10 litres d’air </a:t>
            </a:r>
            <a:br>
              <a:rPr lang="fr-FR" altLang="fr-FR" sz="2400" b="1" dirty="0">
                <a:solidFill>
                  <a:schemeClr val="bg1"/>
                </a:solidFill>
                <a:cs typeface="Arial" panose="020B0604020202020204" pitchFamily="34" charset="0"/>
              </a:rPr>
            </a:br>
            <a:r>
              <a:rPr lang="fr-FR" altLang="fr-FR" sz="2400" b="1" dirty="0">
                <a:solidFill>
                  <a:schemeClr val="bg1"/>
                </a:solidFill>
                <a:cs typeface="Arial" panose="020B0604020202020204" pitchFamily="34" charset="0"/>
              </a:rPr>
              <a:t>par minute ! </a:t>
            </a:r>
          </a:p>
        </p:txBody>
      </p:sp>
      <p:sp>
        <p:nvSpPr>
          <p:cNvPr id="10" name="Ellipse texte 10 lt">
            <a:extLst>
              <a:ext uri="{FF2B5EF4-FFF2-40B4-BE49-F238E27FC236}">
                <a16:creationId xmlns:a16="http://schemas.microsoft.com/office/drawing/2014/main" id="{B73096BE-4450-4DD0-A636-486533C4D515}"/>
              </a:ext>
            </a:extLst>
          </p:cNvPr>
          <p:cNvSpPr/>
          <p:nvPr/>
        </p:nvSpPr>
        <p:spPr bwMode="auto">
          <a:xfrm>
            <a:off x="9480550" y="1249363"/>
            <a:ext cx="2438400" cy="15525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r>
              <a:rPr lang="fr-FR" altLang="fr-FR" sz="2400" b="1" dirty="0">
                <a:solidFill>
                  <a:schemeClr val="bg1"/>
                </a:solidFill>
                <a:cs typeface="Arial" panose="020B0604020202020204" pitchFamily="34" charset="0"/>
              </a:rPr>
              <a:t>15000 litres</a:t>
            </a:r>
            <a:br>
              <a:rPr lang="fr-FR" altLang="fr-FR" sz="2400" b="1" dirty="0">
                <a:solidFill>
                  <a:schemeClr val="bg1"/>
                </a:solidFill>
                <a:cs typeface="Arial" panose="020B0604020202020204" pitchFamily="34" charset="0"/>
              </a:rPr>
            </a:br>
            <a:r>
              <a:rPr lang="fr-FR" altLang="fr-FR" sz="2400" b="1" dirty="0">
                <a:solidFill>
                  <a:schemeClr val="bg1"/>
                </a:solidFill>
                <a:cs typeface="Arial" panose="020B0604020202020204" pitchFamily="34" charset="0"/>
              </a:rPr>
              <a:t>d’air par jour ! </a:t>
            </a:r>
          </a:p>
        </p:txBody>
      </p:sp>
      <p:sp>
        <p:nvSpPr>
          <p:cNvPr id="3" name="Espace réservé du numéro de diapositive 1">
            <a:extLst>
              <a:ext uri="{FF2B5EF4-FFF2-40B4-BE49-F238E27FC236}">
                <a16:creationId xmlns:a16="http://schemas.microsoft.com/office/drawing/2014/main" id="{0EA08B59-C4B7-F98C-3778-414ACE24BC6F}"/>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5</a:t>
            </a:fld>
            <a:endParaRPr lang="fr-FR" altLang="fr-FR" sz="1800" b="1" dirty="0">
              <a:solidFill>
                <a:schemeClr val="bg1"/>
              </a:solidFill>
            </a:endParaRPr>
          </a:p>
        </p:txBody>
      </p:sp>
      <p:pic>
        <p:nvPicPr>
          <p:cNvPr id="5" name="Logo AEM">
            <a:extLst>
              <a:ext uri="{FF2B5EF4-FFF2-40B4-BE49-F238E27FC236}">
                <a16:creationId xmlns:a16="http://schemas.microsoft.com/office/drawing/2014/main" id="{583B3E15-CE67-6F74-1D21-03C45D045E9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1">
            <a:hlinkClick r:id="rId3" action="ppaction://hlinksldjump"/>
            <a:extLst>
              <a:ext uri="{FF2B5EF4-FFF2-40B4-BE49-F238E27FC236}">
                <a16:creationId xmlns:a16="http://schemas.microsoft.com/office/drawing/2014/main" id="{D0CD87A0-6C52-3D8C-B7D8-5D319782E1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3F94ABB-7B38-40DF-437F-D1F4EE1EB26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1">
                    <a:lumMod val="75000"/>
                  </a:schemeClr>
                </a:solidFill>
                <a:cs typeface="Arial" charset="0"/>
              </a:rPr>
              <a:t>Quels sont les effets de la pollution de l’air</a:t>
            </a:r>
            <a:br>
              <a:rPr lang="fr-FR" altLang="fr-FR" sz="3600" b="1" dirty="0">
                <a:solidFill>
                  <a:schemeClr val="accent1">
                    <a:lumMod val="75000"/>
                  </a:schemeClr>
                </a:solidFill>
                <a:cs typeface="Arial" charset="0"/>
              </a:rPr>
            </a:br>
            <a:r>
              <a:rPr lang="fr-FR" altLang="fr-FR" sz="3600" b="1" dirty="0">
                <a:solidFill>
                  <a:schemeClr val="accent1">
                    <a:lumMod val="75000"/>
                  </a:schemeClr>
                </a:solidFill>
                <a:cs typeface="Arial" charset="0"/>
              </a:rPr>
              <a:t>sur la santé des êtres humains </a:t>
            </a:r>
            <a:r>
              <a:rPr lang="fr-FR" sz="3500" b="1" dirty="0">
                <a:solidFill>
                  <a:srgbClr val="4472C4">
                    <a:lumMod val="75000"/>
                  </a:srgbClr>
                </a:solidFill>
                <a:cs typeface="Arial" panose="020B0604020202020204" pitchFamily="34" charset="0"/>
              </a:rPr>
              <a:t>? </a:t>
            </a:r>
          </a:p>
        </p:txBody>
      </p:sp>
      <p:sp>
        <p:nvSpPr>
          <p:cNvPr id="3" name="Rectangle 1">
            <a:extLst>
              <a:ext uri="{FF2B5EF4-FFF2-40B4-BE49-F238E27FC236}">
                <a16:creationId xmlns:a16="http://schemas.microsoft.com/office/drawing/2014/main" id="{41BDBAD2-32AD-3953-4CA8-CBBDB215768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0FC15E5C-8908-EF84-C50C-2E9B938327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CD8378E8-ED81-D160-F07C-EE14C0655BB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F626439B-7F94-6997-0294-0402FB6E906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B97A2901-2FA9-4D95-357B-DBA0D1641EE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DD5F36E2-F611-EB00-C853-DB1482CDBF5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B442AA71-C1FC-1150-B614-0CC4252ED8F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30B116AF-F3FB-A15D-6F77-E57B4709EB3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EAE733E8-F9E6-EC1F-0E9A-F9AD6BA4DFE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Espace réservé du numéro de diapositive 1">
            <a:extLst>
              <a:ext uri="{FF2B5EF4-FFF2-40B4-BE49-F238E27FC236}">
                <a16:creationId xmlns:a16="http://schemas.microsoft.com/office/drawing/2014/main" id="{9E8010C7-47FC-7350-C51D-1F6533AD905C}"/>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50</a:t>
            </a:fld>
            <a:endParaRPr lang="fr-FR" altLang="fr-FR" sz="1800" b="1" dirty="0">
              <a:solidFill>
                <a:schemeClr val="bg1"/>
              </a:solidFill>
            </a:endParaRPr>
          </a:p>
        </p:txBody>
      </p:sp>
      <p:pic>
        <p:nvPicPr>
          <p:cNvPr id="14" name="Image Femme">
            <a:extLst>
              <a:ext uri="{FF2B5EF4-FFF2-40B4-BE49-F238E27FC236}">
                <a16:creationId xmlns:a16="http://schemas.microsoft.com/office/drawing/2014/main" id="{B23F4FB3-CD61-71F9-C49F-E4D574BDE2C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585913" y="1184275"/>
            <a:ext cx="3476625" cy="561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Connecteur droit avec flèche 14">
            <a:extLst>
              <a:ext uri="{FF2B5EF4-FFF2-40B4-BE49-F238E27FC236}">
                <a16:creationId xmlns:a16="http://schemas.microsoft.com/office/drawing/2014/main" id="{534D9A87-87A7-98B7-0886-7F25058B4BC4}"/>
              </a:ext>
            </a:extLst>
          </p:cNvPr>
          <p:cNvCxnSpPr>
            <a:cxnSpLocks/>
            <a:stCxn id="25" idx="1"/>
          </p:cNvCxnSpPr>
          <p:nvPr/>
        </p:nvCxnSpPr>
        <p:spPr>
          <a:xfrm flipH="1">
            <a:off x="3832225" y="1828731"/>
            <a:ext cx="2916238" cy="182632"/>
          </a:xfrm>
          <a:prstGeom prst="straightConnector1">
            <a:avLst/>
          </a:prstGeom>
          <a:ln w="28575">
            <a:solidFill>
              <a:srgbClr val="2F5597"/>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F4A8D41F-50E3-D4CF-9CA9-F8372F6662B6}"/>
              </a:ext>
            </a:extLst>
          </p:cNvPr>
          <p:cNvCxnSpPr>
            <a:cxnSpLocks/>
            <a:stCxn id="27" idx="1"/>
          </p:cNvCxnSpPr>
          <p:nvPr/>
        </p:nvCxnSpPr>
        <p:spPr>
          <a:xfrm flipH="1" flipV="1">
            <a:off x="3725863" y="3857625"/>
            <a:ext cx="3022600" cy="56982"/>
          </a:xfrm>
          <a:prstGeom prst="straightConnector1">
            <a:avLst/>
          </a:prstGeom>
          <a:ln w="28575">
            <a:solidFill>
              <a:srgbClr val="2F5597"/>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6D073FBE-1A70-E702-A410-225298BD8512}"/>
              </a:ext>
            </a:extLst>
          </p:cNvPr>
          <p:cNvCxnSpPr>
            <a:cxnSpLocks/>
            <a:stCxn id="29" idx="1"/>
          </p:cNvCxnSpPr>
          <p:nvPr/>
        </p:nvCxnSpPr>
        <p:spPr>
          <a:xfrm flipH="1" flipV="1">
            <a:off x="3602038" y="5895975"/>
            <a:ext cx="3146425" cy="199758"/>
          </a:xfrm>
          <a:prstGeom prst="straightConnector1">
            <a:avLst/>
          </a:prstGeom>
          <a:ln w="28575">
            <a:solidFill>
              <a:srgbClr val="2F5597"/>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20D5C6AB-44CB-0539-F039-9DDB953A1DF9}"/>
              </a:ext>
            </a:extLst>
          </p:cNvPr>
          <p:cNvCxnSpPr>
            <a:cxnSpLocks/>
            <a:stCxn id="28" idx="1"/>
          </p:cNvCxnSpPr>
          <p:nvPr/>
        </p:nvCxnSpPr>
        <p:spPr>
          <a:xfrm flipH="1" flipV="1">
            <a:off x="3602038" y="4818063"/>
            <a:ext cx="3146425" cy="79305"/>
          </a:xfrm>
          <a:prstGeom prst="straightConnector1">
            <a:avLst/>
          </a:prstGeom>
          <a:ln w="28575">
            <a:solidFill>
              <a:srgbClr val="2F5597"/>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3089F484-A06F-32D3-0012-A58F93762D35}"/>
              </a:ext>
            </a:extLst>
          </p:cNvPr>
          <p:cNvCxnSpPr>
            <a:cxnSpLocks/>
            <a:stCxn id="26" idx="1"/>
          </p:cNvCxnSpPr>
          <p:nvPr/>
        </p:nvCxnSpPr>
        <p:spPr>
          <a:xfrm flipH="1" flipV="1">
            <a:off x="3549650" y="2813050"/>
            <a:ext cx="3198813" cy="11043"/>
          </a:xfrm>
          <a:prstGeom prst="straightConnector1">
            <a:avLst/>
          </a:prstGeom>
          <a:ln w="28575">
            <a:solidFill>
              <a:srgbClr val="2F5597"/>
            </a:solidFill>
            <a:tailEnd type="triangle"/>
          </a:ln>
        </p:spPr>
        <p:style>
          <a:lnRef idx="1">
            <a:schemeClr val="accent1"/>
          </a:lnRef>
          <a:fillRef idx="0">
            <a:schemeClr val="accent1"/>
          </a:fillRef>
          <a:effectRef idx="0">
            <a:schemeClr val="accent1"/>
          </a:effectRef>
          <a:fontRef idx="minor">
            <a:schemeClr val="tx1"/>
          </a:fontRef>
        </p:style>
      </p:cxnSp>
      <p:sp>
        <p:nvSpPr>
          <p:cNvPr id="20" name="Num 3">
            <a:extLst>
              <a:ext uri="{FF2B5EF4-FFF2-40B4-BE49-F238E27FC236}">
                <a16:creationId xmlns:a16="http://schemas.microsoft.com/office/drawing/2014/main" id="{3F326189-9C39-238B-5E7D-DAF1C97F6E83}"/>
              </a:ext>
            </a:extLst>
          </p:cNvPr>
          <p:cNvSpPr/>
          <p:nvPr/>
        </p:nvSpPr>
        <p:spPr bwMode="auto">
          <a:xfrm>
            <a:off x="5411788" y="3475038"/>
            <a:ext cx="842962" cy="84455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sp>
        <p:nvSpPr>
          <p:cNvPr id="21" name="Num 2">
            <a:extLst>
              <a:ext uri="{FF2B5EF4-FFF2-40B4-BE49-F238E27FC236}">
                <a16:creationId xmlns:a16="http://schemas.microsoft.com/office/drawing/2014/main" id="{776D931D-0663-9261-9741-6C14364D34DF}"/>
              </a:ext>
            </a:extLst>
          </p:cNvPr>
          <p:cNvSpPr/>
          <p:nvPr/>
        </p:nvSpPr>
        <p:spPr bwMode="auto">
          <a:xfrm>
            <a:off x="5411788" y="2432050"/>
            <a:ext cx="842962" cy="8413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sp>
        <p:nvSpPr>
          <p:cNvPr id="22" name="Num 1">
            <a:extLst>
              <a:ext uri="{FF2B5EF4-FFF2-40B4-BE49-F238E27FC236}">
                <a16:creationId xmlns:a16="http://schemas.microsoft.com/office/drawing/2014/main" id="{61873E5E-2E7F-FC65-D133-474A54D75ECD}"/>
              </a:ext>
            </a:extLst>
          </p:cNvPr>
          <p:cNvSpPr/>
          <p:nvPr/>
        </p:nvSpPr>
        <p:spPr bwMode="auto">
          <a:xfrm>
            <a:off x="5411788" y="1444625"/>
            <a:ext cx="842962" cy="84296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sp>
        <p:nvSpPr>
          <p:cNvPr id="23" name="Num 4">
            <a:extLst>
              <a:ext uri="{FF2B5EF4-FFF2-40B4-BE49-F238E27FC236}">
                <a16:creationId xmlns:a16="http://schemas.microsoft.com/office/drawing/2014/main" id="{4F00E479-FDF4-7515-E163-B6D25CC4CD17}"/>
              </a:ext>
            </a:extLst>
          </p:cNvPr>
          <p:cNvSpPr/>
          <p:nvPr/>
        </p:nvSpPr>
        <p:spPr bwMode="auto">
          <a:xfrm>
            <a:off x="5411788" y="4440238"/>
            <a:ext cx="842962" cy="84137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4</a:t>
            </a:r>
          </a:p>
        </p:txBody>
      </p:sp>
      <p:sp>
        <p:nvSpPr>
          <p:cNvPr id="24" name="Num 5">
            <a:extLst>
              <a:ext uri="{FF2B5EF4-FFF2-40B4-BE49-F238E27FC236}">
                <a16:creationId xmlns:a16="http://schemas.microsoft.com/office/drawing/2014/main" id="{F5053F96-1945-03AF-3716-E9CE4D3B5D1F}"/>
              </a:ext>
            </a:extLst>
          </p:cNvPr>
          <p:cNvSpPr/>
          <p:nvPr/>
        </p:nvSpPr>
        <p:spPr bwMode="auto">
          <a:xfrm>
            <a:off x="5397500" y="5576888"/>
            <a:ext cx="841375" cy="84296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5</a:t>
            </a:r>
          </a:p>
        </p:txBody>
      </p:sp>
      <p:sp>
        <p:nvSpPr>
          <p:cNvPr id="25" name="ZoneTexte 1">
            <a:extLst>
              <a:ext uri="{FF2B5EF4-FFF2-40B4-BE49-F238E27FC236}">
                <a16:creationId xmlns:a16="http://schemas.microsoft.com/office/drawing/2014/main" id="{0EA83BF9-45EE-81EB-BA15-F48B3AF00DCC}"/>
              </a:ext>
            </a:extLst>
          </p:cNvPr>
          <p:cNvSpPr txBox="1">
            <a:spLocks noChangeArrowheads="1"/>
          </p:cNvSpPr>
          <p:nvPr/>
        </p:nvSpPr>
        <p:spPr bwMode="auto">
          <a:xfrm>
            <a:off x="6748463" y="1474788"/>
            <a:ext cx="52546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2000" b="1" dirty="0">
                <a:solidFill>
                  <a:srgbClr val="2F5597"/>
                </a:solidFill>
              </a:rPr>
              <a:t>1) Maux de tête, anxiété, </a:t>
            </a:r>
            <a:br>
              <a:rPr lang="fr-FR" altLang="fr-FR" sz="2000" b="1" dirty="0">
                <a:solidFill>
                  <a:srgbClr val="2F5597"/>
                </a:solidFill>
              </a:rPr>
            </a:br>
            <a:r>
              <a:rPr lang="fr-FR" altLang="fr-FR" sz="2000" b="1" dirty="0">
                <a:solidFill>
                  <a:srgbClr val="2F5597"/>
                </a:solidFill>
              </a:rPr>
              <a:t>     maladies neurodégénératives</a:t>
            </a:r>
          </a:p>
        </p:txBody>
      </p:sp>
      <p:sp>
        <p:nvSpPr>
          <p:cNvPr id="26" name="ZoneTexte 2">
            <a:extLst>
              <a:ext uri="{FF2B5EF4-FFF2-40B4-BE49-F238E27FC236}">
                <a16:creationId xmlns:a16="http://schemas.microsoft.com/office/drawing/2014/main" id="{475FC893-5029-8D5C-E4C8-E763488CB8C2}"/>
              </a:ext>
            </a:extLst>
          </p:cNvPr>
          <p:cNvSpPr txBox="1">
            <a:spLocks noChangeArrowheads="1"/>
          </p:cNvSpPr>
          <p:nvPr/>
        </p:nvSpPr>
        <p:spPr bwMode="auto">
          <a:xfrm>
            <a:off x="6748463" y="2470150"/>
            <a:ext cx="52546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2000" b="1" dirty="0">
                <a:solidFill>
                  <a:srgbClr val="2F5597"/>
                </a:solidFill>
              </a:rPr>
              <a:t>2) Irritations, difficultés respiratoires,</a:t>
            </a:r>
            <a:br>
              <a:rPr lang="fr-FR" altLang="fr-FR" sz="2000" b="1" dirty="0">
                <a:solidFill>
                  <a:srgbClr val="2F5597"/>
                </a:solidFill>
              </a:rPr>
            </a:br>
            <a:r>
              <a:rPr lang="fr-FR" altLang="fr-FR" sz="2000" b="1" dirty="0">
                <a:solidFill>
                  <a:srgbClr val="2F5597"/>
                </a:solidFill>
              </a:rPr>
              <a:t>     allergies</a:t>
            </a:r>
          </a:p>
        </p:txBody>
      </p:sp>
      <p:sp>
        <p:nvSpPr>
          <p:cNvPr id="27" name="ZoneTexte 3">
            <a:extLst>
              <a:ext uri="{FF2B5EF4-FFF2-40B4-BE49-F238E27FC236}">
                <a16:creationId xmlns:a16="http://schemas.microsoft.com/office/drawing/2014/main" id="{FC2F2D6D-BF97-1B02-24F1-80BAC51A3F80}"/>
              </a:ext>
            </a:extLst>
          </p:cNvPr>
          <p:cNvSpPr txBox="1">
            <a:spLocks noChangeArrowheads="1"/>
          </p:cNvSpPr>
          <p:nvPr/>
        </p:nvSpPr>
        <p:spPr bwMode="auto">
          <a:xfrm>
            <a:off x="6748463" y="3406775"/>
            <a:ext cx="544353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2000" b="1" dirty="0">
                <a:solidFill>
                  <a:srgbClr val="2F5597"/>
                </a:solidFill>
              </a:rPr>
              <a:t>3) Accidents vasculaires cérébraux,</a:t>
            </a:r>
            <a:br>
              <a:rPr lang="fr-FR" altLang="fr-FR" sz="2000" b="1" dirty="0">
                <a:solidFill>
                  <a:srgbClr val="2F5597"/>
                </a:solidFill>
              </a:rPr>
            </a:br>
            <a:r>
              <a:rPr lang="fr-FR" altLang="fr-FR" sz="2000" b="1" dirty="0">
                <a:solidFill>
                  <a:srgbClr val="2F5597"/>
                </a:solidFill>
              </a:rPr>
              <a:t>     troubles cardiaques, hypertension,</a:t>
            </a:r>
            <a:br>
              <a:rPr lang="fr-FR" altLang="fr-FR" sz="2000" b="1" dirty="0">
                <a:solidFill>
                  <a:srgbClr val="2F5597"/>
                </a:solidFill>
              </a:rPr>
            </a:br>
            <a:r>
              <a:rPr lang="fr-FR" altLang="fr-FR" sz="2000" b="1" dirty="0">
                <a:solidFill>
                  <a:srgbClr val="2F5597"/>
                </a:solidFill>
              </a:rPr>
              <a:t>     vasoconstriction et caillots</a:t>
            </a:r>
          </a:p>
        </p:txBody>
      </p:sp>
      <p:sp>
        <p:nvSpPr>
          <p:cNvPr id="28" name="ZoneTexte 4">
            <a:extLst>
              <a:ext uri="{FF2B5EF4-FFF2-40B4-BE49-F238E27FC236}">
                <a16:creationId xmlns:a16="http://schemas.microsoft.com/office/drawing/2014/main" id="{C615D82B-B344-F1D6-502C-25E12A077C4A}"/>
              </a:ext>
            </a:extLst>
          </p:cNvPr>
          <p:cNvSpPr txBox="1">
            <a:spLocks noChangeArrowheads="1"/>
          </p:cNvSpPr>
          <p:nvPr/>
        </p:nvSpPr>
        <p:spPr bwMode="auto">
          <a:xfrm>
            <a:off x="6748463" y="4543425"/>
            <a:ext cx="48450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2000" b="1" dirty="0">
                <a:solidFill>
                  <a:srgbClr val="2F5597"/>
                </a:solidFill>
              </a:rPr>
              <a:t>4) Irritations, inflammations, </a:t>
            </a:r>
            <a:br>
              <a:rPr lang="fr-FR" altLang="fr-FR" sz="2000" b="1" dirty="0">
                <a:solidFill>
                  <a:srgbClr val="2F5597"/>
                </a:solidFill>
              </a:rPr>
            </a:br>
            <a:r>
              <a:rPr lang="fr-FR" altLang="fr-FR" sz="2000" b="1" dirty="0">
                <a:solidFill>
                  <a:srgbClr val="2F5597"/>
                </a:solidFill>
              </a:rPr>
              <a:t>     allergies, asthme, cancers...</a:t>
            </a:r>
          </a:p>
        </p:txBody>
      </p:sp>
      <p:sp>
        <p:nvSpPr>
          <p:cNvPr id="29" name="ZoneTexte 5">
            <a:extLst>
              <a:ext uri="{FF2B5EF4-FFF2-40B4-BE49-F238E27FC236}">
                <a16:creationId xmlns:a16="http://schemas.microsoft.com/office/drawing/2014/main" id="{CE28B23D-0A2B-6E2C-6978-685E25450049}"/>
              </a:ext>
            </a:extLst>
          </p:cNvPr>
          <p:cNvSpPr txBox="1">
            <a:spLocks noChangeArrowheads="1"/>
          </p:cNvSpPr>
          <p:nvPr/>
        </p:nvSpPr>
        <p:spPr bwMode="auto">
          <a:xfrm>
            <a:off x="6748463" y="5434013"/>
            <a:ext cx="513873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2000" b="1" dirty="0">
                <a:solidFill>
                  <a:srgbClr val="2F5597"/>
                </a:solidFill>
              </a:rPr>
              <a:t>5) Troubles de la fertilité, fausses couches,</a:t>
            </a:r>
            <a:br>
              <a:rPr lang="fr-FR" altLang="fr-FR" sz="2000" b="1" dirty="0">
                <a:solidFill>
                  <a:srgbClr val="2F5597"/>
                </a:solidFill>
              </a:rPr>
            </a:br>
            <a:r>
              <a:rPr lang="fr-FR" altLang="fr-FR" sz="2000" b="1" dirty="0">
                <a:solidFill>
                  <a:srgbClr val="2F5597"/>
                </a:solidFill>
              </a:rPr>
              <a:t>     naissances prématurées, retards de</a:t>
            </a:r>
            <a:br>
              <a:rPr lang="fr-FR" altLang="fr-FR" sz="2000" b="1" dirty="0">
                <a:solidFill>
                  <a:srgbClr val="2F5597"/>
                </a:solidFill>
              </a:rPr>
            </a:br>
            <a:r>
              <a:rPr lang="fr-FR" altLang="fr-FR" sz="2000" b="1" dirty="0">
                <a:solidFill>
                  <a:srgbClr val="2F5597"/>
                </a:solidFill>
              </a:rPr>
              <a:t>     croissance du fœtus, impacts sur le</a:t>
            </a:r>
            <a:br>
              <a:rPr lang="fr-FR" altLang="fr-FR" sz="2000" b="1" dirty="0">
                <a:solidFill>
                  <a:srgbClr val="2F5597"/>
                </a:solidFill>
              </a:rPr>
            </a:br>
            <a:r>
              <a:rPr lang="fr-FR" altLang="fr-FR" sz="2000" b="1" dirty="0">
                <a:solidFill>
                  <a:srgbClr val="2F5597"/>
                </a:solidFill>
              </a:rPr>
              <a:t>     développement intellectuel</a:t>
            </a:r>
          </a:p>
        </p:txBody>
      </p:sp>
      <p:pic>
        <p:nvPicPr>
          <p:cNvPr id="30" name="+ femme">
            <a:extLst>
              <a:ext uri="{FF2B5EF4-FFF2-40B4-BE49-F238E27FC236}">
                <a16:creationId xmlns:a16="http://schemas.microsoft.com/office/drawing/2014/main" id="{11199FCB-2D2B-F9CB-471B-1F9BF70AE779}"/>
              </a:ext>
            </a:extLst>
          </p:cNvPr>
          <p:cNvPicPr preferRelativeResize="0">
            <a:picLocks/>
          </p:cNvPicPr>
          <p:nvPr/>
        </p:nvPicPr>
        <p:blipFill>
          <a:blip r:embed="rId7">
            <a:extLst>
              <a:ext uri="{28A0092B-C50C-407E-A947-70E740481C1C}">
                <a14:useLocalDpi xmlns:a14="http://schemas.microsoft.com/office/drawing/2010/main" val="0"/>
              </a:ext>
            </a:extLst>
          </a:blip>
          <a:srcRect/>
          <a:stretch>
            <a:fillRect/>
          </a:stretch>
        </p:blipFill>
        <p:spPr bwMode="auto">
          <a:xfrm>
            <a:off x="1909763" y="2649538"/>
            <a:ext cx="82867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Ellipse 3">
            <a:extLst>
              <a:ext uri="{FF2B5EF4-FFF2-40B4-BE49-F238E27FC236}">
                <a16:creationId xmlns:a16="http://schemas.microsoft.com/office/drawing/2014/main" id="{DD5A6E71-E2F6-F4C0-186D-2052849DB1E6}"/>
              </a:ext>
            </a:extLst>
          </p:cNvPr>
          <p:cNvSpPr/>
          <p:nvPr/>
        </p:nvSpPr>
        <p:spPr bwMode="auto">
          <a:xfrm>
            <a:off x="1535114" y="3571875"/>
            <a:ext cx="2308946" cy="328612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fr-FR" altLang="fr-FR" sz="1600" b="1" dirty="0">
                <a:solidFill>
                  <a:schemeClr val="bg1"/>
                </a:solidFill>
                <a:cs typeface="Calibri" panose="020F0502020204030204" pitchFamily="34" charset="0"/>
              </a:rPr>
              <a:t>Les effets </a:t>
            </a:r>
          </a:p>
          <a:p>
            <a:pPr algn="ctr" eaLnBrk="1" hangingPunct="1">
              <a:defRPr/>
            </a:pPr>
            <a:r>
              <a:rPr lang="fr-FR" altLang="fr-FR" sz="1600" b="1" dirty="0">
                <a:solidFill>
                  <a:schemeClr val="bg1"/>
                </a:solidFill>
                <a:cs typeface="Calibri" panose="020F0502020204030204" pitchFamily="34" charset="0"/>
              </a:rPr>
              <a:t>dépendent de </a:t>
            </a:r>
            <a:r>
              <a:rPr lang="fr-FR" altLang="fr-FR" sz="1600" b="1" dirty="0">
                <a:solidFill>
                  <a:schemeClr val="bg1"/>
                </a:solidFill>
                <a:latin typeface="Corbel" panose="020B0503020204020204" pitchFamily="34" charset="0"/>
                <a:cs typeface="Arial" panose="020B0604020202020204" pitchFamily="34" charset="0"/>
              </a:rPr>
              <a:t>:</a:t>
            </a:r>
          </a:p>
          <a:p>
            <a:pPr marL="171450" indent="-171450" algn="ctr" eaLnBrk="1" hangingPunct="1">
              <a:buFont typeface="Arial" panose="020B0604020202020204" pitchFamily="34" charset="0"/>
              <a:buChar char="•"/>
              <a:defRPr/>
            </a:pPr>
            <a:r>
              <a:rPr lang="fr-FR" sz="1600" dirty="0">
                <a:solidFill>
                  <a:schemeClr val="bg1"/>
                </a:solidFill>
              </a:rPr>
              <a:t>la nature des polluants</a:t>
            </a:r>
            <a:br>
              <a:rPr lang="fr-FR" sz="1600" dirty="0">
                <a:solidFill>
                  <a:schemeClr val="bg1"/>
                </a:solidFill>
              </a:rPr>
            </a:br>
            <a:r>
              <a:rPr lang="fr-FR" sz="1600" dirty="0">
                <a:solidFill>
                  <a:schemeClr val="bg1"/>
                </a:solidFill>
              </a:rPr>
              <a:t> (gaz, particules…)</a:t>
            </a:r>
          </a:p>
          <a:p>
            <a:pPr marL="171450" indent="-171450" algn="ctr" eaLnBrk="1" hangingPunct="1">
              <a:buFont typeface="Arial" panose="020B0604020202020204" pitchFamily="34" charset="0"/>
              <a:buChar char="•"/>
              <a:defRPr/>
            </a:pPr>
            <a:r>
              <a:rPr lang="fr-FR" sz="1600" dirty="0">
                <a:solidFill>
                  <a:schemeClr val="bg1"/>
                </a:solidFill>
              </a:rPr>
              <a:t>leur taille </a:t>
            </a:r>
            <a:br>
              <a:rPr lang="fr-FR" sz="1600" dirty="0">
                <a:solidFill>
                  <a:schemeClr val="bg1"/>
                </a:solidFill>
              </a:rPr>
            </a:br>
            <a:r>
              <a:rPr lang="fr-FR" sz="1600" dirty="0">
                <a:solidFill>
                  <a:schemeClr val="bg1"/>
                </a:solidFill>
              </a:rPr>
              <a:t>(pour les particules)</a:t>
            </a:r>
          </a:p>
          <a:p>
            <a:pPr marL="171450" indent="-171450" algn="ctr" eaLnBrk="1" hangingPunct="1">
              <a:buFont typeface="Arial" panose="020B0604020202020204" pitchFamily="34" charset="0"/>
              <a:buChar char="•"/>
              <a:defRPr/>
            </a:pPr>
            <a:r>
              <a:rPr lang="fr-FR" sz="1600" dirty="0">
                <a:solidFill>
                  <a:schemeClr val="bg1"/>
                </a:solidFill>
              </a:rPr>
              <a:t>nos caractéristiques, modes de vie, </a:t>
            </a:r>
            <a:br>
              <a:rPr lang="fr-FR" sz="1600" dirty="0">
                <a:solidFill>
                  <a:schemeClr val="bg1"/>
                </a:solidFill>
              </a:rPr>
            </a:br>
            <a:r>
              <a:rPr lang="fr-FR" sz="1600" dirty="0">
                <a:solidFill>
                  <a:schemeClr val="bg1"/>
                </a:solidFill>
              </a:rPr>
              <a:t>état de santé</a:t>
            </a:r>
          </a:p>
          <a:p>
            <a:pPr marL="171450" indent="-171450" algn="ctr" eaLnBrk="1" hangingPunct="1">
              <a:buFont typeface="Arial" panose="020B0604020202020204" pitchFamily="34" charset="0"/>
              <a:buChar char="•"/>
              <a:defRPr/>
            </a:pPr>
            <a:r>
              <a:rPr lang="fr-FR" sz="1600" dirty="0">
                <a:solidFill>
                  <a:schemeClr val="bg1"/>
                </a:solidFill>
              </a:rPr>
              <a:t>La durée d’exposition et dose inhalée</a:t>
            </a:r>
          </a:p>
        </p:txBody>
      </p:sp>
      <p:pic>
        <p:nvPicPr>
          <p:cNvPr id="32" name="Picto Info">
            <a:extLst>
              <a:ext uri="{FF2B5EF4-FFF2-40B4-BE49-F238E27FC236}">
                <a16:creationId xmlns:a16="http://schemas.microsoft.com/office/drawing/2014/main" id="{1E4B4A6E-646A-36F7-2911-AFF024EB29F8}"/>
              </a:ext>
            </a:extLst>
          </p:cNvPr>
          <p:cNvPicPr>
            <a:picLocks noChangeAspect="1"/>
          </p:cNvPicPr>
          <p:nvPr/>
        </p:nvPicPr>
        <p:blipFill>
          <a:blip r:embed="rId8">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33" name="Carré corné Info">
            <a:extLst>
              <a:ext uri="{FF2B5EF4-FFF2-40B4-BE49-F238E27FC236}">
                <a16:creationId xmlns:a16="http://schemas.microsoft.com/office/drawing/2014/main" id="{4C12B989-A86D-E870-6BF8-E89F9590208D}"/>
              </a:ext>
            </a:extLst>
          </p:cNvPr>
          <p:cNvSpPr/>
          <p:nvPr/>
        </p:nvSpPr>
        <p:spPr>
          <a:xfrm>
            <a:off x="44450" y="5767388"/>
            <a:ext cx="1417638" cy="1028700"/>
          </a:xfrm>
          <a:prstGeom prst="foldedCorner">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000" b="1" dirty="0">
              <a:solidFill>
                <a:schemeClr val="accent1">
                  <a:lumMod val="75000"/>
                </a:schemeClr>
              </a:solidFill>
            </a:endParaRPr>
          </a:p>
          <a:p>
            <a:pPr marL="228600" indent="-228600">
              <a:buFontTx/>
              <a:buAutoNum type="arabicPeriod"/>
              <a:defRPr/>
            </a:pPr>
            <a:r>
              <a:rPr lang="fr-FR" sz="1100" b="1" dirty="0">
                <a:solidFill>
                  <a:schemeClr val="accent1">
                    <a:lumMod val="75000"/>
                  </a:schemeClr>
                </a:solidFill>
              </a:rPr>
              <a:t>Maux de tête… </a:t>
            </a:r>
          </a:p>
          <a:p>
            <a:pPr marL="228600" indent="-228600">
              <a:buFontTx/>
              <a:buAutoNum type="arabicPeriod"/>
              <a:defRPr/>
            </a:pPr>
            <a:r>
              <a:rPr lang="fr-FR" sz="1100" b="1" dirty="0">
                <a:solidFill>
                  <a:schemeClr val="accent1">
                    <a:lumMod val="75000"/>
                  </a:schemeClr>
                </a:solidFill>
              </a:rPr>
              <a:t>Irritations…</a:t>
            </a:r>
          </a:p>
          <a:p>
            <a:pPr marL="228600" indent="-228600">
              <a:buFontTx/>
              <a:buAutoNum type="arabicPeriod"/>
              <a:defRPr/>
            </a:pPr>
            <a:r>
              <a:rPr lang="fr-FR" sz="1100" b="1" dirty="0">
                <a:solidFill>
                  <a:schemeClr val="accent1">
                    <a:lumMod val="75000"/>
                  </a:schemeClr>
                </a:solidFill>
              </a:rPr>
              <a:t>AVC</a:t>
            </a:r>
          </a:p>
          <a:p>
            <a:pPr marL="228600" indent="-228600">
              <a:buFontTx/>
              <a:buAutoNum type="arabicPeriod"/>
              <a:defRPr/>
            </a:pPr>
            <a:r>
              <a:rPr lang="fr-FR" sz="1100" b="1" dirty="0">
                <a:solidFill>
                  <a:schemeClr val="accent1">
                    <a:lumMod val="75000"/>
                  </a:schemeClr>
                </a:solidFill>
              </a:rPr>
              <a:t>Allergies, asthme</a:t>
            </a:r>
          </a:p>
          <a:p>
            <a:pPr marL="228600" indent="-228600">
              <a:buFontTx/>
              <a:buAutoNum type="arabicPeriod"/>
              <a:defRPr/>
            </a:pPr>
            <a:r>
              <a:rPr lang="fr-FR" sz="1100" b="1" dirty="0">
                <a:solidFill>
                  <a:schemeClr val="accent1">
                    <a:lumMod val="75000"/>
                  </a:schemeClr>
                </a:solidFill>
              </a:rPr>
              <a:t>Fertilité…</a:t>
            </a:r>
          </a:p>
        </p:txBody>
      </p:sp>
      <p:pic>
        <p:nvPicPr>
          <p:cNvPr id="34" name="Image 1">
            <a:hlinkClick r:id="rId9" action="ppaction://hlinksldjump"/>
            <a:extLst>
              <a:ext uri="{FF2B5EF4-FFF2-40B4-BE49-F238E27FC236}">
                <a16:creationId xmlns:a16="http://schemas.microsoft.com/office/drawing/2014/main" id="{9A47F351-C393-6353-C5F3-23E1B800594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6772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par>
                                <p:cTn id="16" presetID="1" presetClass="exit" presetSubtype="0" fill="hold" grpId="0" nodeType="withEffect">
                                  <p:stCondLst>
                                    <p:cond delay="0"/>
                                  </p:stCondLst>
                                  <p:childTnLst>
                                    <p:set>
                                      <p:cBhvr>
                                        <p:cTn id="17"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18" restart="whenNotActive" fill="hold" evtFilter="cancelBubble" nodeType="interactiveSeq">
                <p:stCondLst>
                  <p:cond evt="onClick" delay="0">
                    <p:tgtEl>
                      <p:spTgt spid="21"/>
                    </p:tgtEl>
                  </p:cond>
                </p:stCondLst>
                <p:endSync evt="end" delay="0">
                  <p:rtn val="all"/>
                </p:endSync>
                <p:childTnLst>
                  <p:par>
                    <p:cTn id="19" fill="hold">
                      <p:stCondLst>
                        <p:cond delay="0"/>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xit"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7" restart="whenNotActive" fill="hold" evtFilter="cancelBubble" nodeType="interactiveSeq">
                <p:stCondLst>
                  <p:cond evt="onClick" delay="0">
                    <p:tgtEl>
                      <p:spTgt spid="20"/>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par>
                                <p:cTn id="34" presetID="1" presetClass="exit" presetSubtype="0" fill="hold" grpId="0" nodeType="withEffect">
                                  <p:stCondLst>
                                    <p:cond delay="0"/>
                                  </p:stCondLst>
                                  <p:childTnLst>
                                    <p:set>
                                      <p:cBhvr>
                                        <p:cTn id="35"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36" restart="whenNotActive" fill="hold" evtFilter="cancelBubble" nodeType="interactiveSeq">
                <p:stCondLst>
                  <p:cond evt="onClick" delay="0">
                    <p:tgtEl>
                      <p:spTgt spid="23"/>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xit" presetSubtype="0" fill="hold" grpId="0" nodeType="withEffect">
                                  <p:stCondLst>
                                    <p:cond delay="0"/>
                                  </p:stCondLst>
                                  <p:childTnLst>
                                    <p:set>
                                      <p:cBhvr>
                                        <p:cTn id="44"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5" restart="whenNotActive" fill="hold" evtFilter="cancelBubble" nodeType="interactiveSeq">
                <p:stCondLst>
                  <p:cond evt="onClick" delay="0">
                    <p:tgtEl>
                      <p:spTgt spid="24"/>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grpId="1" nodeType="click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par>
                                <p:cTn id="52" presetID="1" presetClass="exit" presetSubtype="0" fill="hold" grpId="0" nodeType="withEffect">
                                  <p:stCondLst>
                                    <p:cond delay="0"/>
                                  </p:stCondLst>
                                  <p:childTnLst>
                                    <p:set>
                                      <p:cBhvr>
                                        <p:cTn id="53"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54" restart="whenNotActive" fill="hold" evtFilter="cancelBubble" nodeType="interactiveSeq">
                <p:stCondLst>
                  <p:cond evt="onClick" delay="0">
                    <p:tgtEl>
                      <p:spTgt spid="30"/>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1" nodeType="clickEffect">
                                  <p:stCondLst>
                                    <p:cond delay="0"/>
                                  </p:stCondLst>
                                  <p:childTnLst>
                                    <p:set>
                                      <p:cBhvr>
                                        <p:cTn id="62"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63" restart="whenNotActive" fill="hold" evtFilter="cancelBubble" nodeType="interactiveSeq">
                <p:stCondLst>
                  <p:cond evt="onClick" delay="0">
                    <p:tgtEl>
                      <p:spTgt spid="32"/>
                    </p:tgtEl>
                  </p:cond>
                </p:stCondLst>
                <p:endSync evt="end" delay="0">
                  <p:rtn val="all"/>
                </p:endSync>
                <p:childTnLst>
                  <p:par>
                    <p:cTn id="64" fill="hold">
                      <p:stCondLst>
                        <p:cond delay="0"/>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33"/>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xit" presetSubtype="0" fill="hold" grpId="1" nodeType="clickEffect">
                                  <p:stCondLst>
                                    <p:cond delay="0"/>
                                  </p:stCondLst>
                                  <p:childTnLst>
                                    <p:set>
                                      <p:cBhvr>
                                        <p:cTn id="71"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2"/>
                  </p:tgtEl>
                </p:cond>
              </p:nextCondLst>
            </p:seq>
          </p:childTnLst>
        </p:cTn>
      </p:par>
    </p:tnLst>
    <p:bldLst>
      <p:bldP spid="20" grpId="0" animBg="1"/>
      <p:bldP spid="21" grpId="0" animBg="1"/>
      <p:bldP spid="22" grpId="0" animBg="1"/>
      <p:bldP spid="23" grpId="0" animBg="1"/>
      <p:bldP spid="24" grpId="0" animBg="1"/>
      <p:bldP spid="25" grpId="0"/>
      <p:bldP spid="26" grpId="0"/>
      <p:bldP spid="27" grpId="0"/>
      <p:bldP spid="28" grpId="0"/>
      <p:bldP spid="29" grpId="0"/>
      <p:bldP spid="29" grpId="1"/>
      <p:bldP spid="31" grpId="0" animBg="1"/>
      <p:bldP spid="31" grpId="1" animBg="1"/>
      <p:bldP spid="33" grpId="0" animBg="1"/>
      <p:bldP spid="33" grpId="1" animBg="1"/>
    </p:bld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8985B3A-9FF8-814D-BDF6-8735E6E1A48C}"/>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Qu’est-ce que les gaz à effet de serre ? </a:t>
            </a:r>
          </a:p>
        </p:txBody>
      </p:sp>
      <p:sp>
        <p:nvSpPr>
          <p:cNvPr id="3" name="Rectangle 1">
            <a:extLst>
              <a:ext uri="{FF2B5EF4-FFF2-40B4-BE49-F238E27FC236}">
                <a16:creationId xmlns:a16="http://schemas.microsoft.com/office/drawing/2014/main" id="{614A1AA9-2143-95A2-3AEC-C007FF1DCE1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509E7A72-0081-9DCB-2705-C81CADE892A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FC28265C-3D3F-8A13-9008-549D3C88720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727522D1-1A91-D62B-945E-FFCEE0D361B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08F6D111-E7C1-CA35-538F-F10EDCB7BE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BD88FD8F-C678-3FFD-34D4-01E2336082FF}"/>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7570B084-489A-125A-8F2C-EEEED4EDF91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920E857A-1D96-079E-1CFB-FF396E5030E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59CDC46D-2245-2117-1F42-038B07A67BC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 12">
            <a:extLst>
              <a:ext uri="{FF2B5EF4-FFF2-40B4-BE49-F238E27FC236}">
                <a16:creationId xmlns:a16="http://schemas.microsoft.com/office/drawing/2014/main" id="{E22430F6-2E99-1FA1-D3AF-738DD9F203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6392" y="1244782"/>
            <a:ext cx="3269928" cy="3079350"/>
          </a:xfrm>
          <a:prstGeom prst="rect">
            <a:avLst/>
          </a:prstGeom>
        </p:spPr>
      </p:pic>
      <p:sp>
        <p:nvSpPr>
          <p:cNvPr id="14" name="Rectangle 13">
            <a:extLst>
              <a:ext uri="{FF2B5EF4-FFF2-40B4-BE49-F238E27FC236}">
                <a16:creationId xmlns:a16="http://schemas.microsoft.com/office/drawing/2014/main" id="{AB204F30-2368-E7A3-3035-E87FA29D58CA}"/>
              </a:ext>
            </a:extLst>
          </p:cNvPr>
          <p:cNvSpPr/>
          <p:nvPr/>
        </p:nvSpPr>
        <p:spPr>
          <a:xfrm>
            <a:off x="6771281" y="1351404"/>
            <a:ext cx="5114205" cy="4816703"/>
          </a:xfrm>
          <a:prstGeom prst="rect">
            <a:avLst/>
          </a:prstGeom>
        </p:spPr>
        <p:txBody>
          <a:bodyPr wrap="square">
            <a:spAutoFit/>
          </a:bodyPr>
          <a:lstStyle/>
          <a:p>
            <a:pPr rtl="0">
              <a:spcBef>
                <a:spcPts val="1200"/>
              </a:spcBef>
              <a:spcAft>
                <a:spcPts val="1200"/>
              </a:spcAft>
            </a:pPr>
            <a:r>
              <a:rPr lang="fr-FR" altLang="fr-FR" sz="1900" dirty="0">
                <a:solidFill>
                  <a:schemeClr val="accent1">
                    <a:lumMod val="75000"/>
                  </a:schemeClr>
                </a:solidFill>
              </a:rPr>
              <a:t>Ce sont des gaz présents dans l’atmosphère (dioxyde de carbone, vapeur d’eau...) </a:t>
            </a:r>
            <a:r>
              <a:rPr lang="fr-FR" sz="1900" i="0" dirty="0">
                <a:solidFill>
                  <a:schemeClr val="accent1">
                    <a:lumMod val="75000"/>
                  </a:schemeClr>
                </a:solidFill>
                <a:effectLst/>
              </a:rPr>
              <a:t>qui retiennent une partie de la chaleur reçue par le </a:t>
            </a:r>
            <a:r>
              <a:rPr lang="fr-FR" sz="1900" dirty="0">
                <a:solidFill>
                  <a:schemeClr val="accent1">
                    <a:lumMod val="75000"/>
                  </a:schemeClr>
                </a:solidFill>
              </a:rPr>
              <a:t>rayonnement solaire</a:t>
            </a:r>
            <a:r>
              <a:rPr lang="fr-FR" sz="1900" i="0" dirty="0">
                <a:solidFill>
                  <a:schemeClr val="accent1">
                    <a:lumMod val="75000"/>
                  </a:schemeClr>
                </a:solidFill>
                <a:effectLst/>
              </a:rPr>
              <a:t> dans l’atmosphère. </a:t>
            </a:r>
          </a:p>
          <a:p>
            <a:pPr rtl="0">
              <a:spcBef>
                <a:spcPts val="1200"/>
              </a:spcBef>
              <a:spcAft>
                <a:spcPts val="1200"/>
              </a:spcAft>
            </a:pPr>
            <a:r>
              <a:rPr lang="fr-FR" altLang="fr-FR" sz="1900" dirty="0">
                <a:solidFill>
                  <a:schemeClr val="accent1">
                    <a:lumMod val="75000"/>
                  </a:schemeClr>
                </a:solidFill>
              </a:rPr>
              <a:t>L’effet de serre est un processus naturel qui rend possible la vie sur Terre. Sans lui, la température de la Terre serait d’environ -18°C.</a:t>
            </a:r>
          </a:p>
          <a:p>
            <a:pPr rtl="0">
              <a:spcBef>
                <a:spcPts val="1200"/>
              </a:spcBef>
              <a:spcAft>
                <a:spcPts val="1200"/>
              </a:spcAft>
            </a:pPr>
            <a:r>
              <a:rPr lang="fr-FR" altLang="fr-FR" sz="1900" dirty="0">
                <a:solidFill>
                  <a:schemeClr val="accent1">
                    <a:lumMod val="75000"/>
                  </a:schemeClr>
                </a:solidFill>
              </a:rPr>
              <a:t>Mais les activités humaines </a:t>
            </a:r>
            <a:r>
              <a:rPr lang="fr-FR" sz="1900" i="0" dirty="0">
                <a:solidFill>
                  <a:schemeClr val="accent1">
                    <a:lumMod val="75000"/>
                  </a:schemeClr>
                </a:solidFill>
                <a:effectLst/>
              </a:rPr>
              <a:t>font augmenter la concentration de ces gaz dans l’atmosphère, ce qui amplifie l’effet de serre.  </a:t>
            </a:r>
          </a:p>
          <a:p>
            <a:pPr rtl="0">
              <a:spcBef>
                <a:spcPts val="1200"/>
              </a:spcBef>
              <a:spcAft>
                <a:spcPts val="1200"/>
              </a:spcAft>
            </a:pPr>
            <a:r>
              <a:rPr lang="fr-FR" sz="1900" i="0" dirty="0">
                <a:solidFill>
                  <a:schemeClr val="accent1">
                    <a:lumMod val="75000"/>
                  </a:schemeClr>
                </a:solidFill>
                <a:effectLst/>
              </a:rPr>
              <a:t>La température à la surface de la Terre augmente donc rapidement ne laissan</a:t>
            </a:r>
            <a:r>
              <a:rPr lang="fr-FR" sz="1900" dirty="0">
                <a:solidFill>
                  <a:schemeClr val="accent1">
                    <a:lumMod val="75000"/>
                  </a:schemeClr>
                </a:solidFill>
              </a:rPr>
              <a:t>t pas le temps aux milieux et aux espèces de s’adapter. </a:t>
            </a:r>
          </a:p>
        </p:txBody>
      </p:sp>
      <p:sp>
        <p:nvSpPr>
          <p:cNvPr id="12" name="Espace réservé du numéro de diapositive 1">
            <a:extLst>
              <a:ext uri="{FF2B5EF4-FFF2-40B4-BE49-F238E27FC236}">
                <a16:creationId xmlns:a16="http://schemas.microsoft.com/office/drawing/2014/main" id="{E923FFB5-525D-1FE7-0A5D-05B2C0EB44DB}"/>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51</a:t>
            </a:fld>
            <a:endParaRPr lang="fr-FR" altLang="fr-FR" sz="1800" b="1" dirty="0">
              <a:solidFill>
                <a:schemeClr val="bg1"/>
              </a:solidFill>
            </a:endParaRPr>
          </a:p>
        </p:txBody>
      </p:sp>
      <p:sp>
        <p:nvSpPr>
          <p:cNvPr id="19" name="ZoneTexte 18">
            <a:extLst>
              <a:ext uri="{FF2B5EF4-FFF2-40B4-BE49-F238E27FC236}">
                <a16:creationId xmlns:a16="http://schemas.microsoft.com/office/drawing/2014/main" id="{8EC9DB64-1293-5A25-7136-FD9BC76147DC}"/>
              </a:ext>
            </a:extLst>
          </p:cNvPr>
          <p:cNvSpPr txBox="1"/>
          <p:nvPr/>
        </p:nvSpPr>
        <p:spPr>
          <a:xfrm>
            <a:off x="1866900" y="6416595"/>
            <a:ext cx="9712074" cy="430887"/>
          </a:xfrm>
          <a:prstGeom prst="rect">
            <a:avLst/>
          </a:prstGeom>
          <a:noFill/>
        </p:spPr>
        <p:txBody>
          <a:bodyPr wrap="square">
            <a:spAutoFit/>
          </a:bodyPr>
          <a:lstStyle/>
          <a:p>
            <a:pPr rtl="0">
              <a:spcBef>
                <a:spcPts val="1200"/>
              </a:spcBef>
              <a:spcAft>
                <a:spcPts val="1200"/>
              </a:spcAft>
            </a:pPr>
            <a:r>
              <a:rPr lang="fr-FR" altLang="fr-FR" sz="1100" dirty="0">
                <a:solidFill>
                  <a:schemeClr val="tx1">
                    <a:lumMod val="50000"/>
                    <a:lumOff val="50000"/>
                  </a:schemeClr>
                </a:solidFill>
              </a:rPr>
              <a:t>(</a:t>
            </a:r>
            <a:r>
              <a:rPr lang="fr-FR" altLang="fr-FR" sz="1100" dirty="0">
                <a:solidFill>
                  <a:schemeClr val="accent3">
                    <a:lumMod val="75000"/>
                  </a:schemeClr>
                </a:solidFill>
              </a:rPr>
              <a:t>Source : </a:t>
            </a:r>
            <a:r>
              <a:rPr lang="fr-FR" sz="1100" dirty="0">
                <a:solidFill>
                  <a:schemeClr val="accent3">
                    <a:lumMod val="75000"/>
                  </a:schemeClr>
                </a:solidFill>
                <a:hlinkClick r:id="rId7">
                  <a:extLst>
                    <a:ext uri="{A12FA001-AC4F-418D-AE19-62706E023703}">
                      <ahyp:hlinkClr xmlns:ahyp="http://schemas.microsoft.com/office/drawing/2018/hyperlinkcolor" val="tx"/>
                    </a:ext>
                  </a:extLst>
                </a:hlinkClick>
              </a:rPr>
              <a:t>https://www.notre-environnement.gouv.fr/rapport-sur-l-etat-de-l-environnement/themes-ree/defis-environnementaux/changement</a:t>
            </a:r>
            <a:r>
              <a:rPr lang="fr-FR" sz="1100" dirty="0">
                <a:solidFill>
                  <a:schemeClr val="accent3">
                    <a:lumMod val="75000"/>
                  </a:schemeClr>
                </a:solidFill>
              </a:rPr>
              <a:t> climatique/comprendre-le-changement-climatique/article/</a:t>
            </a:r>
            <a:r>
              <a:rPr lang="fr-FR" sz="1100" dirty="0" err="1">
                <a:solidFill>
                  <a:schemeClr val="accent3">
                    <a:lumMod val="75000"/>
                  </a:schemeClr>
                </a:solidFill>
              </a:rPr>
              <a:t>qu</a:t>
            </a:r>
            <a:r>
              <a:rPr lang="fr-FR" sz="1100" dirty="0">
                <a:solidFill>
                  <a:schemeClr val="accent3">
                    <a:lumMod val="75000"/>
                  </a:schemeClr>
                </a:solidFill>
              </a:rPr>
              <a:t>-est-ce-</a:t>
            </a:r>
            <a:r>
              <a:rPr lang="fr-FR" sz="1100" dirty="0" err="1">
                <a:solidFill>
                  <a:schemeClr val="accent3">
                    <a:lumMod val="75000"/>
                  </a:schemeClr>
                </a:solidFill>
              </a:rPr>
              <a:t>qu</a:t>
            </a:r>
            <a:r>
              <a:rPr lang="fr-FR" sz="1100" dirty="0">
                <a:solidFill>
                  <a:schemeClr val="accent3">
                    <a:lumMod val="75000"/>
                  </a:schemeClr>
                </a:solidFill>
              </a:rPr>
              <a:t>-un-gaz-a-effet-de-serre</a:t>
            </a:r>
            <a:r>
              <a:rPr lang="fr-FR" altLang="fr-FR" sz="1100" dirty="0">
                <a:solidFill>
                  <a:schemeClr val="accent3">
                    <a:lumMod val="75000"/>
                  </a:schemeClr>
                </a:solidFill>
              </a:rPr>
              <a:t>)</a:t>
            </a:r>
          </a:p>
        </p:txBody>
      </p:sp>
      <p:pic>
        <p:nvPicPr>
          <p:cNvPr id="22" name="Image 21">
            <a:extLst>
              <a:ext uri="{FF2B5EF4-FFF2-40B4-BE49-F238E27FC236}">
                <a16:creationId xmlns:a16="http://schemas.microsoft.com/office/drawing/2014/main" id="{B272791C-C52A-54D1-EBF3-FCD2425DB0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44369" y="3189040"/>
            <a:ext cx="3361520" cy="3165723"/>
          </a:xfrm>
          <a:prstGeom prst="rect">
            <a:avLst/>
          </a:prstGeom>
        </p:spPr>
      </p:pic>
      <p:pic>
        <p:nvPicPr>
          <p:cNvPr id="16" name="Logo AEM">
            <a:extLst>
              <a:ext uri="{FF2B5EF4-FFF2-40B4-BE49-F238E27FC236}">
                <a16:creationId xmlns:a16="http://schemas.microsoft.com/office/drawing/2014/main" id="{5B4C30E3-63A0-FB07-470B-0F9EDC0205A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En savoir +">
            <a:hlinkClick r:id="rId10" action="ppaction://hlinksldjump"/>
            <a:extLst>
              <a:ext uri="{FF2B5EF4-FFF2-40B4-BE49-F238E27FC236}">
                <a16:creationId xmlns:a16="http://schemas.microsoft.com/office/drawing/2014/main" id="{17C0B58F-8CBC-C71D-A2F5-7CB68FC4616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89436" y="642347"/>
            <a:ext cx="753491" cy="691232"/>
          </a:xfrm>
          <a:prstGeom prst="rect">
            <a:avLst/>
          </a:prstGeom>
        </p:spPr>
      </p:pic>
      <p:pic>
        <p:nvPicPr>
          <p:cNvPr id="18" name="Image 1">
            <a:hlinkClick r:id="rId12" action="ppaction://hlinksldjump"/>
            <a:extLst>
              <a:ext uri="{FF2B5EF4-FFF2-40B4-BE49-F238E27FC236}">
                <a16:creationId xmlns:a16="http://schemas.microsoft.com/office/drawing/2014/main" id="{57F590F8-7A4E-F2EC-122E-4DFC9A7270B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90901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7C03F62-87DF-97F4-9323-AB63D55127CC}"/>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Cite quelques gaz à effet de serre.</a:t>
            </a:r>
          </a:p>
        </p:txBody>
      </p:sp>
      <p:sp>
        <p:nvSpPr>
          <p:cNvPr id="3" name="Rectangle 1">
            <a:extLst>
              <a:ext uri="{FF2B5EF4-FFF2-40B4-BE49-F238E27FC236}">
                <a16:creationId xmlns:a16="http://schemas.microsoft.com/office/drawing/2014/main" id="{5D8B40A6-7626-DFF9-4A72-325BF2C1BFE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C5017FC9-200C-A747-00F0-E28DF2C7701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324CC95C-0B8E-2FA6-4B1A-8EDC98A5427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DE3B3B08-0B84-721A-28BF-C6DD1C0C499B}"/>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CC7870A4-05A6-693A-3540-6215B530345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72DBE614-AD59-0C61-E011-A6758E4E01B7}"/>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107AC8AA-9DEA-02FD-C5EB-34600B018C42}"/>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39D95F95-451C-6D0F-4617-881B299B13A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68FE0455-3DD3-3B0A-8509-3E9D37B7CCF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CC7A86E3-5078-5333-A4CF-3AEF665B5B3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Groupe 28">
            <a:extLst>
              <a:ext uri="{FF2B5EF4-FFF2-40B4-BE49-F238E27FC236}">
                <a16:creationId xmlns:a16="http://schemas.microsoft.com/office/drawing/2014/main" id="{136A4326-C281-9512-69A9-D8BF39BCFD22}"/>
              </a:ext>
            </a:extLst>
          </p:cNvPr>
          <p:cNvGrpSpPr/>
          <p:nvPr/>
        </p:nvGrpSpPr>
        <p:grpSpPr>
          <a:xfrm>
            <a:off x="1878860" y="1570222"/>
            <a:ext cx="2882450" cy="3406694"/>
            <a:chOff x="1878860" y="1570222"/>
            <a:chExt cx="2882450" cy="3406694"/>
          </a:xfrm>
        </p:grpSpPr>
        <p:pic>
          <p:nvPicPr>
            <p:cNvPr id="14" name="Image 13">
              <a:extLst>
                <a:ext uri="{FF2B5EF4-FFF2-40B4-BE49-F238E27FC236}">
                  <a16:creationId xmlns:a16="http://schemas.microsoft.com/office/drawing/2014/main" id="{8E5162C7-85FD-4A18-8FAA-88366D159B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72073" y="1570222"/>
              <a:ext cx="2789237" cy="2750188"/>
            </a:xfrm>
            <a:prstGeom prst="rect">
              <a:avLst/>
            </a:prstGeom>
          </p:spPr>
        </p:pic>
        <p:sp>
          <p:nvSpPr>
            <p:cNvPr id="21" name="texte volcans">
              <a:extLst>
                <a:ext uri="{FF2B5EF4-FFF2-40B4-BE49-F238E27FC236}">
                  <a16:creationId xmlns:a16="http://schemas.microsoft.com/office/drawing/2014/main" id="{D5A44CFC-D29D-42AF-DDB6-8CEC2CA9B781}"/>
                </a:ext>
              </a:extLst>
            </p:cNvPr>
            <p:cNvSpPr>
              <a:spLocks noChangeArrowheads="1"/>
            </p:cNvSpPr>
            <p:nvPr/>
          </p:nvSpPr>
          <p:spPr bwMode="auto">
            <a:xfrm>
              <a:off x="1878860" y="4207475"/>
              <a:ext cx="2804742" cy="769441"/>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latin typeface="+mn-lt"/>
                </a:rPr>
                <a:t>Le dioxyde de carbone</a:t>
              </a:r>
            </a:p>
            <a:p>
              <a:pPr algn="ctr" eaLnBrk="1" hangingPunct="1">
                <a:lnSpc>
                  <a:spcPct val="100000"/>
                </a:lnSpc>
                <a:spcBef>
                  <a:spcPct val="0"/>
                </a:spcBef>
                <a:buFontTx/>
                <a:buNone/>
                <a:defRPr/>
              </a:pPr>
              <a:r>
                <a:rPr lang="fr-FR" altLang="fr-FR" sz="2200" b="1" dirty="0">
                  <a:solidFill>
                    <a:schemeClr val="accent1">
                      <a:lumMod val="75000"/>
                    </a:schemeClr>
                  </a:solidFill>
                  <a:latin typeface="+mn-lt"/>
                </a:rPr>
                <a:t>(CO</a:t>
              </a:r>
              <a:r>
                <a:rPr lang="fr-FR" altLang="fr-FR" sz="2200" b="1" baseline="-25000" dirty="0">
                  <a:solidFill>
                    <a:schemeClr val="accent1">
                      <a:lumMod val="75000"/>
                    </a:schemeClr>
                  </a:solidFill>
                  <a:latin typeface="+mn-lt"/>
                </a:rPr>
                <a:t>2</a:t>
              </a:r>
              <a:r>
                <a:rPr lang="fr-FR" altLang="fr-FR" sz="2200" b="1" dirty="0">
                  <a:solidFill>
                    <a:schemeClr val="accent1">
                      <a:lumMod val="75000"/>
                    </a:schemeClr>
                  </a:solidFill>
                  <a:latin typeface="+mn-lt"/>
                </a:rPr>
                <a:t>)</a:t>
              </a:r>
            </a:p>
          </p:txBody>
        </p:sp>
      </p:grpSp>
      <p:grpSp>
        <p:nvGrpSpPr>
          <p:cNvPr id="28" name="Groupe 27">
            <a:extLst>
              <a:ext uri="{FF2B5EF4-FFF2-40B4-BE49-F238E27FC236}">
                <a16:creationId xmlns:a16="http://schemas.microsoft.com/office/drawing/2014/main" id="{BB753408-DB9E-16FD-6E4E-9109A70CEC6A}"/>
              </a:ext>
            </a:extLst>
          </p:cNvPr>
          <p:cNvGrpSpPr/>
          <p:nvPr/>
        </p:nvGrpSpPr>
        <p:grpSpPr>
          <a:xfrm>
            <a:off x="5826700" y="1732156"/>
            <a:ext cx="2021323" cy="3242185"/>
            <a:chOff x="5826700" y="1732156"/>
            <a:chExt cx="2021323" cy="3242185"/>
          </a:xfrm>
        </p:grpSpPr>
        <p:pic>
          <p:nvPicPr>
            <p:cNvPr id="16" name="Image 15">
              <a:extLst>
                <a:ext uri="{FF2B5EF4-FFF2-40B4-BE49-F238E27FC236}">
                  <a16:creationId xmlns:a16="http://schemas.microsoft.com/office/drawing/2014/main" id="{FFD2A26F-BFE2-69A5-C4E8-2FD7AB0A57E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40070" y="1732156"/>
              <a:ext cx="1906477" cy="2696743"/>
            </a:xfrm>
            <a:prstGeom prst="rect">
              <a:avLst/>
            </a:prstGeom>
          </p:spPr>
        </p:pic>
        <p:sp>
          <p:nvSpPr>
            <p:cNvPr id="22" name="texte volcans">
              <a:extLst>
                <a:ext uri="{FF2B5EF4-FFF2-40B4-BE49-F238E27FC236}">
                  <a16:creationId xmlns:a16="http://schemas.microsoft.com/office/drawing/2014/main" id="{42C96D8D-3AE6-8FC9-64DD-A4B80C2C9357}"/>
                </a:ext>
              </a:extLst>
            </p:cNvPr>
            <p:cNvSpPr>
              <a:spLocks noChangeArrowheads="1"/>
            </p:cNvSpPr>
            <p:nvPr/>
          </p:nvSpPr>
          <p:spPr bwMode="auto">
            <a:xfrm>
              <a:off x="5826700" y="4204900"/>
              <a:ext cx="2021323" cy="769441"/>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latin typeface="+mn-lt"/>
                </a:rPr>
                <a:t>La vapeur d’eau</a:t>
              </a:r>
            </a:p>
            <a:p>
              <a:pPr algn="ctr" eaLnBrk="1" hangingPunct="1">
                <a:lnSpc>
                  <a:spcPct val="100000"/>
                </a:lnSpc>
                <a:spcBef>
                  <a:spcPct val="0"/>
                </a:spcBef>
                <a:buFontTx/>
                <a:buNone/>
                <a:defRPr/>
              </a:pPr>
              <a:r>
                <a:rPr lang="fr-FR" altLang="fr-FR" sz="2200" b="1" dirty="0">
                  <a:solidFill>
                    <a:schemeClr val="accent1">
                      <a:lumMod val="75000"/>
                    </a:schemeClr>
                  </a:solidFill>
                  <a:latin typeface="+mn-lt"/>
                </a:rPr>
                <a:t>(H</a:t>
              </a:r>
              <a:r>
                <a:rPr lang="fr-FR" altLang="fr-FR" sz="2200" b="1" baseline="-25000" dirty="0">
                  <a:solidFill>
                    <a:schemeClr val="accent1">
                      <a:lumMod val="75000"/>
                    </a:schemeClr>
                  </a:solidFill>
                  <a:latin typeface="+mn-lt"/>
                </a:rPr>
                <a:t>2</a:t>
              </a:r>
              <a:r>
                <a:rPr lang="fr-FR" altLang="fr-FR" sz="2200" b="1" dirty="0">
                  <a:solidFill>
                    <a:schemeClr val="accent1">
                      <a:lumMod val="75000"/>
                    </a:schemeClr>
                  </a:solidFill>
                  <a:latin typeface="+mn-lt"/>
                </a:rPr>
                <a:t>O)</a:t>
              </a:r>
            </a:p>
          </p:txBody>
        </p:sp>
      </p:grpSp>
      <p:grpSp>
        <p:nvGrpSpPr>
          <p:cNvPr id="27" name="Groupe 26">
            <a:extLst>
              <a:ext uri="{FF2B5EF4-FFF2-40B4-BE49-F238E27FC236}">
                <a16:creationId xmlns:a16="http://schemas.microsoft.com/office/drawing/2014/main" id="{5C74CC2D-1F7F-EA92-4D4E-2B2B72D47624}"/>
              </a:ext>
            </a:extLst>
          </p:cNvPr>
          <p:cNvGrpSpPr/>
          <p:nvPr/>
        </p:nvGrpSpPr>
        <p:grpSpPr>
          <a:xfrm>
            <a:off x="8825308" y="2574324"/>
            <a:ext cx="2789237" cy="2400016"/>
            <a:chOff x="8825308" y="2574324"/>
            <a:chExt cx="2789237" cy="2400016"/>
          </a:xfrm>
        </p:grpSpPr>
        <p:pic>
          <p:nvPicPr>
            <p:cNvPr id="20" name="Image 19">
              <a:extLst>
                <a:ext uri="{FF2B5EF4-FFF2-40B4-BE49-F238E27FC236}">
                  <a16:creationId xmlns:a16="http://schemas.microsoft.com/office/drawing/2014/main" id="{4437A576-7BE7-F5F6-2F61-A0B539B7160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25308" y="2574324"/>
              <a:ext cx="2789237" cy="1633151"/>
            </a:xfrm>
            <a:prstGeom prst="rect">
              <a:avLst/>
            </a:prstGeom>
          </p:spPr>
        </p:pic>
        <p:sp>
          <p:nvSpPr>
            <p:cNvPr id="23" name="texte volcans">
              <a:extLst>
                <a:ext uri="{FF2B5EF4-FFF2-40B4-BE49-F238E27FC236}">
                  <a16:creationId xmlns:a16="http://schemas.microsoft.com/office/drawing/2014/main" id="{37C54C36-05E1-0122-2A83-7688E9254DC3}"/>
                </a:ext>
              </a:extLst>
            </p:cNvPr>
            <p:cNvSpPr>
              <a:spLocks noChangeArrowheads="1"/>
            </p:cNvSpPr>
            <p:nvPr/>
          </p:nvSpPr>
          <p:spPr bwMode="auto">
            <a:xfrm>
              <a:off x="9532477" y="4204899"/>
              <a:ext cx="1561325" cy="769441"/>
            </a:xfrm>
            <a:prstGeom prst="rect">
              <a:avLst/>
            </a:prstGeom>
            <a:noFill/>
            <a:ln>
              <a:noFill/>
            </a:ln>
          </p:spPr>
          <p:txBody>
            <a:bodyPr wrap="none">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2200" b="1" dirty="0">
                  <a:solidFill>
                    <a:schemeClr val="accent1">
                      <a:lumMod val="75000"/>
                    </a:schemeClr>
                  </a:solidFill>
                  <a:latin typeface="+mn-lt"/>
                </a:rPr>
                <a:t>Le méthane</a:t>
              </a:r>
            </a:p>
            <a:p>
              <a:pPr algn="ctr" eaLnBrk="1" hangingPunct="1">
                <a:lnSpc>
                  <a:spcPct val="100000"/>
                </a:lnSpc>
                <a:spcBef>
                  <a:spcPct val="0"/>
                </a:spcBef>
                <a:buFontTx/>
                <a:buNone/>
                <a:defRPr/>
              </a:pPr>
              <a:r>
                <a:rPr lang="fr-FR" altLang="fr-FR" sz="2200" b="1" dirty="0">
                  <a:solidFill>
                    <a:schemeClr val="accent1">
                      <a:lumMod val="75000"/>
                    </a:schemeClr>
                  </a:solidFill>
                  <a:latin typeface="+mn-lt"/>
                </a:rPr>
                <a:t>(CH</a:t>
              </a:r>
              <a:r>
                <a:rPr lang="fr-FR" altLang="fr-FR" sz="2200" b="1" baseline="-25000" dirty="0">
                  <a:solidFill>
                    <a:schemeClr val="accent1">
                      <a:lumMod val="75000"/>
                    </a:schemeClr>
                  </a:solidFill>
                  <a:latin typeface="+mn-lt"/>
                </a:rPr>
                <a:t>4</a:t>
              </a:r>
              <a:r>
                <a:rPr lang="fr-FR" altLang="fr-FR" sz="2200" b="1" dirty="0">
                  <a:solidFill>
                    <a:schemeClr val="accent1">
                      <a:lumMod val="75000"/>
                    </a:schemeClr>
                  </a:solidFill>
                  <a:latin typeface="+mn-lt"/>
                </a:rPr>
                <a:t>)</a:t>
              </a:r>
            </a:p>
          </p:txBody>
        </p:sp>
      </p:grpSp>
      <p:grpSp>
        <p:nvGrpSpPr>
          <p:cNvPr id="30" name="Groupe N1">
            <a:extLst>
              <a:ext uri="{FF2B5EF4-FFF2-40B4-BE49-F238E27FC236}">
                <a16:creationId xmlns:a16="http://schemas.microsoft.com/office/drawing/2014/main" id="{AB380899-7011-D4F2-7F14-F608BA5E5A35}"/>
              </a:ext>
            </a:extLst>
          </p:cNvPr>
          <p:cNvGrpSpPr/>
          <p:nvPr/>
        </p:nvGrpSpPr>
        <p:grpSpPr>
          <a:xfrm>
            <a:off x="2755389" y="2775895"/>
            <a:ext cx="1015200" cy="1015200"/>
            <a:chOff x="2979068" y="2181479"/>
            <a:chExt cx="1015200" cy="1015200"/>
          </a:xfrm>
          <a:solidFill>
            <a:srgbClr val="42C4E3"/>
          </a:solidFill>
        </p:grpSpPr>
        <p:sp>
          <p:nvSpPr>
            <p:cNvPr id="31" name="Numéro 1">
              <a:extLst>
                <a:ext uri="{FF2B5EF4-FFF2-40B4-BE49-F238E27FC236}">
                  <a16:creationId xmlns:a16="http://schemas.microsoft.com/office/drawing/2014/main" id="{2D3F02DD-065E-5516-D172-AD0C6D5C4EBF}"/>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2" name="? bleu">
              <a:extLst>
                <a:ext uri="{FF2B5EF4-FFF2-40B4-BE49-F238E27FC236}">
                  <a16:creationId xmlns:a16="http://schemas.microsoft.com/office/drawing/2014/main" id="{2A1B84A5-985F-E26A-7F8C-686EBCAF5D07}"/>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33" name="Groupe N3">
            <a:extLst>
              <a:ext uri="{FF2B5EF4-FFF2-40B4-BE49-F238E27FC236}">
                <a16:creationId xmlns:a16="http://schemas.microsoft.com/office/drawing/2014/main" id="{806C1860-53C0-096E-E4F2-7EE907E1DB6A}"/>
              </a:ext>
            </a:extLst>
          </p:cNvPr>
          <p:cNvGrpSpPr>
            <a:grpSpLocks/>
          </p:cNvGrpSpPr>
          <p:nvPr/>
        </p:nvGrpSpPr>
        <p:grpSpPr bwMode="auto">
          <a:xfrm>
            <a:off x="9805139" y="2780786"/>
            <a:ext cx="1016000" cy="1014413"/>
            <a:chOff x="9725308" y="2293938"/>
            <a:chExt cx="1015200" cy="1015200"/>
          </a:xfrm>
        </p:grpSpPr>
        <p:sp>
          <p:nvSpPr>
            <p:cNvPr id="34" name="Numéro 3">
              <a:extLst>
                <a:ext uri="{FF2B5EF4-FFF2-40B4-BE49-F238E27FC236}">
                  <a16:creationId xmlns:a16="http://schemas.microsoft.com/office/drawing/2014/main" id="{B1A07A45-AD4C-C30D-6536-1E7050F015FE}"/>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5" name="? bleu">
              <a:extLst>
                <a:ext uri="{FF2B5EF4-FFF2-40B4-BE49-F238E27FC236}">
                  <a16:creationId xmlns:a16="http://schemas.microsoft.com/office/drawing/2014/main" id="{6F27B254-757C-4C9B-AEEC-194538C7327C}"/>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36" name="Groupe N2">
            <a:extLst>
              <a:ext uri="{FF2B5EF4-FFF2-40B4-BE49-F238E27FC236}">
                <a16:creationId xmlns:a16="http://schemas.microsoft.com/office/drawing/2014/main" id="{DC65E72A-E008-0629-1CC4-B5EA8592F829}"/>
              </a:ext>
            </a:extLst>
          </p:cNvPr>
          <p:cNvGrpSpPr>
            <a:grpSpLocks/>
          </p:cNvGrpSpPr>
          <p:nvPr/>
        </p:nvGrpSpPr>
        <p:grpSpPr bwMode="auto">
          <a:xfrm>
            <a:off x="6372323" y="2772848"/>
            <a:ext cx="1016000" cy="1014413"/>
            <a:chOff x="6429109" y="2275219"/>
            <a:chExt cx="1015200" cy="1015200"/>
          </a:xfrm>
        </p:grpSpPr>
        <p:sp>
          <p:nvSpPr>
            <p:cNvPr id="37" name="Numéro 2">
              <a:extLst>
                <a:ext uri="{FF2B5EF4-FFF2-40B4-BE49-F238E27FC236}">
                  <a16:creationId xmlns:a16="http://schemas.microsoft.com/office/drawing/2014/main" id="{64407717-DCE4-D0C6-D42F-5D98820E9ADA}"/>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8" name="? bleu">
              <a:extLst>
                <a:ext uri="{FF2B5EF4-FFF2-40B4-BE49-F238E27FC236}">
                  <a16:creationId xmlns:a16="http://schemas.microsoft.com/office/drawing/2014/main" id="{C9FAEA83-98FE-9D3E-0610-BAB6EB55481E}"/>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sp>
        <p:nvSpPr>
          <p:cNvPr id="40" name="Espace réservé du numéro de diapositive 1">
            <a:extLst>
              <a:ext uri="{FF2B5EF4-FFF2-40B4-BE49-F238E27FC236}">
                <a16:creationId xmlns:a16="http://schemas.microsoft.com/office/drawing/2014/main" id="{0D0784CA-FC34-CCC3-C0E3-3E67C570AA8B}"/>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52</a:t>
            </a:fld>
            <a:endParaRPr lang="fr-FR" altLang="fr-FR" sz="1800" b="1" dirty="0">
              <a:solidFill>
                <a:schemeClr val="bg1"/>
              </a:solidFill>
            </a:endParaRPr>
          </a:p>
        </p:txBody>
      </p:sp>
      <p:pic>
        <p:nvPicPr>
          <p:cNvPr id="13" name="Image 1">
            <a:hlinkClick r:id="rId10" action="ppaction://hlinksldjump"/>
            <a:extLst>
              <a:ext uri="{FF2B5EF4-FFF2-40B4-BE49-F238E27FC236}">
                <a16:creationId xmlns:a16="http://schemas.microsoft.com/office/drawing/2014/main" id="{5A45B81C-A43C-6E38-A321-C0A7DA7D6EB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14588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9" restart="whenNotActive" fill="hold" evtFilter="cancelBubble" nodeType="interactiveSeq">
                <p:stCondLst>
                  <p:cond evt="onClick" delay="0">
                    <p:tgtEl>
                      <p:spTgt spid="36"/>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36"/>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16" restart="whenNotActive" fill="hold" evtFilter="cancelBubble" nodeType="interactiveSeq">
                <p:stCondLst>
                  <p:cond evt="onClick" delay="0">
                    <p:tgtEl>
                      <p:spTgt spid="33"/>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33"/>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76C7720C-4E57-306F-FF8D-49B93A1444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51" y="967"/>
            <a:ext cx="12392927" cy="6970201"/>
          </a:xfrm>
          <a:prstGeom prst="rect">
            <a:avLst/>
          </a:prstGeom>
        </p:spPr>
      </p:pic>
      <p:sp>
        <p:nvSpPr>
          <p:cNvPr id="5" name="Rectangle 4">
            <a:extLst>
              <a:ext uri="{FF2B5EF4-FFF2-40B4-BE49-F238E27FC236}">
                <a16:creationId xmlns:a16="http://schemas.microsoft.com/office/drawing/2014/main" id="{5F337CDF-3BFF-4370-543A-6A16C639847D}"/>
              </a:ext>
            </a:extLst>
          </p:cNvPr>
          <p:cNvSpPr/>
          <p:nvPr/>
        </p:nvSpPr>
        <p:spPr>
          <a:xfrm>
            <a:off x="6210677" y="2236203"/>
            <a:ext cx="6001300" cy="14885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C3A399EE-0841-F6BE-3FAB-47977402DEC9}"/>
              </a:ext>
            </a:extLst>
          </p:cNvPr>
          <p:cNvSpPr txBox="1"/>
          <p:nvPr/>
        </p:nvSpPr>
        <p:spPr>
          <a:xfrm>
            <a:off x="6386646" y="2318755"/>
            <a:ext cx="6409851" cy="1323439"/>
          </a:xfrm>
          <a:prstGeom prst="rect">
            <a:avLst/>
          </a:prstGeom>
          <a:noFill/>
        </p:spPr>
        <p:txBody>
          <a:bodyPr wrap="square" rtlCol="0">
            <a:spAutoFit/>
          </a:bodyPr>
          <a:lstStyle/>
          <a:p>
            <a:r>
              <a:rPr lang="fr-FR" sz="4000" b="1" dirty="0">
                <a:solidFill>
                  <a:schemeClr val="accent1">
                    <a:lumMod val="75000"/>
                  </a:schemeClr>
                </a:solidFill>
              </a:rPr>
              <a:t>LES AUTRES CAUSES DE PERTE DE BIODIVERSITE </a:t>
            </a:r>
          </a:p>
        </p:txBody>
      </p:sp>
    </p:spTree>
    <p:extLst>
      <p:ext uri="{BB962C8B-B14F-4D97-AF65-F5344CB8AC3E}">
        <p14:creationId xmlns:p14="http://schemas.microsoft.com/office/powerpoint/2010/main" val="36570841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e 40">
            <a:extLst>
              <a:ext uri="{FF2B5EF4-FFF2-40B4-BE49-F238E27FC236}">
                <a16:creationId xmlns:a16="http://schemas.microsoft.com/office/drawing/2014/main" id="{B713E322-BE81-F014-D16B-73AEA4719B81}"/>
              </a:ext>
            </a:extLst>
          </p:cNvPr>
          <p:cNvGrpSpPr/>
          <p:nvPr/>
        </p:nvGrpSpPr>
        <p:grpSpPr>
          <a:xfrm>
            <a:off x="1845112" y="1480888"/>
            <a:ext cx="4163005" cy="2192810"/>
            <a:chOff x="1845112" y="1480888"/>
            <a:chExt cx="4163005" cy="2192810"/>
          </a:xfrm>
        </p:grpSpPr>
        <p:sp>
          <p:nvSpPr>
            <p:cNvPr id="14" name="ZoneTexte 14">
              <a:extLst>
                <a:ext uri="{FF2B5EF4-FFF2-40B4-BE49-F238E27FC236}">
                  <a16:creationId xmlns:a16="http://schemas.microsoft.com/office/drawing/2014/main" id="{9CAEAD9B-08CA-FF1C-517F-6332C5F21A6C}"/>
                </a:ext>
              </a:extLst>
            </p:cNvPr>
            <p:cNvSpPr txBox="1">
              <a:spLocks noChangeArrowheads="1"/>
            </p:cNvSpPr>
            <p:nvPr/>
          </p:nvSpPr>
          <p:spPr bwMode="auto">
            <a:xfrm>
              <a:off x="1936341" y="3027367"/>
              <a:ext cx="3988709" cy="64633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Bouleversement des écosystèmes </a:t>
              </a:r>
            </a:p>
            <a:p>
              <a:pPr algn="ctr" eaLnBrk="1" hangingPunct="1">
                <a:lnSpc>
                  <a:spcPct val="100000"/>
                </a:lnSpc>
                <a:spcBef>
                  <a:spcPct val="0"/>
                </a:spcBef>
                <a:buFontTx/>
                <a:buNone/>
                <a:defRPr/>
              </a:pPr>
              <a:r>
                <a:rPr lang="fr-FR" altLang="fr-FR" sz="1600" dirty="0">
                  <a:solidFill>
                    <a:schemeClr val="accent1">
                      <a:lumMod val="75000"/>
                    </a:schemeClr>
                  </a:solidFill>
                  <a:ea typeface="Calibri" panose="020F0502020204030204" pitchFamily="34" charset="0"/>
                  <a:cs typeface="Calibri" panose="020F0502020204030204" pitchFamily="34" charset="0"/>
                </a:rPr>
                <a:t>(ex : assèchement des zones tropicales) </a:t>
              </a:r>
              <a:endParaRPr lang="fr-FR" altLang="fr-FR" sz="2000" dirty="0">
                <a:solidFill>
                  <a:schemeClr val="accent1">
                    <a:lumMod val="75000"/>
                  </a:schemeClr>
                </a:solidFill>
                <a:ea typeface="Calibri" panose="020F0502020204030204" pitchFamily="34" charset="0"/>
                <a:cs typeface="Calibri" panose="020F0502020204030204" pitchFamily="34" charset="0"/>
              </a:endParaRPr>
            </a:p>
          </p:txBody>
        </p:sp>
        <p:pic>
          <p:nvPicPr>
            <p:cNvPr id="26" name="Image 25">
              <a:extLst>
                <a:ext uri="{FF2B5EF4-FFF2-40B4-BE49-F238E27FC236}">
                  <a16:creationId xmlns:a16="http://schemas.microsoft.com/office/drawing/2014/main" id="{882266A5-2285-5341-2007-9D4818BAC1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5112" y="1480888"/>
              <a:ext cx="4163005" cy="1578028"/>
            </a:xfrm>
            <a:prstGeom prst="rect">
              <a:avLst/>
            </a:prstGeom>
          </p:spPr>
        </p:pic>
      </p:grpSp>
      <p:grpSp>
        <p:nvGrpSpPr>
          <p:cNvPr id="45" name="Groupe 44">
            <a:extLst>
              <a:ext uri="{FF2B5EF4-FFF2-40B4-BE49-F238E27FC236}">
                <a16:creationId xmlns:a16="http://schemas.microsoft.com/office/drawing/2014/main" id="{89D37EEB-E044-25CF-9C77-9006124EDBA7}"/>
              </a:ext>
            </a:extLst>
          </p:cNvPr>
          <p:cNvGrpSpPr/>
          <p:nvPr/>
        </p:nvGrpSpPr>
        <p:grpSpPr>
          <a:xfrm>
            <a:off x="2076964" y="4329499"/>
            <a:ext cx="3584924" cy="2334669"/>
            <a:chOff x="2076964" y="4329499"/>
            <a:chExt cx="3584924" cy="2334669"/>
          </a:xfrm>
        </p:grpSpPr>
        <p:sp>
          <p:nvSpPr>
            <p:cNvPr id="19" name="ZoneTexte 14">
              <a:extLst>
                <a:ext uri="{FF2B5EF4-FFF2-40B4-BE49-F238E27FC236}">
                  <a16:creationId xmlns:a16="http://schemas.microsoft.com/office/drawing/2014/main" id="{CD19B354-F4DF-87B3-9517-AB7553CE37F1}"/>
                </a:ext>
              </a:extLst>
            </p:cNvPr>
            <p:cNvSpPr txBox="1">
              <a:spLocks noChangeArrowheads="1"/>
            </p:cNvSpPr>
            <p:nvPr/>
          </p:nvSpPr>
          <p:spPr bwMode="auto">
            <a:xfrm>
              <a:off x="2392883" y="5956282"/>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Migration des espèces pour la recherche de ressources </a:t>
              </a:r>
            </a:p>
          </p:txBody>
        </p:sp>
        <p:pic>
          <p:nvPicPr>
            <p:cNvPr id="44" name="Image 43">
              <a:extLst>
                <a:ext uri="{FF2B5EF4-FFF2-40B4-BE49-F238E27FC236}">
                  <a16:creationId xmlns:a16="http://schemas.microsoft.com/office/drawing/2014/main" id="{1C4D00C4-94BC-BB1D-54CD-252D35A7AC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76964" y="4329499"/>
              <a:ext cx="3584924" cy="1527775"/>
            </a:xfrm>
            <a:prstGeom prst="rect">
              <a:avLst/>
            </a:prstGeom>
          </p:spPr>
        </p:pic>
      </p:grpSp>
      <p:sp>
        <p:nvSpPr>
          <p:cNvPr id="2" name="Rectangle 2">
            <a:extLst>
              <a:ext uri="{FF2B5EF4-FFF2-40B4-BE49-F238E27FC236}">
                <a16:creationId xmlns:a16="http://schemas.microsoft.com/office/drawing/2014/main" id="{3839F55D-50FB-3790-A8B7-5D8A845F9B1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Quels sont les effets du changement </a:t>
            </a:r>
            <a:r>
              <a:rPr lang="fr-FR" sz="3500" b="1">
                <a:solidFill>
                  <a:srgbClr val="4472C4">
                    <a:lumMod val="75000"/>
                  </a:srgbClr>
                </a:solidFill>
                <a:cs typeface="Arial" panose="020B0604020202020204" pitchFamily="34" charset="0"/>
              </a:rPr>
              <a:t>climatique </a:t>
            </a:r>
          </a:p>
          <a:p>
            <a:pPr algn="ctr" eaLnBrk="1" hangingPunct="1">
              <a:defRPr/>
            </a:pPr>
            <a:r>
              <a:rPr lang="fr-FR" sz="3500" b="1">
                <a:solidFill>
                  <a:srgbClr val="4472C4">
                    <a:lumMod val="75000"/>
                  </a:srgbClr>
                </a:solidFill>
                <a:cs typeface="Arial" panose="020B0604020202020204" pitchFamily="34" charset="0"/>
              </a:rPr>
              <a:t>sur </a:t>
            </a:r>
            <a:r>
              <a:rPr lang="fr-FR" sz="3500" b="1" dirty="0">
                <a:solidFill>
                  <a:srgbClr val="4472C4">
                    <a:lumMod val="75000"/>
                  </a:srgbClr>
                </a:solidFill>
                <a:cs typeface="Arial" panose="020B0604020202020204" pitchFamily="34" charset="0"/>
              </a:rPr>
              <a:t>la biodiversité ?</a:t>
            </a:r>
          </a:p>
        </p:txBody>
      </p:sp>
      <p:sp>
        <p:nvSpPr>
          <p:cNvPr id="3" name="Rectangle 1">
            <a:extLst>
              <a:ext uri="{FF2B5EF4-FFF2-40B4-BE49-F238E27FC236}">
                <a16:creationId xmlns:a16="http://schemas.microsoft.com/office/drawing/2014/main" id="{C01F3B05-3EEF-BE06-AD23-6F17FBB9F39A}"/>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01A6E261-9720-6581-49F5-035E6D6297E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737B2969-C3D3-5814-FC2A-117EF30B551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3FC3789F-307D-AF42-1436-2581AB352E8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C0F7201D-DE06-9A80-F686-A802F1057B0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F29D1CA2-2C3A-ADBE-234A-0324913DD44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2C458E3B-5B0D-F295-D292-8CD7C06FD9D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AC8D9F1D-DF8D-F0B8-9EC5-32D2908DC51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 name="Groupe 27">
            <a:extLst>
              <a:ext uri="{FF2B5EF4-FFF2-40B4-BE49-F238E27FC236}">
                <a16:creationId xmlns:a16="http://schemas.microsoft.com/office/drawing/2014/main" id="{C8BC446C-B128-E6D4-C22A-B3FC09CDD963}"/>
              </a:ext>
            </a:extLst>
          </p:cNvPr>
          <p:cNvGrpSpPr/>
          <p:nvPr/>
        </p:nvGrpSpPr>
        <p:grpSpPr>
          <a:xfrm>
            <a:off x="7104836" y="1068279"/>
            <a:ext cx="3876672" cy="2660322"/>
            <a:chOff x="7104836" y="1068279"/>
            <a:chExt cx="3876672" cy="2660322"/>
          </a:xfrm>
        </p:grpSpPr>
        <p:sp>
          <p:nvSpPr>
            <p:cNvPr id="15" name="ZoneTexte 14">
              <a:extLst>
                <a:ext uri="{FF2B5EF4-FFF2-40B4-BE49-F238E27FC236}">
                  <a16:creationId xmlns:a16="http://schemas.microsoft.com/office/drawing/2014/main" id="{58F1805E-B5E6-C762-EEA5-937633294341}"/>
                </a:ext>
              </a:extLst>
            </p:cNvPr>
            <p:cNvSpPr txBox="1">
              <a:spLocks noChangeArrowheads="1"/>
            </p:cNvSpPr>
            <p:nvPr/>
          </p:nvSpPr>
          <p:spPr bwMode="auto">
            <a:xfrm>
              <a:off x="7104836" y="3082270"/>
              <a:ext cx="3876672" cy="64633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Apparition d’espèces invasives </a:t>
              </a:r>
              <a:r>
                <a:rPr lang="fr-FR" altLang="fr-FR" sz="1600" dirty="0">
                  <a:solidFill>
                    <a:schemeClr val="accent1">
                      <a:lumMod val="75000"/>
                    </a:schemeClr>
                  </a:solidFill>
                  <a:ea typeface="Calibri" panose="020F0502020204030204" pitchFamily="34" charset="0"/>
                  <a:cs typeface="Calibri" panose="020F0502020204030204" pitchFamily="34" charset="0"/>
                </a:rPr>
                <a:t>(menace sur la biodiversité locale)</a:t>
              </a:r>
              <a:endParaRPr lang="fr-FR" altLang="fr-FR" sz="2000" dirty="0">
                <a:solidFill>
                  <a:schemeClr val="accent1">
                    <a:lumMod val="75000"/>
                  </a:schemeClr>
                </a:solidFill>
                <a:ea typeface="Calibri" panose="020F0502020204030204" pitchFamily="34" charset="0"/>
                <a:cs typeface="Calibri" panose="020F0502020204030204" pitchFamily="34" charset="0"/>
              </a:endParaRPr>
            </a:p>
          </p:txBody>
        </p:sp>
        <p:pic>
          <p:nvPicPr>
            <p:cNvPr id="18" name="Image 17">
              <a:extLst>
                <a:ext uri="{FF2B5EF4-FFF2-40B4-BE49-F238E27FC236}">
                  <a16:creationId xmlns:a16="http://schemas.microsoft.com/office/drawing/2014/main" id="{E05636D8-C259-1D9D-C1DF-ECF2D2411E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51388" y="1068279"/>
              <a:ext cx="3012154" cy="2127941"/>
            </a:xfrm>
            <a:prstGeom prst="rect">
              <a:avLst/>
            </a:prstGeom>
          </p:spPr>
        </p:pic>
      </p:grpSp>
      <p:sp>
        <p:nvSpPr>
          <p:cNvPr id="12" name="Espace réservé du numéro de diapositive 1">
            <a:extLst>
              <a:ext uri="{FF2B5EF4-FFF2-40B4-BE49-F238E27FC236}">
                <a16:creationId xmlns:a16="http://schemas.microsoft.com/office/drawing/2014/main" id="{E334B7F0-E36A-2F16-78E7-31A2AD90DB74}"/>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54</a:t>
            </a:fld>
            <a:endParaRPr lang="fr-FR" altLang="fr-FR" sz="1800" b="1" dirty="0">
              <a:solidFill>
                <a:schemeClr val="bg1"/>
              </a:solidFill>
            </a:endParaRPr>
          </a:p>
        </p:txBody>
      </p:sp>
      <p:grpSp>
        <p:nvGrpSpPr>
          <p:cNvPr id="25" name="Groupe 24">
            <a:extLst>
              <a:ext uri="{FF2B5EF4-FFF2-40B4-BE49-F238E27FC236}">
                <a16:creationId xmlns:a16="http://schemas.microsoft.com/office/drawing/2014/main" id="{6341ED61-62A1-5D1E-D2A7-B4289822BEAC}"/>
              </a:ext>
            </a:extLst>
          </p:cNvPr>
          <p:cNvGrpSpPr/>
          <p:nvPr/>
        </p:nvGrpSpPr>
        <p:grpSpPr>
          <a:xfrm>
            <a:off x="7485513" y="4313381"/>
            <a:ext cx="3510655" cy="2370905"/>
            <a:chOff x="7845103" y="4313381"/>
            <a:chExt cx="3510655" cy="2370905"/>
          </a:xfrm>
        </p:grpSpPr>
        <p:sp>
          <p:nvSpPr>
            <p:cNvPr id="16" name="ZoneTexte 14">
              <a:extLst>
                <a:ext uri="{FF2B5EF4-FFF2-40B4-BE49-F238E27FC236}">
                  <a16:creationId xmlns:a16="http://schemas.microsoft.com/office/drawing/2014/main" id="{D5CE8E50-C488-D8DA-E206-47D5C2D761DF}"/>
                </a:ext>
              </a:extLst>
            </p:cNvPr>
            <p:cNvSpPr txBox="1">
              <a:spLocks noChangeArrowheads="1"/>
            </p:cNvSpPr>
            <p:nvPr/>
          </p:nvSpPr>
          <p:spPr bwMode="auto">
            <a:xfrm>
              <a:off x="8001819" y="5976400"/>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Perturbation de la chaîne alimentaire</a:t>
              </a:r>
            </a:p>
          </p:txBody>
        </p:sp>
        <p:pic>
          <p:nvPicPr>
            <p:cNvPr id="21" name="Image 20">
              <a:extLst>
                <a:ext uri="{FF2B5EF4-FFF2-40B4-BE49-F238E27FC236}">
                  <a16:creationId xmlns:a16="http://schemas.microsoft.com/office/drawing/2014/main" id="{5090CAEE-3BB1-A5F5-5DB5-D5E2ABC4E39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45103" y="4313381"/>
              <a:ext cx="3510655" cy="1789746"/>
            </a:xfrm>
            <a:prstGeom prst="rect">
              <a:avLst/>
            </a:prstGeom>
          </p:spPr>
        </p:pic>
        <p:pic>
          <p:nvPicPr>
            <p:cNvPr id="23" name="Image 22">
              <a:extLst>
                <a:ext uri="{FF2B5EF4-FFF2-40B4-BE49-F238E27FC236}">
                  <a16:creationId xmlns:a16="http://schemas.microsoft.com/office/drawing/2014/main" id="{14E59AAB-A36F-C742-10B0-C4A586293F6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639232" y="4806947"/>
              <a:ext cx="555628" cy="555628"/>
            </a:xfrm>
            <a:prstGeom prst="rect">
              <a:avLst/>
            </a:prstGeom>
          </p:spPr>
        </p:pic>
      </p:grpSp>
      <p:grpSp>
        <p:nvGrpSpPr>
          <p:cNvPr id="29" name="Groupe N1">
            <a:extLst>
              <a:ext uri="{FF2B5EF4-FFF2-40B4-BE49-F238E27FC236}">
                <a16:creationId xmlns:a16="http://schemas.microsoft.com/office/drawing/2014/main" id="{5B7D82BC-C36F-F0E9-FFCA-60C7BF409478}"/>
              </a:ext>
            </a:extLst>
          </p:cNvPr>
          <p:cNvGrpSpPr/>
          <p:nvPr/>
        </p:nvGrpSpPr>
        <p:grpSpPr>
          <a:xfrm>
            <a:off x="3337733" y="1769373"/>
            <a:ext cx="1015200" cy="1015200"/>
            <a:chOff x="2979068" y="2181479"/>
            <a:chExt cx="1015200" cy="1015200"/>
          </a:xfrm>
          <a:solidFill>
            <a:srgbClr val="42C4E3"/>
          </a:solidFill>
        </p:grpSpPr>
        <p:sp>
          <p:nvSpPr>
            <p:cNvPr id="30" name="Numéro 1">
              <a:extLst>
                <a:ext uri="{FF2B5EF4-FFF2-40B4-BE49-F238E27FC236}">
                  <a16:creationId xmlns:a16="http://schemas.microsoft.com/office/drawing/2014/main" id="{0759D0AF-E667-4173-3BEE-680DE278CA75}"/>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1" name="? bleu">
              <a:extLst>
                <a:ext uri="{FF2B5EF4-FFF2-40B4-BE49-F238E27FC236}">
                  <a16:creationId xmlns:a16="http://schemas.microsoft.com/office/drawing/2014/main" id="{3FCE319A-628F-D82A-ABB6-7FBEB701E341}"/>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32" name="Groupe N3">
            <a:extLst>
              <a:ext uri="{FF2B5EF4-FFF2-40B4-BE49-F238E27FC236}">
                <a16:creationId xmlns:a16="http://schemas.microsoft.com/office/drawing/2014/main" id="{A75263A7-4938-F75F-B776-442DEA98AEE9}"/>
              </a:ext>
            </a:extLst>
          </p:cNvPr>
          <p:cNvGrpSpPr>
            <a:grpSpLocks/>
          </p:cNvGrpSpPr>
          <p:nvPr/>
        </p:nvGrpSpPr>
        <p:grpSpPr bwMode="auto">
          <a:xfrm>
            <a:off x="3418615" y="4577501"/>
            <a:ext cx="1016000" cy="1014413"/>
            <a:chOff x="9725308" y="2293938"/>
            <a:chExt cx="1015200" cy="1015200"/>
          </a:xfrm>
        </p:grpSpPr>
        <p:sp>
          <p:nvSpPr>
            <p:cNvPr id="33" name="Numéro 3">
              <a:extLst>
                <a:ext uri="{FF2B5EF4-FFF2-40B4-BE49-F238E27FC236}">
                  <a16:creationId xmlns:a16="http://schemas.microsoft.com/office/drawing/2014/main" id="{66C8EBB2-7352-9803-B8DD-CD7830E7A04D}"/>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4" name="? bleu">
              <a:extLst>
                <a:ext uri="{FF2B5EF4-FFF2-40B4-BE49-F238E27FC236}">
                  <a16:creationId xmlns:a16="http://schemas.microsoft.com/office/drawing/2014/main" id="{3F1AC146-D034-8F59-5354-86953AE8D863}"/>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35" name="Groupe N4">
            <a:extLst>
              <a:ext uri="{FF2B5EF4-FFF2-40B4-BE49-F238E27FC236}">
                <a16:creationId xmlns:a16="http://schemas.microsoft.com/office/drawing/2014/main" id="{B21DBDD4-4E27-F85F-47C2-F2F6409F5779}"/>
              </a:ext>
            </a:extLst>
          </p:cNvPr>
          <p:cNvGrpSpPr>
            <a:grpSpLocks/>
          </p:cNvGrpSpPr>
          <p:nvPr/>
        </p:nvGrpSpPr>
        <p:grpSpPr bwMode="auto">
          <a:xfrm>
            <a:off x="8819270" y="4679950"/>
            <a:ext cx="1016000" cy="1016000"/>
            <a:chOff x="3027027" y="5047015"/>
            <a:chExt cx="1015200" cy="1015200"/>
          </a:xfrm>
        </p:grpSpPr>
        <p:sp>
          <p:nvSpPr>
            <p:cNvPr id="36" name="Numéro 4">
              <a:extLst>
                <a:ext uri="{FF2B5EF4-FFF2-40B4-BE49-F238E27FC236}">
                  <a16:creationId xmlns:a16="http://schemas.microsoft.com/office/drawing/2014/main" id="{BEE8E93D-90CA-7D70-3E20-C2088E3185EA}"/>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7" name="? bleu">
              <a:extLst>
                <a:ext uri="{FF2B5EF4-FFF2-40B4-BE49-F238E27FC236}">
                  <a16:creationId xmlns:a16="http://schemas.microsoft.com/office/drawing/2014/main" id="{C72D454B-E840-7967-037E-ADA16BB3CCDE}"/>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38" name="Groupe N2">
            <a:extLst>
              <a:ext uri="{FF2B5EF4-FFF2-40B4-BE49-F238E27FC236}">
                <a16:creationId xmlns:a16="http://schemas.microsoft.com/office/drawing/2014/main" id="{BFB71246-E638-AF1E-CAF6-FA2956A6D55D}"/>
              </a:ext>
            </a:extLst>
          </p:cNvPr>
          <p:cNvGrpSpPr>
            <a:grpSpLocks/>
          </p:cNvGrpSpPr>
          <p:nvPr/>
        </p:nvGrpSpPr>
        <p:grpSpPr bwMode="auto">
          <a:xfrm>
            <a:off x="8718297" y="1764619"/>
            <a:ext cx="1016000" cy="1014413"/>
            <a:chOff x="6429109" y="2275219"/>
            <a:chExt cx="1015200" cy="1015200"/>
          </a:xfrm>
        </p:grpSpPr>
        <p:sp>
          <p:nvSpPr>
            <p:cNvPr id="39" name="Numéro 2">
              <a:extLst>
                <a:ext uri="{FF2B5EF4-FFF2-40B4-BE49-F238E27FC236}">
                  <a16:creationId xmlns:a16="http://schemas.microsoft.com/office/drawing/2014/main" id="{2AD46998-F735-61F4-8E4A-57868227275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0" name="? bleu">
              <a:extLst>
                <a:ext uri="{FF2B5EF4-FFF2-40B4-BE49-F238E27FC236}">
                  <a16:creationId xmlns:a16="http://schemas.microsoft.com/office/drawing/2014/main" id="{B3A39E88-66FC-6B56-8CB6-9621392B16EF}"/>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pic>
        <p:nvPicPr>
          <p:cNvPr id="17" name="Logo AEM">
            <a:extLst>
              <a:ext uri="{FF2B5EF4-FFF2-40B4-BE49-F238E27FC236}">
                <a16:creationId xmlns:a16="http://schemas.microsoft.com/office/drawing/2014/main" id="{17F2EED8-4F88-0ECF-3324-649E9F08F9DF}"/>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 Info">
            <a:extLst>
              <a:ext uri="{FF2B5EF4-FFF2-40B4-BE49-F238E27FC236}">
                <a16:creationId xmlns:a16="http://schemas.microsoft.com/office/drawing/2014/main" id="{504D59D9-1A0A-B877-96EB-F9AC5650CBCF}"/>
              </a:ext>
            </a:extLst>
          </p:cNvPr>
          <p:cNvPicPr>
            <a:picLocks noChangeAspect="1"/>
          </p:cNvPicPr>
          <p:nvPr/>
        </p:nvPicPr>
        <p:blipFill>
          <a:blip r:embed="rId12">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22" name="Carré corné Info">
            <a:extLst>
              <a:ext uri="{FF2B5EF4-FFF2-40B4-BE49-F238E27FC236}">
                <a16:creationId xmlns:a16="http://schemas.microsoft.com/office/drawing/2014/main" id="{43ABDC72-2653-1478-C954-1154EAE1EBB5}"/>
              </a:ext>
            </a:extLst>
          </p:cNvPr>
          <p:cNvSpPr/>
          <p:nvPr/>
        </p:nvSpPr>
        <p:spPr>
          <a:xfrm>
            <a:off x="153337" y="4657494"/>
            <a:ext cx="1687089" cy="1702041"/>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AutoNum type="arabicPeriod"/>
              <a:defRPr/>
            </a:pPr>
            <a:endParaRPr lang="fr-FR" sz="1100" b="1" dirty="0">
              <a:solidFill>
                <a:srgbClr val="002060"/>
              </a:solidFill>
            </a:endParaRPr>
          </a:p>
          <a:p>
            <a:pPr marL="228600" indent="-228600">
              <a:buAutoNum type="arabicPeriod"/>
              <a:defRPr/>
            </a:pPr>
            <a:r>
              <a:rPr lang="fr-FR" sz="1100" b="1" dirty="0">
                <a:solidFill>
                  <a:srgbClr val="002060"/>
                </a:solidFill>
              </a:rPr>
              <a:t>Bouleversement des écosystèmes</a:t>
            </a:r>
          </a:p>
          <a:p>
            <a:pPr marL="228600" indent="-228600">
              <a:buAutoNum type="arabicPeriod"/>
              <a:defRPr/>
            </a:pPr>
            <a:r>
              <a:rPr lang="fr-FR" sz="1100" b="1" dirty="0">
                <a:solidFill>
                  <a:srgbClr val="002060"/>
                </a:solidFill>
              </a:rPr>
              <a:t>Apparition d’espèces invasives</a:t>
            </a:r>
          </a:p>
          <a:p>
            <a:pPr marL="228600" indent="-228600">
              <a:buAutoNum type="arabicPeriod"/>
              <a:defRPr/>
            </a:pPr>
            <a:r>
              <a:rPr lang="fr-FR" sz="1100" b="1" dirty="0">
                <a:solidFill>
                  <a:srgbClr val="002060"/>
                </a:solidFill>
              </a:rPr>
              <a:t>Migration des espèces </a:t>
            </a:r>
          </a:p>
          <a:p>
            <a:pPr marL="228600" indent="-228600">
              <a:buAutoNum type="arabicPeriod"/>
              <a:defRPr/>
            </a:pPr>
            <a:r>
              <a:rPr lang="fr-FR" sz="1100" b="1" dirty="0">
                <a:solidFill>
                  <a:srgbClr val="002060"/>
                </a:solidFill>
              </a:rPr>
              <a:t>Perturbation de la chaîne alimentaire</a:t>
            </a:r>
          </a:p>
        </p:txBody>
      </p:sp>
      <p:sp>
        <p:nvSpPr>
          <p:cNvPr id="10" name="ZoneTexte 9">
            <a:extLst>
              <a:ext uri="{FF2B5EF4-FFF2-40B4-BE49-F238E27FC236}">
                <a16:creationId xmlns:a16="http://schemas.microsoft.com/office/drawing/2014/main" id="{D4D8F25A-46D8-49DD-AADB-E6603C66A7EA}"/>
              </a:ext>
            </a:extLst>
          </p:cNvPr>
          <p:cNvSpPr txBox="1"/>
          <p:nvPr/>
        </p:nvSpPr>
        <p:spPr>
          <a:xfrm>
            <a:off x="204945" y="6407287"/>
            <a:ext cx="1538010" cy="276999"/>
          </a:xfrm>
          <a:prstGeom prst="rect">
            <a:avLst/>
          </a:prstGeom>
          <a:noFill/>
        </p:spPr>
        <p:txBody>
          <a:bodyPr wrap="square" rtlCol="0">
            <a:spAutoFit/>
          </a:bodyPr>
          <a:lstStyle/>
          <a:p>
            <a:r>
              <a:rPr lang="fr-FR" sz="1200" dirty="0"/>
              <a:t>BE. EI. M. P</a:t>
            </a:r>
          </a:p>
        </p:txBody>
      </p:sp>
    </p:spTree>
    <p:extLst>
      <p:ext uri="{BB962C8B-B14F-4D97-AF65-F5344CB8AC3E}">
        <p14:creationId xmlns:p14="http://schemas.microsoft.com/office/powerpoint/2010/main" val="27867355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29"/>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9" restart="whenNotActive" fill="hold" evtFilter="cancelBubble" nodeType="interactiveSeq">
                <p:stCondLst>
                  <p:cond evt="onClick" delay="0">
                    <p:tgtEl>
                      <p:spTgt spid="38"/>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38"/>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seq concurrent="1" nextAc="seek">
              <p:cTn id="16" restart="whenNotActive" fill="hold" evtFilter="cancelBubble" nodeType="interactiveSeq">
                <p:stCondLst>
                  <p:cond evt="onClick" delay="0">
                    <p:tgtEl>
                      <p:spTgt spid="32"/>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32"/>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32"/>
                  </p:tgtEl>
                </p:cond>
              </p:nextCondLst>
            </p:seq>
            <p:seq concurrent="1" nextAc="seek">
              <p:cTn id="23" restart="whenNotActive" fill="hold" evtFilter="cancelBubble" nodeType="interactiveSeq">
                <p:stCondLst>
                  <p:cond evt="onClick" delay="0">
                    <p:tgtEl>
                      <p:spTgt spid="35"/>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35"/>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seq concurrent="1" nextAc="seek">
              <p:cTn id="30" restart="whenNotActive" fill="hold" evtFilter="cancelBubble" nodeType="interactiveSeq">
                <p:stCondLst>
                  <p:cond evt="onClick" delay="0">
                    <p:tgtEl>
                      <p:spTgt spid="13"/>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22" grpId="0" animBg="1"/>
      <p:bldP spid="22" grpId="1"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 26">
            <a:extLst>
              <a:ext uri="{FF2B5EF4-FFF2-40B4-BE49-F238E27FC236}">
                <a16:creationId xmlns:a16="http://schemas.microsoft.com/office/drawing/2014/main" id="{C2178793-1307-A44B-13C0-19A5C25333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8522" y="2000864"/>
            <a:ext cx="2154417" cy="2817315"/>
          </a:xfrm>
          <a:prstGeom prst="rect">
            <a:avLst/>
          </a:prstGeom>
        </p:spPr>
      </p:pic>
      <p:sp>
        <p:nvSpPr>
          <p:cNvPr id="2" name="Rectangle 2">
            <a:extLst>
              <a:ext uri="{FF2B5EF4-FFF2-40B4-BE49-F238E27FC236}">
                <a16:creationId xmlns:a16="http://schemas.microsoft.com/office/drawing/2014/main" id="{92E714E4-B634-B1F6-F1CD-E4214851EC9E}"/>
              </a:ext>
            </a:extLst>
          </p:cNvPr>
          <p:cNvSpPr/>
          <p:nvPr/>
        </p:nvSpPr>
        <p:spPr>
          <a:xfrm>
            <a:off x="1485900" y="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 est l’impact de certaines pratiques </a:t>
            </a:r>
          </a:p>
          <a:p>
            <a:pPr algn="ctr" eaLnBrk="1" hangingPunct="1">
              <a:defRPr/>
            </a:pPr>
            <a:r>
              <a:rPr lang="fr-FR" sz="3500" b="1" dirty="0">
                <a:solidFill>
                  <a:srgbClr val="4472C4">
                    <a:lumMod val="75000"/>
                  </a:srgbClr>
                </a:solidFill>
                <a:cs typeface="Arial" panose="020B0604020202020204" pitchFamily="34" charset="0"/>
              </a:rPr>
              <a:t>agricoles sur la biodiversité ?</a:t>
            </a:r>
          </a:p>
        </p:txBody>
      </p:sp>
      <p:sp>
        <p:nvSpPr>
          <p:cNvPr id="3" name="Rectangle 1">
            <a:extLst>
              <a:ext uri="{FF2B5EF4-FFF2-40B4-BE49-F238E27FC236}">
                <a16:creationId xmlns:a16="http://schemas.microsoft.com/office/drawing/2014/main" id="{D12356AA-1C6E-48AF-46F8-2F8AAE50B87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24BA1DD4-EC61-5E6C-B7AC-8BDB3B3670E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038E0B75-370B-A7BB-48EF-63FF716263C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E1EC3D66-ECF2-7366-CD52-DB4728381DF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13592006-CF7C-4BC7-9473-FCD85590DCF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57E30C05-E8DF-DD92-43EA-F8B51DEF732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BBD9632F-D676-8A46-002A-C042D4054902}"/>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3C57E64B-5CFA-1D1C-B582-D750079CF94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oneTexte 11">
            <a:extLst>
              <a:ext uri="{FF2B5EF4-FFF2-40B4-BE49-F238E27FC236}">
                <a16:creationId xmlns:a16="http://schemas.microsoft.com/office/drawing/2014/main" id="{3C5F36A2-D63A-01B4-6FAC-5901EE227401}"/>
              </a:ext>
            </a:extLst>
          </p:cNvPr>
          <p:cNvSpPr txBox="1"/>
          <p:nvPr/>
        </p:nvSpPr>
        <p:spPr>
          <a:xfrm>
            <a:off x="4299947" y="6046854"/>
            <a:ext cx="6064361" cy="461665"/>
          </a:xfrm>
          <a:prstGeom prst="rect">
            <a:avLst/>
          </a:prstGeom>
          <a:noFill/>
        </p:spPr>
        <p:txBody>
          <a:bodyPr wrap="square">
            <a:spAutoFit/>
          </a:bodyPr>
          <a:lstStyle/>
          <a:p>
            <a:pPr>
              <a:spcBef>
                <a:spcPts val="600"/>
              </a:spcBef>
              <a:defRPr/>
            </a:pPr>
            <a:r>
              <a:rPr lang="fr-FR" sz="2400" b="1" dirty="0">
                <a:solidFill>
                  <a:srgbClr val="E15A4C"/>
                </a:solidFill>
              </a:rPr>
              <a:t>1/3</a:t>
            </a:r>
            <a:r>
              <a:rPr lang="fr-FR" sz="2400" b="0" i="0" dirty="0">
                <a:solidFill>
                  <a:schemeClr val="accent5">
                    <a:lumMod val="75000"/>
                  </a:schemeClr>
                </a:solidFill>
                <a:effectLst/>
                <a:cs typeface="Arial" panose="020B0604020202020204" pitchFamily="34" charset="0"/>
              </a:rPr>
              <a:t> </a:t>
            </a:r>
            <a:r>
              <a:rPr lang="fr-FR" b="0" i="0" dirty="0">
                <a:solidFill>
                  <a:schemeClr val="accent1">
                    <a:lumMod val="75000"/>
                  </a:schemeClr>
                </a:solidFill>
                <a:effectLst/>
                <a:cs typeface="Arial" panose="020B0604020202020204" pitchFamily="34" charset="0"/>
              </a:rPr>
              <a:t>de la surface des continents </a:t>
            </a:r>
            <a:r>
              <a:rPr lang="fr-FR" dirty="0">
                <a:solidFill>
                  <a:schemeClr val="accent1">
                    <a:lumMod val="75000"/>
                  </a:schemeClr>
                </a:solidFill>
                <a:cs typeface="Arial" panose="020B0604020202020204" pitchFamily="34" charset="0"/>
              </a:rPr>
              <a:t>es</a:t>
            </a:r>
            <a:r>
              <a:rPr lang="fr-FR" b="0" i="0" dirty="0">
                <a:solidFill>
                  <a:schemeClr val="accent1">
                    <a:lumMod val="75000"/>
                  </a:schemeClr>
                </a:solidFill>
                <a:effectLst/>
                <a:cs typeface="Arial" panose="020B0604020202020204" pitchFamily="34" charset="0"/>
              </a:rPr>
              <a:t>t </a:t>
            </a:r>
            <a:r>
              <a:rPr lang="fr-FR" b="1" i="0" dirty="0">
                <a:solidFill>
                  <a:schemeClr val="accent1">
                    <a:lumMod val="75000"/>
                  </a:schemeClr>
                </a:solidFill>
                <a:effectLst/>
                <a:cs typeface="Arial" panose="020B0604020202020204" pitchFamily="34" charset="0"/>
              </a:rPr>
              <a:t>exploité par l’agriculture</a:t>
            </a:r>
            <a:r>
              <a:rPr lang="fr-FR" b="0" i="0" dirty="0">
                <a:solidFill>
                  <a:schemeClr val="accent1">
                    <a:lumMod val="75000"/>
                  </a:schemeClr>
                </a:solidFill>
                <a:effectLst/>
                <a:cs typeface="Arial" panose="020B0604020202020204" pitchFamily="34" charset="0"/>
              </a:rPr>
              <a:t>. </a:t>
            </a:r>
            <a:endParaRPr lang="fr-FR" sz="1600" b="0" i="0" dirty="0">
              <a:solidFill>
                <a:schemeClr val="accent1">
                  <a:lumMod val="75000"/>
                </a:schemeClr>
              </a:solidFill>
              <a:effectLst/>
              <a:cs typeface="Arial" panose="020B0604020202020204" pitchFamily="34" charset="0"/>
            </a:endParaRPr>
          </a:p>
        </p:txBody>
      </p:sp>
      <p:sp>
        <p:nvSpPr>
          <p:cNvPr id="14" name="ZoneTexte 13">
            <a:extLst>
              <a:ext uri="{FF2B5EF4-FFF2-40B4-BE49-F238E27FC236}">
                <a16:creationId xmlns:a16="http://schemas.microsoft.com/office/drawing/2014/main" id="{12AAF3E6-4A23-36D5-287B-DB652835E732}"/>
              </a:ext>
            </a:extLst>
          </p:cNvPr>
          <p:cNvSpPr txBox="1"/>
          <p:nvPr/>
        </p:nvSpPr>
        <p:spPr>
          <a:xfrm>
            <a:off x="1626523" y="6508519"/>
            <a:ext cx="10149396" cy="261610"/>
          </a:xfrm>
          <a:prstGeom prst="rect">
            <a:avLst/>
          </a:prstGeom>
          <a:noFill/>
        </p:spPr>
        <p:txBody>
          <a:bodyPr wrap="square">
            <a:spAutoFit/>
          </a:bodyPr>
          <a:lstStyle/>
          <a:p>
            <a:r>
              <a:rPr lang="fr-FR" sz="1100" dirty="0">
                <a:solidFill>
                  <a:schemeClr val="bg2">
                    <a:lumMod val="50000"/>
                  </a:schemeClr>
                </a:solidFill>
              </a:rPr>
              <a:t>Source : ofb.gouv.fr </a:t>
            </a:r>
          </a:p>
        </p:txBody>
      </p:sp>
      <p:pic>
        <p:nvPicPr>
          <p:cNvPr id="15" name="Image 14">
            <a:extLst>
              <a:ext uri="{FF2B5EF4-FFF2-40B4-BE49-F238E27FC236}">
                <a16:creationId xmlns:a16="http://schemas.microsoft.com/office/drawing/2014/main" id="{85E53D07-CE73-1563-DD8F-CE2BB952A90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69711" y="1704975"/>
            <a:ext cx="4321462" cy="3529000"/>
          </a:xfrm>
          <a:prstGeom prst="rect">
            <a:avLst/>
          </a:prstGeom>
        </p:spPr>
      </p:pic>
      <p:sp>
        <p:nvSpPr>
          <p:cNvPr id="16" name="Espace réservé du numéro de diapositive 1">
            <a:extLst>
              <a:ext uri="{FF2B5EF4-FFF2-40B4-BE49-F238E27FC236}">
                <a16:creationId xmlns:a16="http://schemas.microsoft.com/office/drawing/2014/main" id="{C584DAA3-7E83-01DC-8FA5-2528D0F88AA3}"/>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55</a:t>
            </a:fld>
            <a:endParaRPr lang="fr-FR" altLang="fr-FR" sz="1800" b="1" dirty="0">
              <a:solidFill>
                <a:schemeClr val="bg1"/>
              </a:solidFill>
            </a:endParaRPr>
          </a:p>
        </p:txBody>
      </p:sp>
      <p:grpSp>
        <p:nvGrpSpPr>
          <p:cNvPr id="19" name="Groupe N1">
            <a:extLst>
              <a:ext uri="{FF2B5EF4-FFF2-40B4-BE49-F238E27FC236}">
                <a16:creationId xmlns:a16="http://schemas.microsoft.com/office/drawing/2014/main" id="{5ABAAAF6-2026-71E7-D8F2-9CAD05963A02}"/>
              </a:ext>
            </a:extLst>
          </p:cNvPr>
          <p:cNvGrpSpPr/>
          <p:nvPr/>
        </p:nvGrpSpPr>
        <p:grpSpPr>
          <a:xfrm>
            <a:off x="3622842" y="3028203"/>
            <a:ext cx="1015200" cy="1015200"/>
            <a:chOff x="2979068" y="2181479"/>
            <a:chExt cx="1015200" cy="1015200"/>
          </a:xfrm>
          <a:solidFill>
            <a:srgbClr val="42C4E3"/>
          </a:solidFill>
        </p:grpSpPr>
        <p:sp>
          <p:nvSpPr>
            <p:cNvPr id="20" name="Numéro 1">
              <a:extLst>
                <a:ext uri="{FF2B5EF4-FFF2-40B4-BE49-F238E27FC236}">
                  <a16:creationId xmlns:a16="http://schemas.microsoft.com/office/drawing/2014/main" id="{1E138268-ECBD-166D-D1F1-EA90A15582BF}"/>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1" name="? bleu">
              <a:extLst>
                <a:ext uri="{FF2B5EF4-FFF2-40B4-BE49-F238E27FC236}">
                  <a16:creationId xmlns:a16="http://schemas.microsoft.com/office/drawing/2014/main" id="{8BAABCA1-5745-8DD1-7F5D-47179DDE0BCE}"/>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2" name="Groupe N2">
            <a:extLst>
              <a:ext uri="{FF2B5EF4-FFF2-40B4-BE49-F238E27FC236}">
                <a16:creationId xmlns:a16="http://schemas.microsoft.com/office/drawing/2014/main" id="{9412636C-3ACB-1858-BB25-4C0DEF00BDC2}"/>
              </a:ext>
            </a:extLst>
          </p:cNvPr>
          <p:cNvGrpSpPr>
            <a:grpSpLocks/>
          </p:cNvGrpSpPr>
          <p:nvPr/>
        </p:nvGrpSpPr>
        <p:grpSpPr bwMode="auto">
          <a:xfrm>
            <a:off x="9257730" y="3020108"/>
            <a:ext cx="1016000" cy="1014413"/>
            <a:chOff x="6429109" y="2275219"/>
            <a:chExt cx="1015200" cy="1015200"/>
          </a:xfrm>
        </p:grpSpPr>
        <p:sp>
          <p:nvSpPr>
            <p:cNvPr id="23" name="Numéro 2">
              <a:extLst>
                <a:ext uri="{FF2B5EF4-FFF2-40B4-BE49-F238E27FC236}">
                  <a16:creationId xmlns:a16="http://schemas.microsoft.com/office/drawing/2014/main" id="{32BB5414-A18D-2723-343F-813ECD9CF57E}"/>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4" name="? bleu">
              <a:extLst>
                <a:ext uri="{FF2B5EF4-FFF2-40B4-BE49-F238E27FC236}">
                  <a16:creationId xmlns:a16="http://schemas.microsoft.com/office/drawing/2014/main" id="{B3A8437C-87BC-448B-E214-86D423F5AB0F}"/>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sp>
        <p:nvSpPr>
          <p:cNvPr id="25" name="ZoneTexte 24">
            <a:extLst>
              <a:ext uri="{FF2B5EF4-FFF2-40B4-BE49-F238E27FC236}">
                <a16:creationId xmlns:a16="http://schemas.microsoft.com/office/drawing/2014/main" id="{70733413-3FDC-E307-09C7-0FDE14CE4E7F}"/>
              </a:ext>
            </a:extLst>
          </p:cNvPr>
          <p:cNvSpPr txBox="1"/>
          <p:nvPr/>
        </p:nvSpPr>
        <p:spPr>
          <a:xfrm>
            <a:off x="7722544" y="4842731"/>
            <a:ext cx="4086372" cy="646331"/>
          </a:xfrm>
          <a:prstGeom prst="rect">
            <a:avLst/>
          </a:prstGeom>
          <a:noFill/>
        </p:spPr>
        <p:txBody>
          <a:bodyPr wrap="square">
            <a:spAutoFit/>
          </a:bodyPr>
          <a:lstStyle/>
          <a:p>
            <a:pPr algn="ctr">
              <a:lnSpc>
                <a:spcPct val="100000"/>
              </a:lnSpc>
              <a:spcBef>
                <a:spcPts val="600"/>
              </a:spcBef>
              <a:buFont typeface="Arial" panose="020B0604020202020204" pitchFamily="34" charset="0"/>
              <a:buNone/>
              <a:defRPr/>
            </a:pPr>
            <a:r>
              <a:rPr lang="fr-FR" b="1" dirty="0">
                <a:solidFill>
                  <a:schemeClr val="accent1">
                    <a:lumMod val="75000"/>
                  </a:schemeClr>
                </a:solidFill>
                <a:cs typeface="Arial" panose="020B0604020202020204" pitchFamily="34" charset="0"/>
              </a:rPr>
              <a:t>Les monocultures éliminent </a:t>
            </a:r>
            <a:r>
              <a:rPr lang="fr-FR" b="1" i="0" dirty="0">
                <a:solidFill>
                  <a:schemeClr val="accent1">
                    <a:lumMod val="75000"/>
                  </a:schemeClr>
                </a:solidFill>
                <a:effectLst/>
                <a:cs typeface="Arial" panose="020B0604020202020204" pitchFamily="34" charset="0"/>
              </a:rPr>
              <a:t>les espèces sauvages qui y sont inadaptées.</a:t>
            </a:r>
          </a:p>
        </p:txBody>
      </p:sp>
      <p:sp>
        <p:nvSpPr>
          <p:cNvPr id="26" name="ZoneTexte 25">
            <a:extLst>
              <a:ext uri="{FF2B5EF4-FFF2-40B4-BE49-F238E27FC236}">
                <a16:creationId xmlns:a16="http://schemas.microsoft.com/office/drawing/2014/main" id="{B09F474E-18DB-4045-FBFE-E93BBFA6D8C3}"/>
              </a:ext>
            </a:extLst>
          </p:cNvPr>
          <p:cNvSpPr txBox="1"/>
          <p:nvPr/>
        </p:nvSpPr>
        <p:spPr>
          <a:xfrm>
            <a:off x="2101232" y="4840019"/>
            <a:ext cx="4220983" cy="923330"/>
          </a:xfrm>
          <a:prstGeom prst="rect">
            <a:avLst/>
          </a:prstGeom>
          <a:noFill/>
        </p:spPr>
        <p:txBody>
          <a:bodyPr wrap="square">
            <a:spAutoFit/>
          </a:bodyPr>
          <a:lstStyle/>
          <a:p>
            <a:pPr algn="ctr">
              <a:lnSpc>
                <a:spcPct val="100000"/>
              </a:lnSpc>
              <a:spcBef>
                <a:spcPts val="600"/>
              </a:spcBef>
              <a:buFont typeface="Arial" panose="020B0604020202020204" pitchFamily="34" charset="0"/>
              <a:buNone/>
              <a:defRPr/>
            </a:pPr>
            <a:r>
              <a:rPr lang="fr-FR" b="1" i="0" dirty="0">
                <a:solidFill>
                  <a:schemeClr val="accent1">
                    <a:lumMod val="75000"/>
                  </a:schemeClr>
                </a:solidFill>
                <a:effectLst/>
                <a:cs typeface="Arial" panose="020B0604020202020204" pitchFamily="34" charset="0"/>
              </a:rPr>
              <a:t>L’apport d’engrais et de pesticides détruit les nombreuses espèces qui soutiennent la fertilité naturelle des sols.</a:t>
            </a:r>
            <a:endParaRPr lang="fr-FR" b="1" dirty="0">
              <a:solidFill>
                <a:schemeClr val="accent1">
                  <a:lumMod val="75000"/>
                </a:schemeClr>
              </a:solidFill>
              <a:cs typeface="Arial" panose="020B0604020202020204" pitchFamily="34" charset="0"/>
            </a:endParaRPr>
          </a:p>
        </p:txBody>
      </p:sp>
      <p:pic>
        <p:nvPicPr>
          <p:cNvPr id="17" name="Logo AEM">
            <a:extLst>
              <a:ext uri="{FF2B5EF4-FFF2-40B4-BE49-F238E27FC236}">
                <a16:creationId xmlns:a16="http://schemas.microsoft.com/office/drawing/2014/main" id="{A21F3E35-172B-F7F5-908C-B5140F97EF1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 Info">
            <a:extLst>
              <a:ext uri="{FF2B5EF4-FFF2-40B4-BE49-F238E27FC236}">
                <a16:creationId xmlns:a16="http://schemas.microsoft.com/office/drawing/2014/main" id="{6F1AD593-C101-93C1-2A11-F779A68D8D98}"/>
              </a:ext>
            </a:extLst>
          </p:cNvPr>
          <p:cNvPicPr>
            <a:picLocks noChangeAspect="1"/>
          </p:cNvPicPr>
          <p:nvPr/>
        </p:nvPicPr>
        <p:blipFill>
          <a:blip r:embed="rId9">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18" name="Carré corné Info">
            <a:extLst>
              <a:ext uri="{FF2B5EF4-FFF2-40B4-BE49-F238E27FC236}">
                <a16:creationId xmlns:a16="http://schemas.microsoft.com/office/drawing/2014/main" id="{AE919345-1E2D-C240-8401-8B635A78F795}"/>
              </a:ext>
            </a:extLst>
          </p:cNvPr>
          <p:cNvSpPr/>
          <p:nvPr/>
        </p:nvSpPr>
        <p:spPr>
          <a:xfrm>
            <a:off x="299290" y="5723355"/>
            <a:ext cx="1497013" cy="825731"/>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AutoNum type="arabicPeriod"/>
              <a:defRPr/>
            </a:pPr>
            <a:endParaRPr lang="fr-FR" sz="1100" b="1" dirty="0">
              <a:solidFill>
                <a:srgbClr val="002060"/>
              </a:solidFill>
            </a:endParaRPr>
          </a:p>
          <a:p>
            <a:pPr marL="228600" indent="-228600">
              <a:buAutoNum type="arabicPeriod"/>
              <a:defRPr/>
            </a:pPr>
            <a:r>
              <a:rPr lang="fr-FR" sz="1100" b="1" dirty="0">
                <a:solidFill>
                  <a:srgbClr val="002060"/>
                </a:solidFill>
              </a:rPr>
              <a:t>Engrais et pesticides</a:t>
            </a:r>
          </a:p>
          <a:p>
            <a:pPr marL="228600" indent="-228600">
              <a:buAutoNum type="arabicPeriod"/>
              <a:defRPr/>
            </a:pPr>
            <a:r>
              <a:rPr lang="fr-FR" sz="1100" b="1" dirty="0">
                <a:solidFill>
                  <a:srgbClr val="002060"/>
                </a:solidFill>
              </a:rPr>
              <a:t>Monocultures</a:t>
            </a:r>
          </a:p>
        </p:txBody>
      </p:sp>
    </p:spTree>
    <p:extLst>
      <p:ext uri="{BB962C8B-B14F-4D97-AF65-F5344CB8AC3E}">
        <p14:creationId xmlns:p14="http://schemas.microsoft.com/office/powerpoint/2010/main" val="7123323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9"/>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11" restart="whenNotActive" fill="hold" evtFilter="cancelBubble" nodeType="interactiveSeq">
                <p:stCondLst>
                  <p:cond evt="onClick" delay="0">
                    <p:tgtEl>
                      <p:spTgt spid="22"/>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nodeType="withEffect">
                                  <p:stCondLst>
                                    <p:cond delay="0"/>
                                  </p:stCondLst>
                                  <p:childTnLst>
                                    <p:set>
                                      <p:cBhvr>
                                        <p:cTn id="15" dur="1" fill="hold">
                                          <p:stCondLst>
                                            <p:cond delay="0"/>
                                          </p:stCondLst>
                                        </p:cTn>
                                        <p:tgtEl>
                                          <p:spTgt spid="22"/>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2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childTnLst>
                                </p:cTn>
                              </p:par>
                            </p:childTnLst>
                          </p:cTn>
                        </p:par>
                        <p:par>
                          <p:cTn id="20" fill="hold">
                            <p:stCondLst>
                              <p:cond delay="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nextCondLst>
                <p:cond evt="onClick" delay="0">
                  <p:tgtEl>
                    <p:spTgt spid="22"/>
                  </p:tgtEl>
                </p:cond>
              </p:nextCondLst>
            </p:seq>
            <p:seq concurrent="1" nextAc="seek">
              <p:cTn id="24" restart="whenNotActive" fill="hold" evtFilter="cancelBubble" nodeType="interactiveSeq">
                <p:stCondLst>
                  <p:cond evt="onClick" delay="0">
                    <p:tgtEl>
                      <p:spTgt spid="13"/>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2" grpId="0"/>
      <p:bldP spid="25" grpId="0"/>
      <p:bldP spid="26" grpId="0"/>
      <p:bldP spid="18" grpId="0" animBg="1"/>
      <p:bldP spid="18"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770D79D-1EE5-AAD0-E7D3-06D90E692A5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Le braconnage et trafic d’animaux </a:t>
            </a:r>
          </a:p>
        </p:txBody>
      </p:sp>
      <p:sp>
        <p:nvSpPr>
          <p:cNvPr id="3" name="Rectangle 1">
            <a:extLst>
              <a:ext uri="{FF2B5EF4-FFF2-40B4-BE49-F238E27FC236}">
                <a16:creationId xmlns:a16="http://schemas.microsoft.com/office/drawing/2014/main" id="{A95CA5C3-654A-3E38-40E6-72A031E470A5}"/>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39835C6D-470C-5F46-AA92-0126CB8A46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EB7CE1AC-987F-EB09-B55B-8070CC5B031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E1EBD94C-2345-A98A-7326-4F7AB5AFA7CF}"/>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93D07B55-1BB8-2023-246C-769AA97781F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ADBEF8F4-64BA-6672-C340-2BC5BEBEAAD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586FDC60-40A8-F3B5-0B04-672392B23904}"/>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40C85C52-4110-8BFF-8D51-A5D6EB2511C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A8DC7169-2402-B845-224D-B796A54B0A6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96905974-4456-C88C-F039-4212F5DBE0D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Espace réservé du numéro de diapositive 1">
            <a:extLst>
              <a:ext uri="{FF2B5EF4-FFF2-40B4-BE49-F238E27FC236}">
                <a16:creationId xmlns:a16="http://schemas.microsoft.com/office/drawing/2014/main" id="{BE2D5E63-F85B-A53A-40DF-91B30F8623F3}"/>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56</a:t>
            </a:fld>
            <a:endParaRPr lang="fr-FR" altLang="fr-FR" sz="1800" b="1" dirty="0">
              <a:solidFill>
                <a:schemeClr val="bg1"/>
              </a:solidFill>
            </a:endParaRPr>
          </a:p>
        </p:txBody>
      </p:sp>
      <p:sp>
        <p:nvSpPr>
          <p:cNvPr id="15" name="ZoneTexte 14">
            <a:extLst>
              <a:ext uri="{FF2B5EF4-FFF2-40B4-BE49-F238E27FC236}">
                <a16:creationId xmlns:a16="http://schemas.microsoft.com/office/drawing/2014/main" id="{52983981-5F26-B4B1-BEC9-BB61A84E1E48}"/>
              </a:ext>
            </a:extLst>
          </p:cNvPr>
          <p:cNvSpPr txBox="1"/>
          <p:nvPr/>
        </p:nvSpPr>
        <p:spPr>
          <a:xfrm>
            <a:off x="5961888" y="2552623"/>
            <a:ext cx="5617086" cy="2831544"/>
          </a:xfrm>
          <a:prstGeom prst="rect">
            <a:avLst/>
          </a:prstGeom>
          <a:noFill/>
        </p:spPr>
        <p:txBody>
          <a:bodyPr wrap="square">
            <a:spAutoFit/>
          </a:bodyPr>
          <a:lstStyle/>
          <a:p>
            <a:r>
              <a:rPr lang="fr-FR" sz="2000" b="0" i="0" dirty="0">
                <a:solidFill>
                  <a:schemeClr val="accent1">
                    <a:lumMod val="75000"/>
                  </a:schemeClr>
                </a:solidFill>
                <a:effectLst/>
              </a:rPr>
              <a:t>Le braconnage, </a:t>
            </a:r>
            <a:r>
              <a:rPr lang="fr-FR" sz="2000" b="1" i="0" dirty="0">
                <a:solidFill>
                  <a:schemeClr val="accent1">
                    <a:lumMod val="75000"/>
                  </a:schemeClr>
                </a:solidFill>
                <a:effectLst/>
              </a:rPr>
              <a:t>ce sont toutes les infractions aux dispositions réglementant la chasse et le piégeage </a:t>
            </a:r>
            <a:r>
              <a:rPr lang="fr-FR" sz="2000" b="0" i="0" dirty="0">
                <a:solidFill>
                  <a:schemeClr val="accent1">
                    <a:lumMod val="75000"/>
                  </a:schemeClr>
                </a:solidFill>
                <a:effectLst/>
              </a:rPr>
              <a:t>dans un lieu.</a:t>
            </a:r>
          </a:p>
          <a:p>
            <a:endParaRPr lang="fr-FR" dirty="0">
              <a:solidFill>
                <a:schemeClr val="accent1">
                  <a:lumMod val="75000"/>
                </a:schemeClr>
              </a:solidFill>
            </a:endParaRPr>
          </a:p>
          <a:p>
            <a:r>
              <a:rPr lang="fr-FR" sz="2000" b="0" i="0" dirty="0">
                <a:solidFill>
                  <a:schemeClr val="accent1">
                    <a:lumMod val="75000"/>
                  </a:schemeClr>
                </a:solidFill>
                <a:effectLst/>
              </a:rPr>
              <a:t>Après la perte de leur habitat, </a:t>
            </a:r>
            <a:r>
              <a:rPr lang="fr-FR" sz="2000" b="1" i="0" dirty="0">
                <a:solidFill>
                  <a:schemeClr val="accent1">
                    <a:lumMod val="75000"/>
                  </a:schemeClr>
                </a:solidFill>
                <a:effectLst/>
              </a:rPr>
              <a:t>le braconnage serait la principale cause du déclin des espèces sauvages et de l’accélération de l’effondrement de la biodiversité.</a:t>
            </a:r>
            <a:r>
              <a:rPr lang="fr-FR" sz="2000" b="0" i="0" dirty="0">
                <a:solidFill>
                  <a:schemeClr val="accent1">
                    <a:lumMod val="75000"/>
                  </a:schemeClr>
                </a:solidFill>
                <a:effectLst/>
              </a:rPr>
              <a:t> Plus les espèces sont rares, plus leurs produits dérivés sont convoités par les braconniers.</a:t>
            </a:r>
            <a:endParaRPr lang="fr-FR" sz="2000" dirty="0">
              <a:solidFill>
                <a:schemeClr val="accent1">
                  <a:lumMod val="75000"/>
                </a:schemeClr>
              </a:solidFill>
            </a:endParaRPr>
          </a:p>
        </p:txBody>
      </p:sp>
      <p:sp>
        <p:nvSpPr>
          <p:cNvPr id="16" name="ZoneTexte 15">
            <a:extLst>
              <a:ext uri="{FF2B5EF4-FFF2-40B4-BE49-F238E27FC236}">
                <a16:creationId xmlns:a16="http://schemas.microsoft.com/office/drawing/2014/main" id="{D4A1ECFB-579C-3AA9-3FAD-03D1108CDE38}"/>
              </a:ext>
            </a:extLst>
          </p:cNvPr>
          <p:cNvSpPr txBox="1"/>
          <p:nvPr/>
        </p:nvSpPr>
        <p:spPr>
          <a:xfrm>
            <a:off x="1663554" y="6502264"/>
            <a:ext cx="7519621" cy="276999"/>
          </a:xfrm>
          <a:prstGeom prst="rect">
            <a:avLst/>
          </a:prstGeom>
          <a:noFill/>
        </p:spPr>
        <p:txBody>
          <a:bodyPr wrap="square">
            <a:spAutoFit/>
          </a:bodyPr>
          <a:lstStyle/>
          <a:p>
            <a:r>
              <a:rPr lang="fr-FR" sz="1200" dirty="0">
                <a:solidFill>
                  <a:schemeClr val="bg1">
                    <a:lumMod val="50000"/>
                  </a:schemeClr>
                </a:solidFill>
              </a:rPr>
              <a:t>(Source : LPO et WWF)</a:t>
            </a:r>
          </a:p>
        </p:txBody>
      </p:sp>
      <p:pic>
        <p:nvPicPr>
          <p:cNvPr id="18" name="Image 17">
            <a:extLst>
              <a:ext uri="{FF2B5EF4-FFF2-40B4-BE49-F238E27FC236}">
                <a16:creationId xmlns:a16="http://schemas.microsoft.com/office/drawing/2014/main" id="{2F4FC4F6-4D15-2464-6C8D-F30209D1D6C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47765" y="2234110"/>
            <a:ext cx="4360064" cy="3604778"/>
          </a:xfrm>
          <a:prstGeom prst="rect">
            <a:avLst/>
          </a:prstGeom>
        </p:spPr>
      </p:pic>
    </p:spTree>
    <p:extLst>
      <p:ext uri="{BB962C8B-B14F-4D97-AF65-F5344CB8AC3E}">
        <p14:creationId xmlns:p14="http://schemas.microsoft.com/office/powerpoint/2010/main" val="18666932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e 61">
            <a:extLst>
              <a:ext uri="{FF2B5EF4-FFF2-40B4-BE49-F238E27FC236}">
                <a16:creationId xmlns:a16="http://schemas.microsoft.com/office/drawing/2014/main" id="{9F4606E5-76FB-AD6F-7630-9DADD87C5F09}"/>
              </a:ext>
            </a:extLst>
          </p:cNvPr>
          <p:cNvGrpSpPr/>
          <p:nvPr/>
        </p:nvGrpSpPr>
        <p:grpSpPr>
          <a:xfrm>
            <a:off x="1483585" y="1247718"/>
            <a:ext cx="3255917" cy="2659842"/>
            <a:chOff x="1483585" y="1247718"/>
            <a:chExt cx="3255917" cy="2659842"/>
          </a:xfrm>
        </p:grpSpPr>
        <p:sp>
          <p:nvSpPr>
            <p:cNvPr id="25" name="Rectangle 2">
              <a:extLst>
                <a:ext uri="{FF2B5EF4-FFF2-40B4-BE49-F238E27FC236}">
                  <a16:creationId xmlns:a16="http://schemas.microsoft.com/office/drawing/2014/main" id="{D6ECBAB4-3749-DDA5-0427-54D088986C30}"/>
                </a:ext>
              </a:extLst>
            </p:cNvPr>
            <p:cNvSpPr>
              <a:spLocks noChangeArrowheads="1"/>
            </p:cNvSpPr>
            <p:nvPr/>
          </p:nvSpPr>
          <p:spPr bwMode="auto">
            <a:xfrm>
              <a:off x="1792288" y="3537672"/>
              <a:ext cx="2873375" cy="369888"/>
            </a:xfrm>
            <a:prstGeom prst="rect">
              <a:avLst/>
            </a:prstGeom>
            <a:noFill/>
            <a:ln>
              <a:noFill/>
            </a:ln>
          </p:spPr>
          <p:txBody>
            <a:bodyPr>
              <a:spAutoFit/>
            </a:bodyPr>
            <a:lstStyle/>
            <a:p>
              <a:pPr algn="ctr" eaLnBrk="1" hangingPunct="1">
                <a:defRPr/>
              </a:pPr>
              <a:r>
                <a:rPr lang="fr-FR" altLang="fr-FR" b="1" dirty="0">
                  <a:solidFill>
                    <a:schemeClr val="accent1">
                      <a:lumMod val="75000"/>
                    </a:schemeClr>
                  </a:solidFill>
                  <a:latin typeface="+mn-lt"/>
                  <a:cs typeface="Arial" charset="0"/>
                </a:rPr>
                <a:t>La baleine bleue</a:t>
              </a:r>
            </a:p>
          </p:txBody>
        </p:sp>
        <p:pic>
          <p:nvPicPr>
            <p:cNvPr id="21" name="Image 20">
              <a:extLst>
                <a:ext uri="{FF2B5EF4-FFF2-40B4-BE49-F238E27FC236}">
                  <a16:creationId xmlns:a16="http://schemas.microsoft.com/office/drawing/2014/main" id="{799ACC97-9C65-87C5-CB97-61E6173E0A4F}"/>
                </a:ext>
              </a:extLst>
            </p:cNvPr>
            <p:cNvPicPr>
              <a:picLocks noChangeAspect="1"/>
            </p:cNvPicPr>
            <p:nvPr/>
          </p:nvPicPr>
          <p:blipFill rotWithShape="1">
            <a:blip r:embed="rId2">
              <a:extLst>
                <a:ext uri="{28A0092B-C50C-407E-A947-70E740481C1C}">
                  <a14:useLocalDpi xmlns:a14="http://schemas.microsoft.com/office/drawing/2010/main" val="0"/>
                </a:ext>
              </a:extLst>
            </a:blip>
            <a:srcRect b="14578"/>
            <a:stretch/>
          </p:blipFill>
          <p:spPr>
            <a:xfrm>
              <a:off x="1483585" y="1247718"/>
              <a:ext cx="3255917" cy="2299479"/>
            </a:xfrm>
            <a:prstGeom prst="rect">
              <a:avLst/>
            </a:prstGeom>
          </p:spPr>
        </p:pic>
      </p:grpSp>
      <p:grpSp>
        <p:nvGrpSpPr>
          <p:cNvPr id="64" name="Groupe 63">
            <a:extLst>
              <a:ext uri="{FF2B5EF4-FFF2-40B4-BE49-F238E27FC236}">
                <a16:creationId xmlns:a16="http://schemas.microsoft.com/office/drawing/2014/main" id="{76CD852E-F326-264E-78DD-D02660310FD5}"/>
              </a:ext>
            </a:extLst>
          </p:cNvPr>
          <p:cNvGrpSpPr/>
          <p:nvPr/>
        </p:nvGrpSpPr>
        <p:grpSpPr>
          <a:xfrm>
            <a:off x="8478838" y="1411928"/>
            <a:ext cx="2903755" cy="2505157"/>
            <a:chOff x="8478838" y="1411928"/>
            <a:chExt cx="2903755" cy="2505157"/>
          </a:xfrm>
        </p:grpSpPr>
        <p:sp>
          <p:nvSpPr>
            <p:cNvPr id="22" name="ZoneTexte 21">
              <a:extLst>
                <a:ext uri="{FF2B5EF4-FFF2-40B4-BE49-F238E27FC236}">
                  <a16:creationId xmlns:a16="http://schemas.microsoft.com/office/drawing/2014/main" id="{6BD59E58-D6D7-94C0-6D49-5100A924931D}"/>
                </a:ext>
              </a:extLst>
            </p:cNvPr>
            <p:cNvSpPr txBox="1">
              <a:spLocks noChangeArrowheads="1"/>
            </p:cNvSpPr>
            <p:nvPr/>
          </p:nvSpPr>
          <p:spPr bwMode="auto">
            <a:xfrm>
              <a:off x="8478838" y="3547197"/>
              <a:ext cx="2835275" cy="36988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chemeClr val="accent1">
                      <a:lumMod val="75000"/>
                    </a:schemeClr>
                  </a:solidFill>
                  <a:latin typeface="+mn-lt"/>
                </a:rPr>
                <a:t>Le panda géant</a:t>
              </a:r>
            </a:p>
          </p:txBody>
        </p:sp>
        <p:pic>
          <p:nvPicPr>
            <p:cNvPr id="28" name="Image 27">
              <a:extLst>
                <a:ext uri="{FF2B5EF4-FFF2-40B4-BE49-F238E27FC236}">
                  <a16:creationId xmlns:a16="http://schemas.microsoft.com/office/drawing/2014/main" id="{EEF13BC9-20F0-D445-89F5-5D10CA4B73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2677" y="1411928"/>
              <a:ext cx="2829916" cy="2339695"/>
            </a:xfrm>
            <a:prstGeom prst="rect">
              <a:avLst/>
            </a:prstGeom>
          </p:spPr>
        </p:pic>
      </p:grpSp>
      <p:grpSp>
        <p:nvGrpSpPr>
          <p:cNvPr id="63" name="Groupe 62">
            <a:extLst>
              <a:ext uri="{FF2B5EF4-FFF2-40B4-BE49-F238E27FC236}">
                <a16:creationId xmlns:a16="http://schemas.microsoft.com/office/drawing/2014/main" id="{9633F269-48A2-B314-05A1-7B60CA2394FF}"/>
              </a:ext>
            </a:extLst>
          </p:cNvPr>
          <p:cNvGrpSpPr/>
          <p:nvPr/>
        </p:nvGrpSpPr>
        <p:grpSpPr>
          <a:xfrm>
            <a:off x="5135563" y="1520513"/>
            <a:ext cx="2843266" cy="2379295"/>
            <a:chOff x="5135563" y="1520513"/>
            <a:chExt cx="2843266" cy="2379295"/>
          </a:xfrm>
        </p:grpSpPr>
        <p:sp>
          <p:nvSpPr>
            <p:cNvPr id="27" name="ZoneTexte 4">
              <a:extLst>
                <a:ext uri="{FF2B5EF4-FFF2-40B4-BE49-F238E27FC236}">
                  <a16:creationId xmlns:a16="http://schemas.microsoft.com/office/drawing/2014/main" id="{E9BC1D77-A02D-D809-FE4D-F740A6660D6D}"/>
                </a:ext>
              </a:extLst>
            </p:cNvPr>
            <p:cNvSpPr txBox="1">
              <a:spLocks noChangeArrowheads="1"/>
            </p:cNvSpPr>
            <p:nvPr/>
          </p:nvSpPr>
          <p:spPr bwMode="auto">
            <a:xfrm>
              <a:off x="5135563" y="3530475"/>
              <a:ext cx="2769427" cy="369333"/>
            </a:xfrm>
            <a:prstGeom prst="rect">
              <a:avLst/>
            </a:prstGeom>
            <a:noFill/>
            <a:ln>
              <a:noFill/>
            </a:ln>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fr-FR" altLang="fr-FR" b="1" dirty="0">
                  <a:solidFill>
                    <a:schemeClr val="accent1">
                      <a:lumMod val="75000"/>
                    </a:schemeClr>
                  </a:solidFill>
                  <a:latin typeface="+mn-lt"/>
                </a:rPr>
                <a:t>L’ours polaire</a:t>
              </a:r>
            </a:p>
          </p:txBody>
        </p:sp>
        <p:pic>
          <p:nvPicPr>
            <p:cNvPr id="57" name="Image 56">
              <a:extLst>
                <a:ext uri="{FF2B5EF4-FFF2-40B4-BE49-F238E27FC236}">
                  <a16:creationId xmlns:a16="http://schemas.microsoft.com/office/drawing/2014/main" id="{9AE9EC23-2138-DFBA-D97D-9DE8C3BC88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1586" y="1520513"/>
              <a:ext cx="2567243" cy="2122524"/>
            </a:xfrm>
            <a:prstGeom prst="rect">
              <a:avLst/>
            </a:prstGeom>
          </p:spPr>
        </p:pic>
      </p:grpSp>
      <p:grpSp>
        <p:nvGrpSpPr>
          <p:cNvPr id="65" name="Groupe 64">
            <a:extLst>
              <a:ext uri="{FF2B5EF4-FFF2-40B4-BE49-F238E27FC236}">
                <a16:creationId xmlns:a16="http://schemas.microsoft.com/office/drawing/2014/main" id="{45E06220-0F49-1DBF-C0EB-974028B28CBC}"/>
              </a:ext>
            </a:extLst>
          </p:cNvPr>
          <p:cNvGrpSpPr/>
          <p:nvPr/>
        </p:nvGrpSpPr>
        <p:grpSpPr>
          <a:xfrm>
            <a:off x="4698938" y="3816178"/>
            <a:ext cx="3541781" cy="2911814"/>
            <a:chOff x="4698938" y="3816178"/>
            <a:chExt cx="3541781" cy="2911814"/>
          </a:xfrm>
        </p:grpSpPr>
        <p:sp>
          <p:nvSpPr>
            <p:cNvPr id="24" name="ZoneTexte 23">
              <a:extLst>
                <a:ext uri="{FF2B5EF4-FFF2-40B4-BE49-F238E27FC236}">
                  <a16:creationId xmlns:a16="http://schemas.microsoft.com/office/drawing/2014/main" id="{882ACD89-FF8C-DA92-F9F1-6E59A0AEBDAA}"/>
                </a:ext>
              </a:extLst>
            </p:cNvPr>
            <p:cNvSpPr txBox="1">
              <a:spLocks noChangeArrowheads="1"/>
            </p:cNvSpPr>
            <p:nvPr/>
          </p:nvSpPr>
          <p:spPr bwMode="auto">
            <a:xfrm>
              <a:off x="5093306" y="6358660"/>
              <a:ext cx="2955146" cy="36933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chemeClr val="accent1">
                      <a:lumMod val="75000"/>
                    </a:schemeClr>
                  </a:solidFill>
                  <a:latin typeface="+mn-lt"/>
                </a:rPr>
                <a:t>Le baobab de Madagascar</a:t>
              </a:r>
            </a:p>
          </p:txBody>
        </p:sp>
        <p:pic>
          <p:nvPicPr>
            <p:cNvPr id="59" name="Image 58">
              <a:extLst>
                <a:ext uri="{FF2B5EF4-FFF2-40B4-BE49-F238E27FC236}">
                  <a16:creationId xmlns:a16="http://schemas.microsoft.com/office/drawing/2014/main" id="{D2CF0645-0CC5-5152-0321-EBE0E9B6CE69}"/>
                </a:ext>
              </a:extLst>
            </p:cNvPr>
            <p:cNvPicPr>
              <a:picLocks noChangeAspect="1"/>
            </p:cNvPicPr>
            <p:nvPr/>
          </p:nvPicPr>
          <p:blipFill rotWithShape="1">
            <a:blip r:embed="rId5">
              <a:extLst>
                <a:ext uri="{28A0092B-C50C-407E-A947-70E740481C1C}">
                  <a14:useLocalDpi xmlns:a14="http://schemas.microsoft.com/office/drawing/2010/main" val="0"/>
                </a:ext>
              </a:extLst>
            </a:blip>
            <a:srcRect b="13307"/>
            <a:stretch/>
          </p:blipFill>
          <p:spPr>
            <a:xfrm>
              <a:off x="4698938" y="3816178"/>
              <a:ext cx="3541781" cy="2538586"/>
            </a:xfrm>
            <a:prstGeom prst="rect">
              <a:avLst/>
            </a:prstGeom>
          </p:spPr>
        </p:pic>
      </p:grpSp>
      <p:grpSp>
        <p:nvGrpSpPr>
          <p:cNvPr id="66" name="Groupe 65">
            <a:extLst>
              <a:ext uri="{FF2B5EF4-FFF2-40B4-BE49-F238E27FC236}">
                <a16:creationId xmlns:a16="http://schemas.microsoft.com/office/drawing/2014/main" id="{36F2D684-5451-DD01-BFDD-4941E4A773B5}"/>
              </a:ext>
            </a:extLst>
          </p:cNvPr>
          <p:cNvGrpSpPr/>
          <p:nvPr/>
        </p:nvGrpSpPr>
        <p:grpSpPr>
          <a:xfrm>
            <a:off x="1630985" y="4438213"/>
            <a:ext cx="3036265" cy="2306209"/>
            <a:chOff x="1630985" y="4438213"/>
            <a:chExt cx="3036265" cy="2306209"/>
          </a:xfrm>
        </p:grpSpPr>
        <p:sp>
          <p:nvSpPr>
            <p:cNvPr id="23" name="ZoneTexte 5">
              <a:extLst>
                <a:ext uri="{FF2B5EF4-FFF2-40B4-BE49-F238E27FC236}">
                  <a16:creationId xmlns:a16="http://schemas.microsoft.com/office/drawing/2014/main" id="{E32C0B29-A3C3-5A2D-7AB1-82D24670C31D}"/>
                </a:ext>
              </a:extLst>
            </p:cNvPr>
            <p:cNvSpPr txBox="1">
              <a:spLocks noChangeArrowheads="1"/>
            </p:cNvSpPr>
            <p:nvPr/>
          </p:nvSpPr>
          <p:spPr bwMode="auto">
            <a:xfrm>
              <a:off x="1784350" y="6374535"/>
              <a:ext cx="2882900" cy="369887"/>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chemeClr val="accent1">
                      <a:lumMod val="75000"/>
                    </a:schemeClr>
                  </a:solidFill>
                  <a:latin typeface="+mn-lt"/>
                </a:rPr>
                <a:t> Le tigre du Bengale </a:t>
              </a:r>
            </a:p>
          </p:txBody>
        </p:sp>
        <p:pic>
          <p:nvPicPr>
            <p:cNvPr id="61" name="Image 60">
              <a:extLst>
                <a:ext uri="{FF2B5EF4-FFF2-40B4-BE49-F238E27FC236}">
                  <a16:creationId xmlns:a16="http://schemas.microsoft.com/office/drawing/2014/main" id="{6261EF09-E2BC-8A01-D60D-916EC8B78422}"/>
                </a:ext>
              </a:extLst>
            </p:cNvPr>
            <p:cNvPicPr>
              <a:picLocks noChangeAspect="1"/>
            </p:cNvPicPr>
            <p:nvPr/>
          </p:nvPicPr>
          <p:blipFill rotWithShape="1">
            <a:blip r:embed="rId6">
              <a:extLst>
                <a:ext uri="{28A0092B-C50C-407E-A947-70E740481C1C}">
                  <a14:useLocalDpi xmlns:a14="http://schemas.microsoft.com/office/drawing/2010/main" val="0"/>
                </a:ext>
              </a:extLst>
            </a:blip>
            <a:srcRect b="13543"/>
            <a:stretch/>
          </p:blipFill>
          <p:spPr>
            <a:xfrm>
              <a:off x="1630985" y="4438213"/>
              <a:ext cx="2988696" cy="2136323"/>
            </a:xfrm>
            <a:prstGeom prst="rect">
              <a:avLst/>
            </a:prstGeom>
          </p:spPr>
        </p:pic>
      </p:grpSp>
      <p:sp>
        <p:nvSpPr>
          <p:cNvPr id="2" name="Rectangle 2">
            <a:extLst>
              <a:ext uri="{FF2B5EF4-FFF2-40B4-BE49-F238E27FC236}">
                <a16:creationId xmlns:a16="http://schemas.microsoft.com/office/drawing/2014/main" id="{1ED23B95-6423-4C31-5F65-AF2FBDDC9000}"/>
              </a:ext>
            </a:extLst>
          </p:cNvPr>
          <p:cNvSpPr/>
          <p:nvPr/>
        </p:nvSpPr>
        <p:spPr>
          <a:xfrm>
            <a:off x="1485900" y="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Connais-tu des espèces menacées dans le monde ?</a:t>
            </a:r>
          </a:p>
        </p:txBody>
      </p:sp>
      <p:sp>
        <p:nvSpPr>
          <p:cNvPr id="3" name="Rectangle 1">
            <a:extLst>
              <a:ext uri="{FF2B5EF4-FFF2-40B4-BE49-F238E27FC236}">
                <a16:creationId xmlns:a16="http://schemas.microsoft.com/office/drawing/2014/main" id="{EFE5D969-B68C-7533-51C4-1D5FEBF7AF2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5" name="ZtxtP-Info">
            <a:extLst>
              <a:ext uri="{FF2B5EF4-FFF2-40B4-BE49-F238E27FC236}">
                <a16:creationId xmlns:a16="http://schemas.microsoft.com/office/drawing/2014/main" id="{CD56B592-7C05-D8B4-EF0A-5FC88A6D7B9B}"/>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6130374C-A4ED-68D0-62B4-391A913BA4C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FD1573EC-CBAA-4486-7E10-426B00AD273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2E3DCB4C-9BD6-B444-8ABB-5D07BC93F691}"/>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6552220A-2651-C54A-68CB-C6A92285E2E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941E422B-7C4F-84EA-FA7A-D7F07D45D96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Groupe Autres">
            <a:extLst>
              <a:ext uri="{FF2B5EF4-FFF2-40B4-BE49-F238E27FC236}">
                <a16:creationId xmlns:a16="http://schemas.microsoft.com/office/drawing/2014/main" id="{3D16CA7A-5A48-9759-3B0D-F36486460303}"/>
              </a:ext>
            </a:extLst>
          </p:cNvPr>
          <p:cNvGrpSpPr>
            <a:grpSpLocks/>
          </p:cNvGrpSpPr>
          <p:nvPr/>
        </p:nvGrpSpPr>
        <p:grpSpPr bwMode="auto">
          <a:xfrm>
            <a:off x="9053242" y="4273357"/>
            <a:ext cx="3232691" cy="2469574"/>
            <a:chOff x="7099570" y="4248854"/>
            <a:chExt cx="3234628" cy="2470279"/>
          </a:xfrm>
        </p:grpSpPr>
        <p:pic>
          <p:nvPicPr>
            <p:cNvPr id="30" name="Image 25">
              <a:extLst>
                <a:ext uri="{FF2B5EF4-FFF2-40B4-BE49-F238E27FC236}">
                  <a16:creationId xmlns:a16="http://schemas.microsoft.com/office/drawing/2014/main" id="{05F34ACC-72A1-A4AD-BDA1-A3B80427717F}"/>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099570" y="4822631"/>
              <a:ext cx="1445113" cy="1896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Bulle ronde">
              <a:extLst>
                <a:ext uri="{FF2B5EF4-FFF2-40B4-BE49-F238E27FC236}">
                  <a16:creationId xmlns:a16="http://schemas.microsoft.com/office/drawing/2014/main" id="{CEC23EA3-8EEC-3AA9-590E-C4B07085A7A6}"/>
                </a:ext>
              </a:extLst>
            </p:cNvPr>
            <p:cNvSpPr/>
            <p:nvPr/>
          </p:nvSpPr>
          <p:spPr bwMode="auto">
            <a:xfrm>
              <a:off x="8168854" y="4248854"/>
              <a:ext cx="1954022" cy="1178261"/>
            </a:xfrm>
            <a:prstGeom prst="wedgeEllipseCallout">
              <a:avLst>
                <a:gd name="adj1" fmla="val -42703"/>
                <a:gd name="adj2" fmla="val 4687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latin typeface="Candara" panose="020E0502030303020204" pitchFamily="34" charset="0"/>
              </a:endParaRPr>
            </a:p>
          </p:txBody>
        </p:sp>
        <p:sp>
          <p:nvSpPr>
            <p:cNvPr id="32" name="ZoneTexte 14">
              <a:extLst>
                <a:ext uri="{FF2B5EF4-FFF2-40B4-BE49-F238E27FC236}">
                  <a16:creationId xmlns:a16="http://schemas.microsoft.com/office/drawing/2014/main" id="{34965DCB-AB7B-41FA-AC24-9C57A1A4AFB1}"/>
                </a:ext>
              </a:extLst>
            </p:cNvPr>
            <p:cNvSpPr txBox="1">
              <a:spLocks noChangeArrowheads="1"/>
            </p:cNvSpPr>
            <p:nvPr/>
          </p:nvSpPr>
          <p:spPr bwMode="auto">
            <a:xfrm>
              <a:off x="8014509" y="4433910"/>
              <a:ext cx="2319689" cy="831234"/>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latin typeface="+mn-lt"/>
                  <a:cs typeface="Calibri" panose="020F0502020204030204" pitchFamily="34" charset="0"/>
                </a:rPr>
                <a:t>Et d’autres encore comme l’ours brun, l’orang-outan...</a:t>
              </a:r>
            </a:p>
          </p:txBody>
        </p:sp>
      </p:grpSp>
      <p:grpSp>
        <p:nvGrpSpPr>
          <p:cNvPr id="33" name="Groupe N1">
            <a:extLst>
              <a:ext uri="{FF2B5EF4-FFF2-40B4-BE49-F238E27FC236}">
                <a16:creationId xmlns:a16="http://schemas.microsoft.com/office/drawing/2014/main" id="{63733120-A717-89B4-FD46-CFCB3C5FB40A}"/>
              </a:ext>
            </a:extLst>
          </p:cNvPr>
          <p:cNvGrpSpPr/>
          <p:nvPr/>
        </p:nvGrpSpPr>
        <p:grpSpPr>
          <a:xfrm>
            <a:off x="2719219" y="1889703"/>
            <a:ext cx="1015200" cy="1015200"/>
            <a:chOff x="2979068" y="2181479"/>
            <a:chExt cx="1015200" cy="1015200"/>
          </a:xfrm>
          <a:solidFill>
            <a:srgbClr val="42C4E3"/>
          </a:solidFill>
        </p:grpSpPr>
        <p:sp>
          <p:nvSpPr>
            <p:cNvPr id="34" name="Numéro 1">
              <a:extLst>
                <a:ext uri="{FF2B5EF4-FFF2-40B4-BE49-F238E27FC236}">
                  <a16:creationId xmlns:a16="http://schemas.microsoft.com/office/drawing/2014/main" id="{5C292B2A-AA30-1571-C94B-913CDA01F3AC}"/>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5" name="? bleu">
              <a:extLst>
                <a:ext uri="{FF2B5EF4-FFF2-40B4-BE49-F238E27FC236}">
                  <a16:creationId xmlns:a16="http://schemas.microsoft.com/office/drawing/2014/main" id="{1BBC3B2A-BB67-59A9-1BD8-67E522168F55}"/>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36" name="Groupe N3">
            <a:extLst>
              <a:ext uri="{FF2B5EF4-FFF2-40B4-BE49-F238E27FC236}">
                <a16:creationId xmlns:a16="http://schemas.microsoft.com/office/drawing/2014/main" id="{E08F7B9A-FDBE-1743-C4D7-89278C06AD16}"/>
              </a:ext>
            </a:extLst>
          </p:cNvPr>
          <p:cNvGrpSpPr>
            <a:grpSpLocks/>
          </p:cNvGrpSpPr>
          <p:nvPr/>
        </p:nvGrpSpPr>
        <p:grpSpPr bwMode="auto">
          <a:xfrm>
            <a:off x="9388475" y="2002101"/>
            <a:ext cx="1016000" cy="1014413"/>
            <a:chOff x="9725308" y="2293938"/>
            <a:chExt cx="1015200" cy="1015200"/>
          </a:xfrm>
        </p:grpSpPr>
        <p:sp>
          <p:nvSpPr>
            <p:cNvPr id="37" name="Numéro 3">
              <a:extLst>
                <a:ext uri="{FF2B5EF4-FFF2-40B4-BE49-F238E27FC236}">
                  <a16:creationId xmlns:a16="http://schemas.microsoft.com/office/drawing/2014/main" id="{63D21262-E8F3-2AEB-073B-C825729AFD5B}"/>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8" name="? bleu">
              <a:extLst>
                <a:ext uri="{FF2B5EF4-FFF2-40B4-BE49-F238E27FC236}">
                  <a16:creationId xmlns:a16="http://schemas.microsoft.com/office/drawing/2014/main" id="{D6B02972-9018-6812-3E67-78C3DDE148D9}"/>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39" name="Groupe N5">
            <a:extLst>
              <a:ext uri="{FF2B5EF4-FFF2-40B4-BE49-F238E27FC236}">
                <a16:creationId xmlns:a16="http://schemas.microsoft.com/office/drawing/2014/main" id="{471EEB83-4434-544B-A089-6B25531E3368}"/>
              </a:ext>
            </a:extLst>
          </p:cNvPr>
          <p:cNvGrpSpPr>
            <a:grpSpLocks/>
          </p:cNvGrpSpPr>
          <p:nvPr/>
        </p:nvGrpSpPr>
        <p:grpSpPr bwMode="auto">
          <a:xfrm>
            <a:off x="6065833" y="4727008"/>
            <a:ext cx="1016000" cy="1016000"/>
            <a:chOff x="6250282" y="5007328"/>
            <a:chExt cx="1015200" cy="1015200"/>
          </a:xfrm>
        </p:grpSpPr>
        <p:sp>
          <p:nvSpPr>
            <p:cNvPr id="40" name="Numéro 5">
              <a:extLst>
                <a:ext uri="{FF2B5EF4-FFF2-40B4-BE49-F238E27FC236}">
                  <a16:creationId xmlns:a16="http://schemas.microsoft.com/office/drawing/2014/main" id="{894EAA61-6AAD-E1DA-CDEB-0CC918D245C5}"/>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1" name="? bleu">
              <a:extLst>
                <a:ext uri="{FF2B5EF4-FFF2-40B4-BE49-F238E27FC236}">
                  <a16:creationId xmlns:a16="http://schemas.microsoft.com/office/drawing/2014/main" id="{0FC36A06-15D4-0011-11F2-2558FFD7CD1F}"/>
                </a:ext>
              </a:extLst>
            </p:cNvPr>
            <p:cNvSpPr>
              <a:spLocks noChangeArrowheads="1"/>
            </p:cNvSpPr>
            <p:nvPr/>
          </p:nvSpPr>
          <p:spPr bwMode="auto">
            <a:xfrm>
              <a:off x="6481874" y="5097744"/>
              <a:ext cx="356907" cy="8311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42" name="Groupe N4">
            <a:extLst>
              <a:ext uri="{FF2B5EF4-FFF2-40B4-BE49-F238E27FC236}">
                <a16:creationId xmlns:a16="http://schemas.microsoft.com/office/drawing/2014/main" id="{5554C419-81FF-AF11-0EF4-E9FCDE66C512}"/>
              </a:ext>
            </a:extLst>
          </p:cNvPr>
          <p:cNvGrpSpPr>
            <a:grpSpLocks/>
          </p:cNvGrpSpPr>
          <p:nvPr/>
        </p:nvGrpSpPr>
        <p:grpSpPr bwMode="auto">
          <a:xfrm>
            <a:off x="2789737" y="4705407"/>
            <a:ext cx="1016000" cy="1016000"/>
            <a:chOff x="3027027" y="5047015"/>
            <a:chExt cx="1015200" cy="1015200"/>
          </a:xfrm>
        </p:grpSpPr>
        <p:sp>
          <p:nvSpPr>
            <p:cNvPr id="43" name="Numéro 4">
              <a:extLst>
                <a:ext uri="{FF2B5EF4-FFF2-40B4-BE49-F238E27FC236}">
                  <a16:creationId xmlns:a16="http://schemas.microsoft.com/office/drawing/2014/main" id="{5E14173D-7783-833D-7653-B07858D99849}"/>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4" name="? bleu">
              <a:extLst>
                <a:ext uri="{FF2B5EF4-FFF2-40B4-BE49-F238E27FC236}">
                  <a16:creationId xmlns:a16="http://schemas.microsoft.com/office/drawing/2014/main" id="{C1780850-D30C-EECB-9173-6506C6E2E6CC}"/>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45" name="Groupe N2">
            <a:extLst>
              <a:ext uri="{FF2B5EF4-FFF2-40B4-BE49-F238E27FC236}">
                <a16:creationId xmlns:a16="http://schemas.microsoft.com/office/drawing/2014/main" id="{D99476DB-83D4-2E7A-E868-98D09485682B}"/>
              </a:ext>
            </a:extLst>
          </p:cNvPr>
          <p:cNvGrpSpPr>
            <a:grpSpLocks/>
          </p:cNvGrpSpPr>
          <p:nvPr/>
        </p:nvGrpSpPr>
        <p:grpSpPr bwMode="auto">
          <a:xfrm>
            <a:off x="6148375" y="1916402"/>
            <a:ext cx="1016000" cy="1014413"/>
            <a:chOff x="6429109" y="2275219"/>
            <a:chExt cx="1015200" cy="1015200"/>
          </a:xfrm>
        </p:grpSpPr>
        <p:sp>
          <p:nvSpPr>
            <p:cNvPr id="46" name="Numéro 2">
              <a:extLst>
                <a:ext uri="{FF2B5EF4-FFF2-40B4-BE49-F238E27FC236}">
                  <a16:creationId xmlns:a16="http://schemas.microsoft.com/office/drawing/2014/main" id="{396695C9-BE48-BE7D-694C-82DF0AE7088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7" name="? bleu">
              <a:extLst>
                <a:ext uri="{FF2B5EF4-FFF2-40B4-BE49-F238E27FC236}">
                  <a16:creationId xmlns:a16="http://schemas.microsoft.com/office/drawing/2014/main" id="{B8D4DB4F-CF14-BDE7-DD38-515133EA47FC}"/>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48" name="Groupe N6">
            <a:extLst>
              <a:ext uri="{FF2B5EF4-FFF2-40B4-BE49-F238E27FC236}">
                <a16:creationId xmlns:a16="http://schemas.microsoft.com/office/drawing/2014/main" id="{05753704-BA32-308B-14C5-6EE811B7E7F9}"/>
              </a:ext>
            </a:extLst>
          </p:cNvPr>
          <p:cNvGrpSpPr>
            <a:grpSpLocks/>
          </p:cNvGrpSpPr>
          <p:nvPr/>
        </p:nvGrpSpPr>
        <p:grpSpPr bwMode="auto">
          <a:xfrm>
            <a:off x="9607614" y="4795582"/>
            <a:ext cx="1016000" cy="1016000"/>
            <a:chOff x="9902970" y="5173076"/>
            <a:chExt cx="1015200" cy="1015200"/>
          </a:xfrm>
        </p:grpSpPr>
        <p:sp>
          <p:nvSpPr>
            <p:cNvPr id="49" name="Numéro 6">
              <a:extLst>
                <a:ext uri="{FF2B5EF4-FFF2-40B4-BE49-F238E27FC236}">
                  <a16:creationId xmlns:a16="http://schemas.microsoft.com/office/drawing/2014/main" id="{1FB22E66-E1E8-4CA9-C3B8-F71A49E17602}"/>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0" name="? bleu">
              <a:extLst>
                <a:ext uri="{FF2B5EF4-FFF2-40B4-BE49-F238E27FC236}">
                  <a16:creationId xmlns:a16="http://schemas.microsoft.com/office/drawing/2014/main" id="{99BF341F-257E-93EA-2E8B-77DEAD73E841}"/>
                </a:ext>
              </a:extLst>
            </p:cNvPr>
            <p:cNvSpPr>
              <a:spLocks noChangeArrowheads="1"/>
            </p:cNvSpPr>
            <p:nvPr/>
          </p:nvSpPr>
          <p:spPr bwMode="auto">
            <a:xfrm>
              <a:off x="10137735" y="5257147"/>
              <a:ext cx="356906"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pic>
        <p:nvPicPr>
          <p:cNvPr id="18" name="Image 17">
            <a:hlinkClick r:id="rId10"/>
            <a:extLst>
              <a:ext uri="{FF2B5EF4-FFF2-40B4-BE49-F238E27FC236}">
                <a16:creationId xmlns:a16="http://schemas.microsoft.com/office/drawing/2014/main" id="{AD58D705-F361-BF17-64BF-C69C99A4E17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2100" y="3729323"/>
            <a:ext cx="780290" cy="661417"/>
          </a:xfrm>
          <a:prstGeom prst="rect">
            <a:avLst/>
          </a:prstGeom>
        </p:spPr>
      </p:pic>
      <p:sp>
        <p:nvSpPr>
          <p:cNvPr id="4" name="Espace réservé du numéro de diapositive 1">
            <a:extLst>
              <a:ext uri="{FF2B5EF4-FFF2-40B4-BE49-F238E27FC236}">
                <a16:creationId xmlns:a16="http://schemas.microsoft.com/office/drawing/2014/main" id="{03D35662-EAFA-DF47-EE94-9DCFBD5FFF83}"/>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57</a:t>
            </a:fld>
            <a:endParaRPr lang="fr-FR" altLang="fr-FR" sz="1800" b="1" dirty="0">
              <a:solidFill>
                <a:schemeClr val="bg1"/>
              </a:solidFill>
            </a:endParaRPr>
          </a:p>
        </p:txBody>
      </p:sp>
      <p:pic>
        <p:nvPicPr>
          <p:cNvPr id="19" name="En savoir +">
            <a:hlinkClick r:id="rId12" action="ppaction://hlinksldjump"/>
            <a:extLst>
              <a:ext uri="{FF2B5EF4-FFF2-40B4-BE49-F238E27FC236}">
                <a16:creationId xmlns:a16="http://schemas.microsoft.com/office/drawing/2014/main" id="{9F059B0A-BDA1-7C7A-AE42-920E29B2FE8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436574" y="821283"/>
            <a:ext cx="638164" cy="585435"/>
          </a:xfrm>
          <a:prstGeom prst="rect">
            <a:avLst/>
          </a:prstGeom>
        </p:spPr>
      </p:pic>
      <p:pic>
        <p:nvPicPr>
          <p:cNvPr id="12" name="Logo AEM">
            <a:extLst>
              <a:ext uri="{FF2B5EF4-FFF2-40B4-BE49-F238E27FC236}">
                <a16:creationId xmlns:a16="http://schemas.microsoft.com/office/drawing/2014/main" id="{72B25F4B-A41E-C0CD-9A33-E7EFEB4C3B7C}"/>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 Info">
            <a:extLst>
              <a:ext uri="{FF2B5EF4-FFF2-40B4-BE49-F238E27FC236}">
                <a16:creationId xmlns:a16="http://schemas.microsoft.com/office/drawing/2014/main" id="{5331C495-18D2-FA7D-4257-C6CC21E3F1B0}"/>
              </a:ext>
            </a:extLst>
          </p:cNvPr>
          <p:cNvPicPr>
            <a:picLocks noChangeAspect="1"/>
          </p:cNvPicPr>
          <p:nvPr/>
        </p:nvPicPr>
        <p:blipFill>
          <a:blip r:embed="rId15">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14" name="Carré corné Info">
            <a:extLst>
              <a:ext uri="{FF2B5EF4-FFF2-40B4-BE49-F238E27FC236}">
                <a16:creationId xmlns:a16="http://schemas.microsoft.com/office/drawing/2014/main" id="{A01E9B61-68D0-D6CF-7BED-1CDBC654A442}"/>
              </a:ext>
            </a:extLst>
          </p:cNvPr>
          <p:cNvSpPr/>
          <p:nvPr/>
        </p:nvSpPr>
        <p:spPr>
          <a:xfrm>
            <a:off x="164160" y="4759325"/>
            <a:ext cx="1520418" cy="1196341"/>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AutoNum type="arabicPeriod"/>
              <a:defRPr/>
            </a:pPr>
            <a:endParaRPr lang="fr-FR" sz="1100" b="1" dirty="0">
              <a:solidFill>
                <a:srgbClr val="002060"/>
              </a:solidFill>
            </a:endParaRPr>
          </a:p>
          <a:p>
            <a:pPr marL="228600" indent="-228600">
              <a:buAutoNum type="arabicPeriod"/>
              <a:defRPr/>
            </a:pPr>
            <a:r>
              <a:rPr lang="fr-FR" sz="1100" b="1" dirty="0">
                <a:solidFill>
                  <a:srgbClr val="002060"/>
                </a:solidFill>
              </a:rPr>
              <a:t>La baleine bleue</a:t>
            </a:r>
          </a:p>
          <a:p>
            <a:pPr marL="228600" indent="-228600">
              <a:buAutoNum type="arabicPeriod"/>
              <a:defRPr/>
            </a:pPr>
            <a:r>
              <a:rPr lang="fr-FR" sz="1100" b="1" dirty="0">
                <a:solidFill>
                  <a:srgbClr val="002060"/>
                </a:solidFill>
              </a:rPr>
              <a:t>L’ours polaire</a:t>
            </a:r>
          </a:p>
          <a:p>
            <a:pPr marL="228600" indent="-228600">
              <a:buAutoNum type="arabicPeriod"/>
              <a:defRPr/>
            </a:pPr>
            <a:r>
              <a:rPr lang="fr-FR" sz="1100" b="1" dirty="0">
                <a:solidFill>
                  <a:srgbClr val="002060"/>
                </a:solidFill>
              </a:rPr>
              <a:t>Le panda géant</a:t>
            </a:r>
          </a:p>
          <a:p>
            <a:pPr marL="228600" indent="-228600">
              <a:buAutoNum type="arabicPeriod"/>
              <a:defRPr/>
            </a:pPr>
            <a:r>
              <a:rPr lang="fr-FR" sz="1100" b="1" dirty="0">
                <a:solidFill>
                  <a:srgbClr val="002060"/>
                </a:solidFill>
              </a:rPr>
              <a:t>Le tigre du Bengale</a:t>
            </a:r>
          </a:p>
          <a:p>
            <a:pPr marL="228600" indent="-228600">
              <a:buAutoNum type="arabicPeriod"/>
              <a:defRPr/>
            </a:pPr>
            <a:r>
              <a:rPr lang="fr-FR" sz="1100" b="1" dirty="0">
                <a:solidFill>
                  <a:srgbClr val="002060"/>
                </a:solidFill>
              </a:rPr>
              <a:t>Le baobab de Madagascar</a:t>
            </a:r>
          </a:p>
        </p:txBody>
      </p:sp>
      <p:sp>
        <p:nvSpPr>
          <p:cNvPr id="10" name="ZoneTexte 9">
            <a:extLst>
              <a:ext uri="{FF2B5EF4-FFF2-40B4-BE49-F238E27FC236}">
                <a16:creationId xmlns:a16="http://schemas.microsoft.com/office/drawing/2014/main" id="{5E3F9840-DAC6-8613-C465-8868A923C715}"/>
              </a:ext>
            </a:extLst>
          </p:cNvPr>
          <p:cNvSpPr txBox="1"/>
          <p:nvPr/>
        </p:nvSpPr>
        <p:spPr>
          <a:xfrm>
            <a:off x="263198" y="6412911"/>
            <a:ext cx="1538010" cy="276999"/>
          </a:xfrm>
          <a:prstGeom prst="rect">
            <a:avLst/>
          </a:prstGeom>
          <a:noFill/>
        </p:spPr>
        <p:txBody>
          <a:bodyPr wrap="square" rtlCol="0">
            <a:spAutoFit/>
          </a:bodyPr>
          <a:lstStyle/>
          <a:p>
            <a:r>
              <a:rPr lang="fr-FR" sz="1200" dirty="0" err="1"/>
              <a:t>Bb.Op.Pg.Tb.B</a:t>
            </a:r>
            <a:endParaRPr lang="fr-FR" sz="1200" dirty="0"/>
          </a:p>
        </p:txBody>
      </p:sp>
    </p:spTree>
    <p:extLst>
      <p:ext uri="{BB962C8B-B14F-4D97-AF65-F5344CB8AC3E}">
        <p14:creationId xmlns:p14="http://schemas.microsoft.com/office/powerpoint/2010/main" val="37123870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3"/>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9" restart="whenNotActive" fill="hold" evtFilter="cancelBubble" nodeType="interactiveSeq">
                <p:stCondLst>
                  <p:cond evt="onClick" delay="0">
                    <p:tgtEl>
                      <p:spTgt spid="45"/>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45"/>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63"/>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seq concurrent="1" nextAc="seek">
              <p:cTn id="16" restart="whenNotActive" fill="hold" evtFilter="cancelBubble" nodeType="interactiveSeq">
                <p:stCondLst>
                  <p:cond evt="onClick" delay="0">
                    <p:tgtEl>
                      <p:spTgt spid="36"/>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36"/>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64"/>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23" restart="whenNotActive" fill="hold" evtFilter="cancelBubble" nodeType="interactiveSeq">
                <p:stCondLst>
                  <p:cond evt="onClick" delay="0">
                    <p:tgtEl>
                      <p:spTgt spid="42"/>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42"/>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66"/>
                                        </p:tgtEl>
                                        <p:attrNameLst>
                                          <p:attrName>style.visibility</p:attrName>
                                        </p:attrNameLst>
                                      </p:cBhvr>
                                      <p:to>
                                        <p:strVal val="visible"/>
                                      </p:to>
                                    </p:set>
                                  </p:childTnLst>
                                </p:cTn>
                              </p:par>
                            </p:childTnLst>
                          </p:cTn>
                        </p:par>
                      </p:childTnLst>
                    </p:cTn>
                  </p:par>
                </p:childTnLst>
              </p:cTn>
              <p:nextCondLst>
                <p:cond evt="onClick" delay="0">
                  <p:tgtEl>
                    <p:spTgt spid="42"/>
                  </p:tgtEl>
                </p:cond>
              </p:nextCondLst>
            </p:seq>
            <p:seq concurrent="1" nextAc="seek">
              <p:cTn id="30" restart="whenNotActive" fill="hold" evtFilter="cancelBubble" nodeType="interactiveSeq">
                <p:stCondLst>
                  <p:cond evt="onClick" delay="0">
                    <p:tgtEl>
                      <p:spTgt spid="39"/>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withEffect">
                                  <p:stCondLst>
                                    <p:cond delay="0"/>
                                  </p:stCondLst>
                                  <p:childTnLst>
                                    <p:set>
                                      <p:cBhvr>
                                        <p:cTn id="34" dur="1" fill="hold">
                                          <p:stCondLst>
                                            <p:cond delay="0"/>
                                          </p:stCondLst>
                                        </p:cTn>
                                        <p:tgtEl>
                                          <p:spTgt spid="39"/>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65"/>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seq concurrent="1" nextAc="seek">
              <p:cTn id="37" restart="whenNotActive" fill="hold" evtFilter="cancelBubble" nodeType="interactiveSeq">
                <p:stCondLst>
                  <p:cond evt="onClick" delay="0">
                    <p:tgtEl>
                      <p:spTgt spid="48"/>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withEffect">
                                  <p:stCondLst>
                                    <p:cond delay="0"/>
                                  </p:stCondLst>
                                  <p:childTnLst>
                                    <p:set>
                                      <p:cBhvr>
                                        <p:cTn id="41" dur="1" fill="hold">
                                          <p:stCondLst>
                                            <p:cond delay="0"/>
                                          </p:stCondLst>
                                        </p:cTn>
                                        <p:tgtEl>
                                          <p:spTgt spid="48"/>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seq concurrent="1" nextAc="seek">
              <p:cTn id="44" restart="whenNotActive" fill="hold" evtFilter="cancelBubble" nodeType="interactiveSeq">
                <p:stCondLst>
                  <p:cond evt="onClick" delay="0">
                    <p:tgtEl>
                      <p:spTgt spid="13"/>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4" grpId="0" animBg="1"/>
      <p:bldP spid="14" grpId="1" animBg="1"/>
    </p:bld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85976DFF-1325-5025-475A-C0151076087E}"/>
              </a:ext>
            </a:extLst>
          </p:cNvPr>
          <p:cNvSpPr/>
          <p:nvPr/>
        </p:nvSpPr>
        <p:spPr>
          <a:xfrm>
            <a:off x="1482724" y="19021"/>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i="0" dirty="0">
                <a:solidFill>
                  <a:schemeClr val="accent1">
                    <a:lumMod val="75000"/>
                  </a:schemeClr>
                </a:solidFill>
                <a:effectLst/>
              </a:rPr>
              <a:t>La Liste rouge de l’UICN</a:t>
            </a:r>
            <a:endParaRPr lang="fr-FR" sz="3500" b="1" dirty="0">
              <a:solidFill>
                <a:schemeClr val="accent1">
                  <a:lumMod val="75000"/>
                </a:schemeClr>
              </a:solidFill>
              <a:cs typeface="Arial" panose="020B0604020202020204" pitchFamily="34" charset="0"/>
            </a:endParaRPr>
          </a:p>
        </p:txBody>
      </p:sp>
      <p:sp>
        <p:nvSpPr>
          <p:cNvPr id="3" name="Rectangle 1">
            <a:extLst>
              <a:ext uri="{FF2B5EF4-FFF2-40B4-BE49-F238E27FC236}">
                <a16:creationId xmlns:a16="http://schemas.microsoft.com/office/drawing/2014/main" id="{A2942A1F-D536-04B1-9F64-4D8357AE5DD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4" name="ZtxtP-Info">
            <a:extLst>
              <a:ext uri="{FF2B5EF4-FFF2-40B4-BE49-F238E27FC236}">
                <a16:creationId xmlns:a16="http://schemas.microsoft.com/office/drawing/2014/main" id="{57D647A3-3A29-FC84-890C-18DC1D3832A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 name="ZtxtP-Video">
            <a:extLst>
              <a:ext uri="{FF2B5EF4-FFF2-40B4-BE49-F238E27FC236}">
                <a16:creationId xmlns:a16="http://schemas.microsoft.com/office/drawing/2014/main" id="{1E61AC05-1F0E-6C90-5363-EBEC63A8D873}"/>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 name="PictoGuide">
            <a:extLst>
              <a:ext uri="{FF2B5EF4-FFF2-40B4-BE49-F238E27FC236}">
                <a16:creationId xmlns:a16="http://schemas.microsoft.com/office/drawing/2014/main" id="{F4F678EA-E522-B97A-99DC-73A3025D7EB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Guide">
            <a:extLst>
              <a:ext uri="{FF2B5EF4-FFF2-40B4-BE49-F238E27FC236}">
                <a16:creationId xmlns:a16="http://schemas.microsoft.com/office/drawing/2014/main" id="{FBF2BC8A-5B3A-B716-9329-3A501E2082E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8" name="ZtxtP-Video">
            <a:extLst>
              <a:ext uri="{FF2B5EF4-FFF2-40B4-BE49-F238E27FC236}">
                <a16:creationId xmlns:a16="http://schemas.microsoft.com/office/drawing/2014/main" id="{E46E7D0C-9D74-69E7-D002-0CAACB9FD263}"/>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9" name="Image 42">
            <a:extLst>
              <a:ext uri="{FF2B5EF4-FFF2-40B4-BE49-F238E27FC236}">
                <a16:creationId xmlns:a16="http://schemas.microsoft.com/office/drawing/2014/main" id="{1F5B7B28-D302-809E-8DB3-C9C8713318E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oVideo">
            <a:extLst>
              <a:ext uri="{FF2B5EF4-FFF2-40B4-BE49-F238E27FC236}">
                <a16:creationId xmlns:a16="http://schemas.microsoft.com/office/drawing/2014/main" id="{5363C3B5-306F-9D99-1BF3-08D7444BAE3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space réservé du numéro de diapositive 1">
            <a:extLst>
              <a:ext uri="{FF2B5EF4-FFF2-40B4-BE49-F238E27FC236}">
                <a16:creationId xmlns:a16="http://schemas.microsoft.com/office/drawing/2014/main" id="{CF759AA1-D20E-7E2C-6D12-911B5FDDFADF}"/>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58</a:t>
            </a:fld>
            <a:endParaRPr lang="fr-FR" altLang="fr-FR" sz="1800" b="1" dirty="0">
              <a:solidFill>
                <a:schemeClr val="bg1"/>
              </a:solidFill>
            </a:endParaRPr>
          </a:p>
        </p:txBody>
      </p:sp>
      <p:sp>
        <p:nvSpPr>
          <p:cNvPr id="13" name="Rectangle 12">
            <a:extLst>
              <a:ext uri="{FF2B5EF4-FFF2-40B4-BE49-F238E27FC236}">
                <a16:creationId xmlns:a16="http://schemas.microsoft.com/office/drawing/2014/main" id="{965B3997-4F3D-904C-A1B6-0D152284C155}"/>
              </a:ext>
            </a:extLst>
          </p:cNvPr>
          <p:cNvSpPr/>
          <p:nvPr/>
        </p:nvSpPr>
        <p:spPr>
          <a:xfrm>
            <a:off x="1619856" y="1830935"/>
            <a:ext cx="4295752" cy="4339650"/>
          </a:xfrm>
          <a:prstGeom prst="rect">
            <a:avLst/>
          </a:prstGeom>
        </p:spPr>
        <p:txBody>
          <a:bodyPr wrap="square">
            <a:spAutoFit/>
          </a:bodyPr>
          <a:lstStyle/>
          <a:p>
            <a:pPr rtl="0">
              <a:spcBef>
                <a:spcPts val="1200"/>
              </a:spcBef>
              <a:spcAft>
                <a:spcPts val="1200"/>
              </a:spcAft>
            </a:pPr>
            <a:r>
              <a:rPr lang="fr-FR" altLang="fr-FR" b="1" dirty="0">
                <a:solidFill>
                  <a:schemeClr val="accent5">
                    <a:lumMod val="75000"/>
                  </a:schemeClr>
                </a:solidFill>
              </a:rPr>
              <a:t>Qu’est-ce que la liste rouge de l’UICN ? </a:t>
            </a:r>
          </a:p>
          <a:p>
            <a:pPr rtl="0">
              <a:spcBef>
                <a:spcPts val="1200"/>
              </a:spcBef>
              <a:spcAft>
                <a:spcPts val="1200"/>
              </a:spcAft>
            </a:pPr>
            <a:r>
              <a:rPr lang="fr-FR" b="0" i="0" dirty="0">
                <a:solidFill>
                  <a:schemeClr val="accent1">
                    <a:lumMod val="75000"/>
                  </a:schemeClr>
                </a:solidFill>
                <a:effectLst/>
              </a:rPr>
              <a:t>C’est la </a:t>
            </a:r>
            <a:r>
              <a:rPr lang="fr-FR" b="1" i="0" dirty="0">
                <a:solidFill>
                  <a:schemeClr val="accent1">
                    <a:lumMod val="75000"/>
                  </a:schemeClr>
                </a:solidFill>
                <a:effectLst/>
              </a:rPr>
              <a:t>liste mondial la plus complète de l’état de conservation global des espèces végétales et animales. </a:t>
            </a:r>
            <a:r>
              <a:rPr lang="fr-FR" b="0" i="0" dirty="0">
                <a:solidFill>
                  <a:schemeClr val="accent1">
                    <a:lumMod val="75000"/>
                  </a:schemeClr>
                </a:solidFill>
                <a:effectLst/>
              </a:rPr>
              <a:t>Elle permet de savoir si certaines espèces risquent de s'éteindre.</a:t>
            </a:r>
          </a:p>
          <a:p>
            <a:pPr rtl="0">
              <a:spcBef>
                <a:spcPts val="1200"/>
              </a:spcBef>
              <a:spcAft>
                <a:spcPts val="1200"/>
              </a:spcAft>
            </a:pPr>
            <a:r>
              <a:rPr lang="fr-FR" dirty="0">
                <a:solidFill>
                  <a:schemeClr val="accent1">
                    <a:lumMod val="75000"/>
                  </a:schemeClr>
                </a:solidFill>
              </a:rPr>
              <a:t>Par exemple d</a:t>
            </a:r>
            <a:r>
              <a:rPr lang="fr-FR" b="0" i="0" dirty="0">
                <a:solidFill>
                  <a:schemeClr val="accent1">
                    <a:lumMod val="75000"/>
                  </a:schemeClr>
                </a:solidFill>
                <a:effectLst/>
                <a:ea typeface="Roboto" pitchFamily="2" charset="0"/>
              </a:rPr>
              <a:t>ans la dernière édition de la Liste rouge mondiale (version 2023.1), sur les 157 190 espèces étudiées, 44 016 sont classées menacées.</a:t>
            </a:r>
            <a:endParaRPr lang="fr-FR" dirty="0">
              <a:solidFill>
                <a:schemeClr val="accent1">
                  <a:lumMod val="75000"/>
                </a:schemeClr>
              </a:solidFill>
              <a:ea typeface="Roboto" pitchFamily="2" charset="0"/>
            </a:endParaRPr>
          </a:p>
          <a:p>
            <a:pPr algn="just" fontAlgn="base"/>
            <a:endParaRPr lang="fr-FR" b="0" i="0" dirty="0">
              <a:solidFill>
                <a:schemeClr val="accent1">
                  <a:lumMod val="75000"/>
                </a:schemeClr>
              </a:solidFill>
              <a:effectLst/>
              <a:ea typeface="Roboto" pitchFamily="2" charset="0"/>
            </a:endParaRPr>
          </a:p>
          <a:p>
            <a:pPr rtl="0">
              <a:spcBef>
                <a:spcPts val="1200"/>
              </a:spcBef>
              <a:spcAft>
                <a:spcPts val="1200"/>
              </a:spcAft>
            </a:pPr>
            <a:r>
              <a:rPr lang="fr-FR" b="1" dirty="0">
                <a:solidFill>
                  <a:schemeClr val="accent1">
                    <a:lumMod val="75000"/>
                  </a:schemeClr>
                </a:solidFill>
              </a:rPr>
              <a:t>C</a:t>
            </a:r>
            <a:r>
              <a:rPr lang="fr-FR" b="1" i="0" dirty="0">
                <a:solidFill>
                  <a:schemeClr val="accent1">
                    <a:lumMod val="75000"/>
                  </a:schemeClr>
                </a:solidFill>
                <a:effectLst/>
              </a:rPr>
              <a:t>haque espèce ou sous-espèce peut être classée dans l’une des neuf catégories.</a:t>
            </a:r>
            <a:endParaRPr lang="fr-FR" dirty="0">
              <a:solidFill>
                <a:schemeClr val="accent1">
                  <a:lumMod val="75000"/>
                </a:schemeClr>
              </a:solidFill>
            </a:endParaRPr>
          </a:p>
        </p:txBody>
      </p:sp>
      <p:pic>
        <p:nvPicPr>
          <p:cNvPr id="14" name="PictoVideo">
            <a:extLst>
              <a:ext uri="{FF2B5EF4-FFF2-40B4-BE49-F238E27FC236}">
                <a16:creationId xmlns:a16="http://schemas.microsoft.com/office/drawing/2014/main" id="{CE2B2940-E608-B374-CA0D-32511C22CCC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5" name="Graphique 14">
            <a:extLst>
              <a:ext uri="{FF2B5EF4-FFF2-40B4-BE49-F238E27FC236}">
                <a16:creationId xmlns:a16="http://schemas.microsoft.com/office/drawing/2014/main" id="{A2107098-F9A7-A181-9025-E8D17FA6C64F}"/>
              </a:ext>
            </a:extLst>
          </p:cNvPr>
          <p:cNvGraphicFramePr/>
          <p:nvPr>
            <p:extLst>
              <p:ext uri="{D42A27DB-BD31-4B8C-83A1-F6EECF244321}">
                <p14:modId xmlns:p14="http://schemas.microsoft.com/office/powerpoint/2010/main" val="3265630223"/>
              </p:ext>
            </p:extLst>
          </p:nvPr>
        </p:nvGraphicFramePr>
        <p:xfrm>
          <a:off x="5095814" y="1164450"/>
          <a:ext cx="7225291" cy="5418667"/>
        </p:xfrm>
        <a:graphic>
          <a:graphicData uri="http://schemas.openxmlformats.org/drawingml/2006/chart">
            <c:chart xmlns:c="http://schemas.openxmlformats.org/drawingml/2006/chart" xmlns:r="http://schemas.openxmlformats.org/officeDocument/2006/relationships" r:id="rId6"/>
          </a:graphicData>
        </a:graphic>
      </p:graphicFrame>
      <mc:AlternateContent xmlns:mc="http://schemas.openxmlformats.org/markup-compatibility/2006" xmlns:p14="http://schemas.microsoft.com/office/powerpoint/2010/main">
        <mc:Choice Requires="p14">
          <p:contentPart p14:bwMode="auto" r:id="rId7">
            <p14:nvContentPartPr>
              <p14:cNvPr id="17" name="Encre 16">
                <a:extLst>
                  <a:ext uri="{FF2B5EF4-FFF2-40B4-BE49-F238E27FC236}">
                    <a16:creationId xmlns:a16="http://schemas.microsoft.com/office/drawing/2014/main" id="{FC26CC70-CCAD-0F8F-4423-5B3BBDCA54DB}"/>
                  </a:ext>
                </a:extLst>
              </p14:cNvPr>
              <p14:cNvContentPartPr/>
              <p14:nvPr/>
            </p14:nvContentPartPr>
            <p14:xfrm rot="362296">
              <a:off x="3778897" y="6118921"/>
              <a:ext cx="1885533" cy="422639"/>
            </p14:xfrm>
          </p:contentPart>
        </mc:Choice>
        <mc:Fallback xmlns="">
          <p:pic>
            <p:nvPicPr>
              <p:cNvPr id="17" name="Encre 16">
                <a:extLst>
                  <a:ext uri="{FF2B5EF4-FFF2-40B4-BE49-F238E27FC236}">
                    <a16:creationId xmlns:a16="http://schemas.microsoft.com/office/drawing/2014/main" id="{FC26CC70-CCAD-0F8F-4423-5B3BBDCA54DB}"/>
                  </a:ext>
                </a:extLst>
              </p:cNvPr>
              <p:cNvPicPr/>
              <p:nvPr/>
            </p:nvPicPr>
            <p:blipFill>
              <a:blip r:embed="rId9"/>
              <a:stretch>
                <a:fillRect/>
              </a:stretch>
            </p:blipFill>
            <p:spPr>
              <a:xfrm rot="362296">
                <a:off x="3760178" y="6100201"/>
                <a:ext cx="1923330" cy="460439"/>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0" name="Encre 19">
                <a:extLst>
                  <a:ext uri="{FF2B5EF4-FFF2-40B4-BE49-F238E27FC236}">
                    <a16:creationId xmlns:a16="http://schemas.microsoft.com/office/drawing/2014/main" id="{AB8DE408-3C34-20E7-D7DA-67BBC239023D}"/>
                  </a:ext>
                </a:extLst>
              </p14:cNvPr>
              <p14:cNvContentPartPr/>
              <p14:nvPr/>
            </p14:nvContentPartPr>
            <p14:xfrm>
              <a:off x="5479378" y="6039697"/>
              <a:ext cx="212760" cy="422640"/>
            </p14:xfrm>
          </p:contentPart>
        </mc:Choice>
        <mc:Fallback xmlns="">
          <p:pic>
            <p:nvPicPr>
              <p:cNvPr id="20" name="Encre 19">
                <a:extLst>
                  <a:ext uri="{FF2B5EF4-FFF2-40B4-BE49-F238E27FC236}">
                    <a16:creationId xmlns:a16="http://schemas.microsoft.com/office/drawing/2014/main" id="{AB8DE408-3C34-20E7-D7DA-67BBC239023D}"/>
                  </a:ext>
                </a:extLst>
              </p:cNvPr>
              <p:cNvPicPr/>
              <p:nvPr/>
            </p:nvPicPr>
            <p:blipFill>
              <a:blip r:embed="rId11"/>
              <a:stretch>
                <a:fillRect/>
              </a:stretch>
            </p:blipFill>
            <p:spPr>
              <a:xfrm>
                <a:off x="5460298" y="6020977"/>
                <a:ext cx="250560" cy="460440"/>
              </a:xfrm>
              <a:prstGeom prst="rect">
                <a:avLst/>
              </a:prstGeom>
            </p:spPr>
          </p:pic>
        </mc:Fallback>
      </mc:AlternateContent>
      <p:pic>
        <p:nvPicPr>
          <p:cNvPr id="18" name="Logo AEM">
            <a:extLst>
              <a:ext uri="{FF2B5EF4-FFF2-40B4-BE49-F238E27FC236}">
                <a16:creationId xmlns:a16="http://schemas.microsoft.com/office/drawing/2014/main" id="{7C678C26-A5CF-E3AF-E4E2-DD34D1C3DF57}"/>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1">
            <a:hlinkClick r:id="rId13" action="ppaction://hlinksldjump"/>
            <a:extLst>
              <a:ext uri="{FF2B5EF4-FFF2-40B4-BE49-F238E27FC236}">
                <a16:creationId xmlns:a16="http://schemas.microsoft.com/office/drawing/2014/main" id="{923194C9-BA86-04F8-82AD-8579003B2EA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501311" y="5644309"/>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6135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8AB728-618B-AC3B-C448-E1878988FC40}"/>
              </a:ext>
            </a:extLst>
          </p:cNvPr>
          <p:cNvSpPr/>
          <p:nvPr/>
        </p:nvSpPr>
        <p:spPr>
          <a:xfrm>
            <a:off x="6755906" y="754602"/>
            <a:ext cx="5436093" cy="2539013"/>
          </a:xfrm>
          <a:prstGeom prst="rect">
            <a:avLst/>
          </a:prstGeom>
          <a:solidFill>
            <a:srgbClr val="00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79348E76-5B7A-506C-78D8-A4C00574D35B}"/>
              </a:ext>
            </a:extLst>
          </p:cNvPr>
          <p:cNvSpPr txBox="1"/>
          <p:nvPr/>
        </p:nvSpPr>
        <p:spPr>
          <a:xfrm>
            <a:off x="7270640" y="1348382"/>
            <a:ext cx="4669313" cy="1200329"/>
          </a:xfrm>
          <a:prstGeom prst="rect">
            <a:avLst/>
          </a:prstGeom>
          <a:noFill/>
        </p:spPr>
        <p:txBody>
          <a:bodyPr wrap="square" rtlCol="0">
            <a:spAutoFit/>
          </a:bodyPr>
          <a:lstStyle/>
          <a:p>
            <a:r>
              <a:rPr lang="fr-FR" sz="3600" b="1" dirty="0">
                <a:solidFill>
                  <a:schemeClr val="bg1"/>
                </a:solidFill>
              </a:rPr>
              <a:t>Les conséquences de la perte de biodiversité</a:t>
            </a:r>
          </a:p>
        </p:txBody>
      </p:sp>
      <p:sp>
        <p:nvSpPr>
          <p:cNvPr id="4" name="Espace réservé du numéro de diapositive 1">
            <a:extLst>
              <a:ext uri="{FF2B5EF4-FFF2-40B4-BE49-F238E27FC236}">
                <a16:creationId xmlns:a16="http://schemas.microsoft.com/office/drawing/2014/main" id="{B7E50108-B000-2E57-AFC1-ADE569E9EB68}"/>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59</a:t>
            </a:fld>
            <a:endParaRPr lang="fr-FR" altLang="fr-FR" sz="1800" b="1" dirty="0">
              <a:solidFill>
                <a:schemeClr val="bg1"/>
              </a:solidFill>
            </a:endParaRPr>
          </a:p>
        </p:txBody>
      </p:sp>
    </p:spTree>
    <p:extLst>
      <p:ext uri="{BB962C8B-B14F-4D97-AF65-F5344CB8AC3E}">
        <p14:creationId xmlns:p14="http://schemas.microsoft.com/office/powerpoint/2010/main" val="3945035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9A8102F-34CD-D05D-70BB-5A669106E245}"/>
              </a:ext>
            </a:extLst>
          </p:cNvPr>
          <p:cNvSpPr/>
          <p:nvPr/>
        </p:nvSpPr>
        <p:spPr>
          <a:xfrm>
            <a:off x="6755906" y="754602"/>
            <a:ext cx="5436093" cy="2539013"/>
          </a:xfrm>
          <a:prstGeom prst="rect">
            <a:avLst/>
          </a:prstGeom>
          <a:solidFill>
            <a:srgbClr val="00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BA76E568-7D7D-28A5-F4BC-A3ECDF299CC1}"/>
              </a:ext>
            </a:extLst>
          </p:cNvPr>
          <p:cNvSpPr txBox="1"/>
          <p:nvPr/>
        </p:nvSpPr>
        <p:spPr>
          <a:xfrm>
            <a:off x="7253056" y="1242874"/>
            <a:ext cx="4447713" cy="1754326"/>
          </a:xfrm>
          <a:prstGeom prst="rect">
            <a:avLst/>
          </a:prstGeom>
          <a:noFill/>
        </p:spPr>
        <p:txBody>
          <a:bodyPr wrap="square" rtlCol="0">
            <a:spAutoFit/>
          </a:bodyPr>
          <a:lstStyle/>
          <a:p>
            <a:r>
              <a:rPr lang="fr-FR" sz="3600" b="1" dirty="0">
                <a:solidFill>
                  <a:schemeClr val="bg1"/>
                </a:solidFill>
              </a:rPr>
              <a:t>L’importance de la biodiversité pour le vivant </a:t>
            </a:r>
          </a:p>
        </p:txBody>
      </p:sp>
      <p:sp>
        <p:nvSpPr>
          <p:cNvPr id="6" name="Espace réservé du numéro de diapositive 1">
            <a:extLst>
              <a:ext uri="{FF2B5EF4-FFF2-40B4-BE49-F238E27FC236}">
                <a16:creationId xmlns:a16="http://schemas.microsoft.com/office/drawing/2014/main" id="{812B0D97-9952-10AF-2BC8-B7195D35FF0A}"/>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6</a:t>
            </a:fld>
            <a:endParaRPr lang="fr-FR" altLang="fr-FR" sz="1800" b="1" dirty="0">
              <a:solidFill>
                <a:schemeClr val="bg1"/>
              </a:solidFill>
            </a:endParaRPr>
          </a:p>
        </p:txBody>
      </p:sp>
    </p:spTree>
    <p:extLst>
      <p:ext uri="{BB962C8B-B14F-4D97-AF65-F5344CB8AC3E}">
        <p14:creationId xmlns:p14="http://schemas.microsoft.com/office/powerpoint/2010/main" val="2044229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6" name="Groupe 55">
            <a:extLst>
              <a:ext uri="{FF2B5EF4-FFF2-40B4-BE49-F238E27FC236}">
                <a16:creationId xmlns:a16="http://schemas.microsoft.com/office/drawing/2014/main" id="{C31C1743-D346-6B8A-628E-03004ABFC030}"/>
              </a:ext>
            </a:extLst>
          </p:cNvPr>
          <p:cNvGrpSpPr/>
          <p:nvPr/>
        </p:nvGrpSpPr>
        <p:grpSpPr>
          <a:xfrm>
            <a:off x="8432798" y="1362814"/>
            <a:ext cx="3432314" cy="2491029"/>
            <a:chOff x="8061323" y="1429489"/>
            <a:chExt cx="3432314" cy="2491029"/>
          </a:xfrm>
        </p:grpSpPr>
        <p:grpSp>
          <p:nvGrpSpPr>
            <p:cNvPr id="50" name="Groupe 49">
              <a:extLst>
                <a:ext uri="{FF2B5EF4-FFF2-40B4-BE49-F238E27FC236}">
                  <a16:creationId xmlns:a16="http://schemas.microsoft.com/office/drawing/2014/main" id="{9109A40F-D8D1-8100-D635-1229BC228C03}"/>
                </a:ext>
              </a:extLst>
            </p:cNvPr>
            <p:cNvGrpSpPr/>
            <p:nvPr/>
          </p:nvGrpSpPr>
          <p:grpSpPr>
            <a:xfrm>
              <a:off x="8061323" y="1429489"/>
              <a:ext cx="3432314" cy="2410220"/>
              <a:chOff x="8780414" y="1429489"/>
              <a:chExt cx="3432314" cy="2410220"/>
            </a:xfrm>
          </p:grpSpPr>
          <p:sp>
            <p:nvSpPr>
              <p:cNvPr id="15" name="ZoneTexte 14">
                <a:extLst>
                  <a:ext uri="{FF2B5EF4-FFF2-40B4-BE49-F238E27FC236}">
                    <a16:creationId xmlns:a16="http://schemas.microsoft.com/office/drawing/2014/main" id="{06E65F9D-60F0-4450-91EB-32D468B11AAF}"/>
                  </a:ext>
                </a:extLst>
              </p:cNvPr>
              <p:cNvSpPr txBox="1">
                <a:spLocks noChangeArrowheads="1"/>
              </p:cNvSpPr>
              <p:nvPr/>
            </p:nvSpPr>
            <p:spPr bwMode="auto">
              <a:xfrm>
                <a:off x="8780414" y="3131823"/>
                <a:ext cx="3432314" cy="70788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Augmentation du risque d’épidémies et de pandémies</a:t>
                </a:r>
              </a:p>
            </p:txBody>
          </p:sp>
          <p:pic>
            <p:nvPicPr>
              <p:cNvPr id="22" name="Image 21">
                <a:extLst>
                  <a:ext uri="{FF2B5EF4-FFF2-40B4-BE49-F238E27FC236}">
                    <a16:creationId xmlns:a16="http://schemas.microsoft.com/office/drawing/2014/main" id="{B91D6146-7C42-6D97-C1D2-18098D0779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8843" y="1429489"/>
                <a:ext cx="2326767" cy="1639997"/>
              </a:xfrm>
              <a:prstGeom prst="rect">
                <a:avLst/>
              </a:prstGeom>
            </p:spPr>
          </p:pic>
        </p:grpSp>
        <p:pic>
          <p:nvPicPr>
            <p:cNvPr id="17" name="En savoir +">
              <a:hlinkClick r:id="rId3" action="ppaction://hlinksldjump"/>
              <a:extLst>
                <a:ext uri="{FF2B5EF4-FFF2-40B4-BE49-F238E27FC236}">
                  <a16:creationId xmlns:a16="http://schemas.microsoft.com/office/drawing/2014/main" id="{DF2EA9DF-DC76-2759-512A-9AA448CF5D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7583" y="3450878"/>
              <a:ext cx="511940" cy="469640"/>
            </a:xfrm>
            <a:prstGeom prst="rect">
              <a:avLst/>
            </a:prstGeom>
          </p:spPr>
        </p:pic>
      </p:grpSp>
      <p:grpSp>
        <p:nvGrpSpPr>
          <p:cNvPr id="25" name="Groupe 24">
            <a:extLst>
              <a:ext uri="{FF2B5EF4-FFF2-40B4-BE49-F238E27FC236}">
                <a16:creationId xmlns:a16="http://schemas.microsoft.com/office/drawing/2014/main" id="{09C16908-85AD-4A07-98E9-CA0BBB3D2D5C}"/>
              </a:ext>
            </a:extLst>
          </p:cNvPr>
          <p:cNvGrpSpPr/>
          <p:nvPr/>
        </p:nvGrpSpPr>
        <p:grpSpPr>
          <a:xfrm>
            <a:off x="1344612" y="1116013"/>
            <a:ext cx="3197225" cy="2612734"/>
            <a:chOff x="1344612" y="1116013"/>
            <a:chExt cx="3197225" cy="2612734"/>
          </a:xfrm>
        </p:grpSpPr>
        <p:grpSp>
          <p:nvGrpSpPr>
            <p:cNvPr id="48" name="Groupe 47">
              <a:extLst>
                <a:ext uri="{FF2B5EF4-FFF2-40B4-BE49-F238E27FC236}">
                  <a16:creationId xmlns:a16="http://schemas.microsoft.com/office/drawing/2014/main" id="{B92C6A0B-A529-B014-9460-6CC972DA6E5D}"/>
                </a:ext>
              </a:extLst>
            </p:cNvPr>
            <p:cNvGrpSpPr/>
            <p:nvPr/>
          </p:nvGrpSpPr>
          <p:grpSpPr>
            <a:xfrm>
              <a:off x="1344612" y="1116013"/>
              <a:ext cx="3197225" cy="2367185"/>
              <a:chOff x="1344612" y="1116013"/>
              <a:chExt cx="3197225" cy="2367185"/>
            </a:xfrm>
          </p:grpSpPr>
          <p:sp>
            <p:nvSpPr>
              <p:cNvPr id="12" name="ZoneTexte 14">
                <a:extLst>
                  <a:ext uri="{FF2B5EF4-FFF2-40B4-BE49-F238E27FC236}">
                    <a16:creationId xmlns:a16="http://schemas.microsoft.com/office/drawing/2014/main" id="{2E16A346-3570-8E75-ABCB-CEAF22AA4826}"/>
                  </a:ext>
                </a:extLst>
              </p:cNvPr>
              <p:cNvSpPr txBox="1">
                <a:spLocks noChangeArrowheads="1"/>
              </p:cNvSpPr>
              <p:nvPr/>
            </p:nvSpPr>
            <p:spPr bwMode="auto">
              <a:xfrm>
                <a:off x="1344612" y="3083088"/>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Baisse de l’immunité</a:t>
                </a:r>
              </a:p>
            </p:txBody>
          </p:sp>
          <p:pic>
            <p:nvPicPr>
              <p:cNvPr id="20" name="Image 19">
                <a:extLst>
                  <a:ext uri="{FF2B5EF4-FFF2-40B4-BE49-F238E27FC236}">
                    <a16:creationId xmlns:a16="http://schemas.microsoft.com/office/drawing/2014/main" id="{8DB4FE53-F20B-43EF-5645-D0187DAF1B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14561" y="1116013"/>
                <a:ext cx="1729486" cy="2167130"/>
              </a:xfrm>
              <a:prstGeom prst="rect">
                <a:avLst/>
              </a:prstGeom>
            </p:spPr>
          </p:pic>
        </p:grpSp>
        <p:pic>
          <p:nvPicPr>
            <p:cNvPr id="19" name="En savoir +">
              <a:hlinkClick r:id="rId6" action="ppaction://hlinksldjump"/>
              <a:extLst>
                <a:ext uri="{FF2B5EF4-FFF2-40B4-BE49-F238E27FC236}">
                  <a16:creationId xmlns:a16="http://schemas.microsoft.com/office/drawing/2014/main" id="{BF7CF243-8558-200D-8EEB-3077DD4E00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9897" y="3259107"/>
              <a:ext cx="511940" cy="469640"/>
            </a:xfrm>
            <a:prstGeom prst="rect">
              <a:avLst/>
            </a:prstGeom>
          </p:spPr>
        </p:pic>
      </p:grpSp>
      <p:grpSp>
        <p:nvGrpSpPr>
          <p:cNvPr id="24" name="Groupe Autres">
            <a:extLst>
              <a:ext uri="{FF2B5EF4-FFF2-40B4-BE49-F238E27FC236}">
                <a16:creationId xmlns:a16="http://schemas.microsoft.com/office/drawing/2014/main" id="{E210F392-0F6D-0275-FAE3-CF70037D1999}"/>
              </a:ext>
            </a:extLst>
          </p:cNvPr>
          <p:cNvGrpSpPr>
            <a:grpSpLocks/>
          </p:cNvGrpSpPr>
          <p:nvPr/>
        </p:nvGrpSpPr>
        <p:grpSpPr bwMode="auto">
          <a:xfrm>
            <a:off x="8890001" y="4397376"/>
            <a:ext cx="3198286" cy="2135442"/>
            <a:chOff x="7045283" y="4275568"/>
            <a:chExt cx="3200201" cy="2136051"/>
          </a:xfrm>
        </p:grpSpPr>
        <p:pic>
          <p:nvPicPr>
            <p:cNvPr id="53" name="Image 25">
              <a:extLst>
                <a:ext uri="{FF2B5EF4-FFF2-40B4-BE49-F238E27FC236}">
                  <a16:creationId xmlns:a16="http://schemas.microsoft.com/office/drawing/2014/main" id="{54271428-4B06-64FC-BFCB-2BAB11FE614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045283" y="4887130"/>
              <a:ext cx="1161643"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Bulle ronde">
              <a:extLst>
                <a:ext uri="{FF2B5EF4-FFF2-40B4-BE49-F238E27FC236}">
                  <a16:creationId xmlns:a16="http://schemas.microsoft.com/office/drawing/2014/main" id="{02F19DC0-48F9-F1EE-3825-9FCFB50ADADA}"/>
                </a:ext>
              </a:extLst>
            </p:cNvPr>
            <p:cNvSpPr/>
            <p:nvPr/>
          </p:nvSpPr>
          <p:spPr bwMode="auto">
            <a:xfrm>
              <a:off x="7793444" y="4275568"/>
              <a:ext cx="2452040" cy="1237309"/>
            </a:xfrm>
            <a:prstGeom prst="wedgeEllipseCallout">
              <a:avLst>
                <a:gd name="adj1" fmla="val -39896"/>
                <a:gd name="adj2" fmla="val 618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latin typeface="Candara" panose="020E0502030303020204" pitchFamily="34" charset="0"/>
              </a:endParaRPr>
            </a:p>
          </p:txBody>
        </p:sp>
        <p:sp>
          <p:nvSpPr>
            <p:cNvPr id="55" name="ZoneTexte 14">
              <a:extLst>
                <a:ext uri="{FF2B5EF4-FFF2-40B4-BE49-F238E27FC236}">
                  <a16:creationId xmlns:a16="http://schemas.microsoft.com/office/drawing/2014/main" id="{52B0070E-9F8F-789C-8F49-E7B5D47ABC8D}"/>
                </a:ext>
              </a:extLst>
            </p:cNvPr>
            <p:cNvSpPr txBox="1">
              <a:spLocks noChangeArrowheads="1"/>
            </p:cNvSpPr>
            <p:nvPr/>
          </p:nvSpPr>
          <p:spPr bwMode="auto">
            <a:xfrm>
              <a:off x="7902371" y="4439886"/>
              <a:ext cx="2278072" cy="831234"/>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latin typeface="+mn-lt"/>
                  <a:cs typeface="Calibri" panose="020F0502020204030204" pitchFamily="34" charset="0"/>
                </a:rPr>
                <a:t>Et d’autres encore comme les effets du dérèglement climatique</a:t>
              </a:r>
            </a:p>
          </p:txBody>
        </p:sp>
      </p:grpSp>
      <p:sp>
        <p:nvSpPr>
          <p:cNvPr id="2" name="Rectangle 2">
            <a:extLst>
              <a:ext uri="{FF2B5EF4-FFF2-40B4-BE49-F238E27FC236}">
                <a16:creationId xmlns:a16="http://schemas.microsoft.com/office/drawing/2014/main" id="{D1A27821-8EC3-B89F-CFD2-C2A7E1F462A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Quelles sont les conséquences de la perte </a:t>
            </a:r>
          </a:p>
          <a:p>
            <a:pPr algn="ctr" eaLnBrk="1" hangingPunct="1">
              <a:defRPr/>
            </a:pPr>
            <a:r>
              <a:rPr lang="fr-FR" sz="3500" b="1" dirty="0">
                <a:solidFill>
                  <a:srgbClr val="4472C4">
                    <a:lumMod val="75000"/>
                  </a:srgbClr>
                </a:solidFill>
                <a:cs typeface="Arial" panose="020B0604020202020204" pitchFamily="34" charset="0"/>
              </a:rPr>
              <a:t>de biodiversité sur nous ?</a:t>
            </a:r>
          </a:p>
        </p:txBody>
      </p:sp>
      <p:sp>
        <p:nvSpPr>
          <p:cNvPr id="3" name="Rectangle 1">
            <a:extLst>
              <a:ext uri="{FF2B5EF4-FFF2-40B4-BE49-F238E27FC236}">
                <a16:creationId xmlns:a16="http://schemas.microsoft.com/office/drawing/2014/main" id="{1AF2D7C6-F8EE-267B-D542-5ACDD40D831F}"/>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3AE94F0F-AF4D-1CC1-7FC2-EE387633A36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9E90F0E4-0E3C-96AD-ED7E-08ED06F1A61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FEF8ED06-CC2D-3B8F-0FD4-F665DBF29B1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8E96988B-04A1-C52A-694C-7EAD35C4A44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C228E10C-9829-223A-1B50-88A598A630C2}"/>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2136F366-E454-E37F-11A6-B1599CD00D9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80BC6504-452D-3D9B-3BC7-816AB5DAEA5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9" name="Groupe 48">
            <a:extLst>
              <a:ext uri="{FF2B5EF4-FFF2-40B4-BE49-F238E27FC236}">
                <a16:creationId xmlns:a16="http://schemas.microsoft.com/office/drawing/2014/main" id="{79228D81-42D0-D3A0-8241-24350EBDCCF2}"/>
              </a:ext>
            </a:extLst>
          </p:cNvPr>
          <p:cNvGrpSpPr/>
          <p:nvPr/>
        </p:nvGrpSpPr>
        <p:grpSpPr>
          <a:xfrm>
            <a:off x="4864099" y="1174190"/>
            <a:ext cx="3197225" cy="2630798"/>
            <a:chOff x="4864099" y="1174190"/>
            <a:chExt cx="3197225" cy="2630798"/>
          </a:xfrm>
        </p:grpSpPr>
        <p:sp>
          <p:nvSpPr>
            <p:cNvPr id="13" name="ZoneTexte 14">
              <a:extLst>
                <a:ext uri="{FF2B5EF4-FFF2-40B4-BE49-F238E27FC236}">
                  <a16:creationId xmlns:a16="http://schemas.microsoft.com/office/drawing/2014/main" id="{8C7A7C11-1604-3F9B-5D8C-2658F5CFD923}"/>
                </a:ext>
              </a:extLst>
            </p:cNvPr>
            <p:cNvSpPr txBox="1">
              <a:spLocks noChangeArrowheads="1"/>
            </p:cNvSpPr>
            <p:nvPr/>
          </p:nvSpPr>
          <p:spPr bwMode="auto">
            <a:xfrm>
              <a:off x="4864099" y="3097102"/>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rgbClr val="2F5597"/>
                  </a:solidFill>
                  <a:latin typeface="+mn-lt"/>
                  <a:cs typeface="Calibri" panose="020F0502020204030204" pitchFamily="34" charset="0"/>
                </a:rPr>
                <a:t>Menace sur la production de ressources alimentaires</a:t>
              </a:r>
            </a:p>
          </p:txBody>
        </p:sp>
        <p:pic>
          <p:nvPicPr>
            <p:cNvPr id="23" name="Image 22">
              <a:extLst>
                <a:ext uri="{FF2B5EF4-FFF2-40B4-BE49-F238E27FC236}">
                  <a16:creationId xmlns:a16="http://schemas.microsoft.com/office/drawing/2014/main" id="{55046837-8D07-3B15-B819-ED2D3049354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14204" y="1174190"/>
              <a:ext cx="1497013" cy="1957633"/>
            </a:xfrm>
            <a:prstGeom prst="rect">
              <a:avLst/>
            </a:prstGeom>
          </p:spPr>
        </p:pic>
      </p:grpSp>
      <p:grpSp>
        <p:nvGrpSpPr>
          <p:cNvPr id="52" name="Groupe 51">
            <a:extLst>
              <a:ext uri="{FF2B5EF4-FFF2-40B4-BE49-F238E27FC236}">
                <a16:creationId xmlns:a16="http://schemas.microsoft.com/office/drawing/2014/main" id="{55FED556-BD4F-0974-CD9F-CBC83B0DD2F3}"/>
              </a:ext>
            </a:extLst>
          </p:cNvPr>
          <p:cNvGrpSpPr/>
          <p:nvPr/>
        </p:nvGrpSpPr>
        <p:grpSpPr>
          <a:xfrm>
            <a:off x="1344612" y="3870871"/>
            <a:ext cx="3197225" cy="2561537"/>
            <a:chOff x="1344612" y="3870871"/>
            <a:chExt cx="3197225" cy="2561537"/>
          </a:xfrm>
        </p:grpSpPr>
        <p:sp>
          <p:nvSpPr>
            <p:cNvPr id="14" name="ZoneTexte 14">
              <a:extLst>
                <a:ext uri="{FF2B5EF4-FFF2-40B4-BE49-F238E27FC236}">
                  <a16:creationId xmlns:a16="http://schemas.microsoft.com/office/drawing/2014/main" id="{F599D370-3D81-8095-D95B-6F2FF3381A45}"/>
                </a:ext>
              </a:extLst>
            </p:cNvPr>
            <p:cNvSpPr txBox="1">
              <a:spLocks noChangeArrowheads="1"/>
            </p:cNvSpPr>
            <p:nvPr/>
          </p:nvSpPr>
          <p:spPr bwMode="auto">
            <a:xfrm>
              <a:off x="1344612" y="5786077"/>
              <a:ext cx="3197225" cy="646331"/>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Prolifération d’espèces exotiques </a:t>
              </a:r>
            </a:p>
          </p:txBody>
        </p:sp>
        <p:pic>
          <p:nvPicPr>
            <p:cNvPr id="27" name="Image 26">
              <a:extLst>
                <a:ext uri="{FF2B5EF4-FFF2-40B4-BE49-F238E27FC236}">
                  <a16:creationId xmlns:a16="http://schemas.microsoft.com/office/drawing/2014/main" id="{B1DDB2DC-1290-C4CC-F79E-C0D9FC28BF6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507576" y="3870871"/>
              <a:ext cx="2759953" cy="1949773"/>
            </a:xfrm>
            <a:prstGeom prst="rect">
              <a:avLst/>
            </a:prstGeom>
          </p:spPr>
        </p:pic>
      </p:grpSp>
      <p:grpSp>
        <p:nvGrpSpPr>
          <p:cNvPr id="30" name="Groupe N1">
            <a:extLst>
              <a:ext uri="{FF2B5EF4-FFF2-40B4-BE49-F238E27FC236}">
                <a16:creationId xmlns:a16="http://schemas.microsoft.com/office/drawing/2014/main" id="{A3F1EAB4-3C23-FA5B-7432-659DBA0BE8DF}"/>
              </a:ext>
            </a:extLst>
          </p:cNvPr>
          <p:cNvGrpSpPr/>
          <p:nvPr/>
        </p:nvGrpSpPr>
        <p:grpSpPr>
          <a:xfrm>
            <a:off x="2428772" y="1796574"/>
            <a:ext cx="1015200" cy="1015200"/>
            <a:chOff x="2979068" y="2181479"/>
            <a:chExt cx="1015200" cy="1015200"/>
          </a:xfrm>
          <a:solidFill>
            <a:srgbClr val="42C4E3"/>
          </a:solidFill>
        </p:grpSpPr>
        <p:sp>
          <p:nvSpPr>
            <p:cNvPr id="31" name="Numéro 1">
              <a:extLst>
                <a:ext uri="{FF2B5EF4-FFF2-40B4-BE49-F238E27FC236}">
                  <a16:creationId xmlns:a16="http://schemas.microsoft.com/office/drawing/2014/main" id="{349FA0E4-40C9-C2FB-B443-C2D3D75C4644}"/>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2" name="? bleu">
              <a:extLst>
                <a:ext uri="{FF2B5EF4-FFF2-40B4-BE49-F238E27FC236}">
                  <a16:creationId xmlns:a16="http://schemas.microsoft.com/office/drawing/2014/main" id="{0447F758-20D2-3A0C-2E06-4A2BFC045514}"/>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33" name="Groupe N3">
            <a:extLst>
              <a:ext uri="{FF2B5EF4-FFF2-40B4-BE49-F238E27FC236}">
                <a16:creationId xmlns:a16="http://schemas.microsoft.com/office/drawing/2014/main" id="{864A82F9-9474-8559-FF2C-B37E498871F0}"/>
              </a:ext>
            </a:extLst>
          </p:cNvPr>
          <p:cNvGrpSpPr>
            <a:grpSpLocks/>
          </p:cNvGrpSpPr>
          <p:nvPr/>
        </p:nvGrpSpPr>
        <p:grpSpPr bwMode="auto">
          <a:xfrm>
            <a:off x="9218141" y="1733550"/>
            <a:ext cx="1016000" cy="1014413"/>
            <a:chOff x="9725308" y="2293938"/>
            <a:chExt cx="1015200" cy="1015200"/>
          </a:xfrm>
        </p:grpSpPr>
        <p:sp>
          <p:nvSpPr>
            <p:cNvPr id="34" name="Numéro 3">
              <a:extLst>
                <a:ext uri="{FF2B5EF4-FFF2-40B4-BE49-F238E27FC236}">
                  <a16:creationId xmlns:a16="http://schemas.microsoft.com/office/drawing/2014/main" id="{29E3AEA8-53BE-8B6D-107D-E5AE454F8734}"/>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5" name="? bleu">
              <a:extLst>
                <a:ext uri="{FF2B5EF4-FFF2-40B4-BE49-F238E27FC236}">
                  <a16:creationId xmlns:a16="http://schemas.microsoft.com/office/drawing/2014/main" id="{645A3A84-D6E1-A0B1-B7DE-C5A8F71A71F9}"/>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36" name="Groupe N5">
            <a:extLst>
              <a:ext uri="{FF2B5EF4-FFF2-40B4-BE49-F238E27FC236}">
                <a16:creationId xmlns:a16="http://schemas.microsoft.com/office/drawing/2014/main" id="{C87AB866-3434-AB5F-6C2C-D4DF14C85E3C}"/>
              </a:ext>
            </a:extLst>
          </p:cNvPr>
          <p:cNvGrpSpPr>
            <a:grpSpLocks/>
          </p:cNvGrpSpPr>
          <p:nvPr/>
        </p:nvGrpSpPr>
        <p:grpSpPr bwMode="auto">
          <a:xfrm>
            <a:off x="5954710" y="4579199"/>
            <a:ext cx="1016000" cy="1016000"/>
            <a:chOff x="6250282" y="5007328"/>
            <a:chExt cx="1015200" cy="1015200"/>
          </a:xfrm>
        </p:grpSpPr>
        <p:sp>
          <p:nvSpPr>
            <p:cNvPr id="37" name="Numéro 5">
              <a:extLst>
                <a:ext uri="{FF2B5EF4-FFF2-40B4-BE49-F238E27FC236}">
                  <a16:creationId xmlns:a16="http://schemas.microsoft.com/office/drawing/2014/main" id="{6902A425-049A-842B-1196-964E4B6176AF}"/>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8" name="? bleu">
              <a:extLst>
                <a:ext uri="{FF2B5EF4-FFF2-40B4-BE49-F238E27FC236}">
                  <a16:creationId xmlns:a16="http://schemas.microsoft.com/office/drawing/2014/main" id="{B75AB4DD-A3AD-3371-3C06-0831AB343CD4}"/>
                </a:ext>
              </a:extLst>
            </p:cNvPr>
            <p:cNvSpPr>
              <a:spLocks noChangeArrowheads="1"/>
            </p:cNvSpPr>
            <p:nvPr/>
          </p:nvSpPr>
          <p:spPr bwMode="auto">
            <a:xfrm>
              <a:off x="6481874" y="5097744"/>
              <a:ext cx="356907" cy="8311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39" name="Groupe N4">
            <a:extLst>
              <a:ext uri="{FF2B5EF4-FFF2-40B4-BE49-F238E27FC236}">
                <a16:creationId xmlns:a16="http://schemas.microsoft.com/office/drawing/2014/main" id="{D6752C9F-D332-5AFF-808F-CA5CAA75AD41}"/>
              </a:ext>
            </a:extLst>
          </p:cNvPr>
          <p:cNvGrpSpPr>
            <a:grpSpLocks/>
          </p:cNvGrpSpPr>
          <p:nvPr/>
        </p:nvGrpSpPr>
        <p:grpSpPr bwMode="auto">
          <a:xfrm>
            <a:off x="2486513" y="4585997"/>
            <a:ext cx="1016000" cy="1016000"/>
            <a:chOff x="3027027" y="5047015"/>
            <a:chExt cx="1015200" cy="1015200"/>
          </a:xfrm>
        </p:grpSpPr>
        <p:sp>
          <p:nvSpPr>
            <p:cNvPr id="40" name="Numéro 4">
              <a:extLst>
                <a:ext uri="{FF2B5EF4-FFF2-40B4-BE49-F238E27FC236}">
                  <a16:creationId xmlns:a16="http://schemas.microsoft.com/office/drawing/2014/main" id="{2969B9DD-4A56-FEC3-0ED8-ADEBBCA9B3F1}"/>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1" name="? bleu">
              <a:extLst>
                <a:ext uri="{FF2B5EF4-FFF2-40B4-BE49-F238E27FC236}">
                  <a16:creationId xmlns:a16="http://schemas.microsoft.com/office/drawing/2014/main" id="{2F152C41-4338-A3A3-8A7A-B03E25A78B92}"/>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42" name="Groupe N2">
            <a:extLst>
              <a:ext uri="{FF2B5EF4-FFF2-40B4-BE49-F238E27FC236}">
                <a16:creationId xmlns:a16="http://schemas.microsoft.com/office/drawing/2014/main" id="{DB78AF08-4964-50A3-B80E-3636E781F63D}"/>
              </a:ext>
            </a:extLst>
          </p:cNvPr>
          <p:cNvGrpSpPr>
            <a:grpSpLocks/>
          </p:cNvGrpSpPr>
          <p:nvPr/>
        </p:nvGrpSpPr>
        <p:grpSpPr bwMode="auto">
          <a:xfrm>
            <a:off x="5899149" y="1796992"/>
            <a:ext cx="1016000" cy="1014413"/>
            <a:chOff x="6429109" y="2275219"/>
            <a:chExt cx="1015200" cy="1015200"/>
          </a:xfrm>
        </p:grpSpPr>
        <p:sp>
          <p:nvSpPr>
            <p:cNvPr id="43" name="Numéro 2">
              <a:extLst>
                <a:ext uri="{FF2B5EF4-FFF2-40B4-BE49-F238E27FC236}">
                  <a16:creationId xmlns:a16="http://schemas.microsoft.com/office/drawing/2014/main" id="{D687A1C1-1E6E-26F7-328C-1BBA40165B57}"/>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4" name="? bleu">
              <a:extLst>
                <a:ext uri="{FF2B5EF4-FFF2-40B4-BE49-F238E27FC236}">
                  <a16:creationId xmlns:a16="http://schemas.microsoft.com/office/drawing/2014/main" id="{0A68A5B7-0DC4-8AFB-E379-25D26408477A}"/>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45" name="Groupe N6">
            <a:extLst>
              <a:ext uri="{FF2B5EF4-FFF2-40B4-BE49-F238E27FC236}">
                <a16:creationId xmlns:a16="http://schemas.microsoft.com/office/drawing/2014/main" id="{69B0B623-C5B0-61F3-82FA-64CEE4A1D4DC}"/>
              </a:ext>
            </a:extLst>
          </p:cNvPr>
          <p:cNvGrpSpPr>
            <a:grpSpLocks/>
          </p:cNvGrpSpPr>
          <p:nvPr/>
        </p:nvGrpSpPr>
        <p:grpSpPr bwMode="auto">
          <a:xfrm>
            <a:off x="9312598" y="4577611"/>
            <a:ext cx="1016000" cy="1016000"/>
            <a:chOff x="9902970" y="5173076"/>
            <a:chExt cx="1015200" cy="1015200"/>
          </a:xfrm>
        </p:grpSpPr>
        <p:sp>
          <p:nvSpPr>
            <p:cNvPr id="46" name="Numéro 6">
              <a:extLst>
                <a:ext uri="{FF2B5EF4-FFF2-40B4-BE49-F238E27FC236}">
                  <a16:creationId xmlns:a16="http://schemas.microsoft.com/office/drawing/2014/main" id="{40AF5CF2-DE3D-9FEF-D34E-45D3A524BC81}"/>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7" name="? bleu">
              <a:extLst>
                <a:ext uri="{FF2B5EF4-FFF2-40B4-BE49-F238E27FC236}">
                  <a16:creationId xmlns:a16="http://schemas.microsoft.com/office/drawing/2014/main" id="{137D5FC7-73F4-D008-21BF-234219B108DC}"/>
                </a:ext>
              </a:extLst>
            </p:cNvPr>
            <p:cNvSpPr>
              <a:spLocks noChangeArrowheads="1"/>
            </p:cNvSpPr>
            <p:nvPr/>
          </p:nvSpPr>
          <p:spPr bwMode="auto">
            <a:xfrm>
              <a:off x="10137735" y="5257147"/>
              <a:ext cx="356906"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26" name="Espace réservé du numéro de diapositive 1">
            <a:extLst>
              <a:ext uri="{FF2B5EF4-FFF2-40B4-BE49-F238E27FC236}">
                <a16:creationId xmlns:a16="http://schemas.microsoft.com/office/drawing/2014/main" id="{672F9830-35B5-247C-F8C7-15D517C3BB15}"/>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60</a:t>
            </a:fld>
            <a:endParaRPr lang="fr-FR" altLang="fr-FR" sz="1800" b="1" dirty="0">
              <a:solidFill>
                <a:schemeClr val="bg1"/>
              </a:solidFill>
            </a:endParaRPr>
          </a:p>
        </p:txBody>
      </p:sp>
      <p:pic>
        <p:nvPicPr>
          <p:cNvPr id="21" name="Logo AEM">
            <a:extLst>
              <a:ext uri="{FF2B5EF4-FFF2-40B4-BE49-F238E27FC236}">
                <a16:creationId xmlns:a16="http://schemas.microsoft.com/office/drawing/2014/main" id="{8F6590EF-B341-9467-D34B-DFBDCC1CD0C2}"/>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 Info">
            <a:extLst>
              <a:ext uri="{FF2B5EF4-FFF2-40B4-BE49-F238E27FC236}">
                <a16:creationId xmlns:a16="http://schemas.microsoft.com/office/drawing/2014/main" id="{3B2291D7-2312-84A1-F41C-8DFD42E25907}"/>
              </a:ext>
            </a:extLst>
          </p:cNvPr>
          <p:cNvPicPr>
            <a:picLocks noChangeAspect="1"/>
          </p:cNvPicPr>
          <p:nvPr/>
        </p:nvPicPr>
        <p:blipFill>
          <a:blip r:embed="rId14">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28" name="Carré corné Info">
            <a:extLst>
              <a:ext uri="{FF2B5EF4-FFF2-40B4-BE49-F238E27FC236}">
                <a16:creationId xmlns:a16="http://schemas.microsoft.com/office/drawing/2014/main" id="{0793093B-4DBB-2018-B1F7-418F351DC4F9}"/>
              </a:ext>
            </a:extLst>
          </p:cNvPr>
          <p:cNvSpPr/>
          <p:nvPr/>
        </p:nvSpPr>
        <p:spPr>
          <a:xfrm>
            <a:off x="153337" y="4409762"/>
            <a:ext cx="1861224" cy="1949773"/>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AutoNum type="arabicPeriod"/>
              <a:defRPr/>
            </a:pPr>
            <a:endParaRPr lang="fr-FR" sz="1100" b="1" dirty="0">
              <a:solidFill>
                <a:srgbClr val="002060"/>
              </a:solidFill>
            </a:endParaRPr>
          </a:p>
          <a:p>
            <a:pPr marL="228600" indent="-228600">
              <a:buAutoNum type="arabicPeriod"/>
              <a:defRPr/>
            </a:pPr>
            <a:endParaRPr lang="fr-FR" sz="1100" b="1" dirty="0">
              <a:solidFill>
                <a:srgbClr val="002060"/>
              </a:solidFill>
            </a:endParaRPr>
          </a:p>
          <a:p>
            <a:pPr marL="228600" indent="-228600">
              <a:buAutoNum type="arabicPeriod"/>
              <a:defRPr/>
            </a:pPr>
            <a:r>
              <a:rPr lang="fr-FR" sz="1100" b="1" dirty="0">
                <a:solidFill>
                  <a:srgbClr val="002060"/>
                </a:solidFill>
              </a:rPr>
              <a:t>Baisse de l’immunité</a:t>
            </a:r>
          </a:p>
          <a:p>
            <a:pPr marL="228600" indent="-228600">
              <a:buAutoNum type="arabicPeriod"/>
              <a:defRPr/>
            </a:pPr>
            <a:r>
              <a:rPr lang="fr-FR" sz="1100" b="1" dirty="0">
                <a:solidFill>
                  <a:srgbClr val="002060"/>
                </a:solidFill>
              </a:rPr>
              <a:t>Menace la production d’aliments</a:t>
            </a:r>
          </a:p>
          <a:p>
            <a:pPr marL="228600" indent="-228600">
              <a:buAutoNum type="arabicPeriod"/>
              <a:defRPr/>
            </a:pPr>
            <a:r>
              <a:rPr lang="fr-FR" sz="1100" b="1" dirty="0">
                <a:solidFill>
                  <a:srgbClr val="002060"/>
                </a:solidFill>
              </a:rPr>
              <a:t>Favorise le risque d ’épidémie et de pandémies</a:t>
            </a:r>
          </a:p>
          <a:p>
            <a:pPr marL="228600" indent="-228600">
              <a:buAutoNum type="arabicPeriod"/>
              <a:defRPr/>
            </a:pPr>
            <a:r>
              <a:rPr lang="fr-FR" sz="1100" b="1" dirty="0">
                <a:solidFill>
                  <a:srgbClr val="002060"/>
                </a:solidFill>
              </a:rPr>
              <a:t>Favorise la prolifération d’espèces exotiques</a:t>
            </a:r>
          </a:p>
          <a:p>
            <a:pPr marL="228600" indent="-228600">
              <a:buAutoNum type="arabicPeriod"/>
              <a:defRPr/>
            </a:pPr>
            <a:r>
              <a:rPr lang="fr-FR" sz="1100" b="1" dirty="0">
                <a:solidFill>
                  <a:srgbClr val="002060"/>
                </a:solidFill>
              </a:rPr>
              <a:t>Menace la production de médicaments</a:t>
            </a:r>
          </a:p>
        </p:txBody>
      </p:sp>
      <p:sp>
        <p:nvSpPr>
          <p:cNvPr id="10" name="ZoneTexte 9">
            <a:extLst>
              <a:ext uri="{FF2B5EF4-FFF2-40B4-BE49-F238E27FC236}">
                <a16:creationId xmlns:a16="http://schemas.microsoft.com/office/drawing/2014/main" id="{2DDD80D3-1383-8E1F-9213-403BC0F31F61}"/>
              </a:ext>
            </a:extLst>
          </p:cNvPr>
          <p:cNvSpPr txBox="1"/>
          <p:nvPr/>
        </p:nvSpPr>
        <p:spPr>
          <a:xfrm>
            <a:off x="86715" y="6440486"/>
            <a:ext cx="1538010" cy="276999"/>
          </a:xfrm>
          <a:prstGeom prst="rect">
            <a:avLst/>
          </a:prstGeom>
          <a:noFill/>
        </p:spPr>
        <p:txBody>
          <a:bodyPr wrap="square" rtlCol="0">
            <a:spAutoFit/>
          </a:bodyPr>
          <a:lstStyle/>
          <a:p>
            <a:r>
              <a:rPr lang="fr-FR" sz="1200" dirty="0"/>
              <a:t>BI. MPA. EPI. EE. PM</a:t>
            </a:r>
          </a:p>
        </p:txBody>
      </p:sp>
      <p:grpSp>
        <p:nvGrpSpPr>
          <p:cNvPr id="59" name="Groupe 58">
            <a:extLst>
              <a:ext uri="{FF2B5EF4-FFF2-40B4-BE49-F238E27FC236}">
                <a16:creationId xmlns:a16="http://schemas.microsoft.com/office/drawing/2014/main" id="{29E0CD85-D1E4-15C3-0F3B-EA86774DCBC6}"/>
              </a:ext>
            </a:extLst>
          </p:cNvPr>
          <p:cNvGrpSpPr/>
          <p:nvPr/>
        </p:nvGrpSpPr>
        <p:grpSpPr>
          <a:xfrm>
            <a:off x="5040523" y="4216354"/>
            <a:ext cx="3197225" cy="2216054"/>
            <a:chOff x="5040523" y="4216354"/>
            <a:chExt cx="3197225" cy="2216054"/>
          </a:xfrm>
        </p:grpSpPr>
        <p:sp>
          <p:nvSpPr>
            <p:cNvPr id="18" name="ZoneTexte 14">
              <a:extLst>
                <a:ext uri="{FF2B5EF4-FFF2-40B4-BE49-F238E27FC236}">
                  <a16:creationId xmlns:a16="http://schemas.microsoft.com/office/drawing/2014/main" id="{3DE26D45-C9AD-0FC0-F639-984A9FC314E8}"/>
                </a:ext>
              </a:extLst>
            </p:cNvPr>
            <p:cNvSpPr txBox="1">
              <a:spLocks noChangeArrowheads="1"/>
            </p:cNvSpPr>
            <p:nvPr/>
          </p:nvSpPr>
          <p:spPr bwMode="auto">
            <a:xfrm>
              <a:off x="5040523" y="5786077"/>
              <a:ext cx="3197225" cy="646331"/>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Menace sur la production de médicaments</a:t>
              </a:r>
            </a:p>
          </p:txBody>
        </p:sp>
        <p:pic>
          <p:nvPicPr>
            <p:cNvPr id="58" name="Image 57">
              <a:extLst>
                <a:ext uri="{FF2B5EF4-FFF2-40B4-BE49-F238E27FC236}">
                  <a16:creationId xmlns:a16="http://schemas.microsoft.com/office/drawing/2014/main" id="{27B15272-C713-9BCF-CFEE-F8D7A6B37A0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541963" y="4216354"/>
              <a:ext cx="1978012" cy="1793116"/>
            </a:xfrm>
            <a:prstGeom prst="rect">
              <a:avLst/>
            </a:prstGeom>
          </p:spPr>
        </p:pic>
      </p:grpSp>
    </p:spTree>
    <p:extLst>
      <p:ext uri="{BB962C8B-B14F-4D97-AF65-F5344CB8AC3E}">
        <p14:creationId xmlns:p14="http://schemas.microsoft.com/office/powerpoint/2010/main" val="40776905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9" restart="whenNotActive" fill="hold" evtFilter="cancelBubble" nodeType="interactiveSeq">
                <p:stCondLst>
                  <p:cond evt="onClick" delay="0">
                    <p:tgtEl>
                      <p:spTgt spid="42"/>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42"/>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49"/>
                                        </p:tgtEl>
                                        <p:attrNameLst>
                                          <p:attrName>style.visibility</p:attrName>
                                        </p:attrNameLst>
                                      </p:cBhvr>
                                      <p:to>
                                        <p:strVal val="visible"/>
                                      </p:to>
                                    </p:set>
                                  </p:childTnLst>
                                </p:cTn>
                              </p:par>
                            </p:childTnLst>
                          </p:cTn>
                        </p:par>
                      </p:childTnLst>
                    </p:cTn>
                  </p:par>
                </p:childTnLst>
              </p:cTn>
              <p:nextCondLst>
                <p:cond evt="onClick" delay="0">
                  <p:tgtEl>
                    <p:spTgt spid="42"/>
                  </p:tgtEl>
                </p:cond>
              </p:nextCondLst>
            </p:seq>
            <p:seq concurrent="1" nextAc="seek">
              <p:cTn id="16" restart="whenNotActive" fill="hold" evtFilter="cancelBubble" nodeType="interactiveSeq">
                <p:stCondLst>
                  <p:cond evt="onClick" delay="0">
                    <p:tgtEl>
                      <p:spTgt spid="33"/>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33"/>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23" restart="whenNotActive" fill="hold" evtFilter="cancelBubble" nodeType="interactiveSeq">
                <p:stCondLst>
                  <p:cond evt="onClick" delay="0">
                    <p:tgtEl>
                      <p:spTgt spid="39"/>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39"/>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52"/>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seq concurrent="1" nextAc="seek">
              <p:cTn id="30" restart="whenNotActive" fill="hold" evtFilter="cancelBubble" nodeType="interactiveSeq">
                <p:stCondLst>
                  <p:cond evt="onClick" delay="0">
                    <p:tgtEl>
                      <p:spTgt spid="36"/>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withEffect">
                                  <p:stCondLst>
                                    <p:cond delay="0"/>
                                  </p:stCondLst>
                                  <p:childTnLst>
                                    <p:set>
                                      <p:cBhvr>
                                        <p:cTn id="34" dur="1" fill="hold">
                                          <p:stCondLst>
                                            <p:cond delay="0"/>
                                          </p:stCondLst>
                                        </p:cTn>
                                        <p:tgtEl>
                                          <p:spTgt spid="36"/>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59"/>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37" restart="whenNotActive" fill="hold" evtFilter="cancelBubble" nodeType="interactiveSeq">
                <p:stCondLst>
                  <p:cond evt="onClick" delay="0">
                    <p:tgtEl>
                      <p:spTgt spid="45"/>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withEffect">
                                  <p:stCondLst>
                                    <p:cond delay="0"/>
                                  </p:stCondLst>
                                  <p:childTnLst>
                                    <p:set>
                                      <p:cBhvr>
                                        <p:cTn id="41" dur="1" fill="hold">
                                          <p:stCondLst>
                                            <p:cond delay="0"/>
                                          </p:stCondLst>
                                        </p:cTn>
                                        <p:tgtEl>
                                          <p:spTgt spid="45"/>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seq concurrent="1" nextAc="seek">
              <p:cTn id="44" restart="whenNotActive" fill="hold" evtFilter="cancelBubble" nodeType="interactiveSeq">
                <p:stCondLst>
                  <p:cond evt="onClick" delay="0">
                    <p:tgtEl>
                      <p:spTgt spid="16"/>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8" grpId="0" animBg="1"/>
      <p:bldP spid="28" grpId="1" animBg="1"/>
    </p:bld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C95B8685-A935-74CC-1A25-E911D7E4B3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2725" y="2263515"/>
            <a:ext cx="7119737" cy="3598434"/>
          </a:xfrm>
          <a:prstGeom prst="rect">
            <a:avLst/>
          </a:prstGeom>
        </p:spPr>
      </p:pic>
      <p:sp>
        <p:nvSpPr>
          <p:cNvPr id="2" name="Rectangle 2">
            <a:extLst>
              <a:ext uri="{FF2B5EF4-FFF2-40B4-BE49-F238E27FC236}">
                <a16:creationId xmlns:a16="http://schemas.microsoft.com/office/drawing/2014/main" id="{705DCE89-9BFF-A96D-62F9-8F89F2DEF845}"/>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 est le lien entre la pollution de l’air, </a:t>
            </a:r>
          </a:p>
          <a:p>
            <a:pPr algn="ctr" eaLnBrk="1" hangingPunct="1">
              <a:defRPr/>
            </a:pPr>
            <a:r>
              <a:rPr lang="fr-FR" sz="3500" b="1" dirty="0">
                <a:solidFill>
                  <a:srgbClr val="4472C4">
                    <a:lumMod val="75000"/>
                  </a:srgbClr>
                </a:solidFill>
                <a:cs typeface="Arial" panose="020B0604020202020204" pitchFamily="34" charset="0"/>
              </a:rPr>
              <a:t>la biodiversité et la baisse de l’immunité ?</a:t>
            </a:r>
          </a:p>
        </p:txBody>
      </p:sp>
      <p:sp>
        <p:nvSpPr>
          <p:cNvPr id="3" name="Rectangle 1">
            <a:extLst>
              <a:ext uri="{FF2B5EF4-FFF2-40B4-BE49-F238E27FC236}">
                <a16:creationId xmlns:a16="http://schemas.microsoft.com/office/drawing/2014/main" id="{74F8FA09-664F-B509-68A9-085CB611EFF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E30D99DD-109C-3D4D-B34C-A8BFD78A307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7CC256CB-90BA-9EDC-0963-6973E723208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32DBD6DB-94EA-8719-F9CD-BDCF052D268B}"/>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AF685463-800C-206E-A414-4D301838DCA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611EF1B2-A0B0-3A05-B8AB-35AAA29C9FD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6BE85DBC-7E94-74C8-F75B-414C43CFA0FD}"/>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4F115BA8-6258-D8F1-C03C-9657C67B9E5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F8A39806-4A2C-09AB-34F7-D024CE6A3B7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oneTexte 12">
            <a:extLst>
              <a:ext uri="{FF2B5EF4-FFF2-40B4-BE49-F238E27FC236}">
                <a16:creationId xmlns:a16="http://schemas.microsoft.com/office/drawing/2014/main" id="{E9AA0E0B-1414-1E61-5209-B90B82F2D405}"/>
              </a:ext>
            </a:extLst>
          </p:cNvPr>
          <p:cNvSpPr txBox="1"/>
          <p:nvPr/>
        </p:nvSpPr>
        <p:spPr>
          <a:xfrm>
            <a:off x="7801011" y="2553251"/>
            <a:ext cx="4108414" cy="2814873"/>
          </a:xfrm>
          <a:prstGeom prst="rect">
            <a:avLst/>
          </a:prstGeom>
          <a:noFill/>
        </p:spPr>
        <p:txBody>
          <a:bodyPr wrap="square">
            <a:spAutoFit/>
          </a:bodyPr>
          <a:lstStyle/>
          <a:p>
            <a:pPr>
              <a:lnSpc>
                <a:spcPct val="107000"/>
              </a:lnSpc>
              <a:spcAft>
                <a:spcPts val="800"/>
              </a:spcAft>
            </a:pPr>
            <a:r>
              <a:rPr lang="fr-FR" sz="2000" dirty="0">
                <a:solidFill>
                  <a:schemeClr val="accent1">
                    <a:lumMod val="75000"/>
                  </a:schemeClr>
                </a:solidFill>
                <a:effectLst/>
                <a:ea typeface="Calibri" panose="020F0502020204030204" pitchFamily="34" charset="0"/>
                <a:cs typeface="Times New Roman" panose="02020603050405020304" pitchFamily="18" charset="0"/>
              </a:rPr>
              <a:t>La perte de biodiversité </a:t>
            </a:r>
            <a:r>
              <a:rPr lang="fr-FR" sz="2000" b="1" dirty="0">
                <a:solidFill>
                  <a:schemeClr val="accent1">
                    <a:lumMod val="75000"/>
                  </a:schemeClr>
                </a:solidFill>
                <a:effectLst/>
                <a:ea typeface="Calibri" panose="020F0502020204030204" pitchFamily="34" charset="0"/>
                <a:cs typeface="Times New Roman" panose="02020603050405020304" pitchFamily="18" charset="0"/>
              </a:rPr>
              <a:t>affecte notre système immunitaire </a:t>
            </a:r>
            <a:r>
              <a:rPr lang="fr-FR" sz="2000" dirty="0">
                <a:solidFill>
                  <a:schemeClr val="accent1">
                    <a:lumMod val="75000"/>
                  </a:schemeClr>
                </a:solidFill>
                <a:effectLst/>
                <a:ea typeface="Calibri" panose="020F0502020204030204" pitchFamily="34" charset="0"/>
                <a:cs typeface="Times New Roman" panose="02020603050405020304" pitchFamily="18" charset="0"/>
              </a:rPr>
              <a:t>(notamment celui de nos poumons et intestins). </a:t>
            </a:r>
          </a:p>
          <a:p>
            <a:pPr>
              <a:lnSpc>
                <a:spcPct val="107000"/>
              </a:lnSpc>
              <a:spcAft>
                <a:spcPts val="800"/>
              </a:spcAft>
            </a:pPr>
            <a:r>
              <a:rPr lang="fr-FR" sz="2000" dirty="0">
                <a:solidFill>
                  <a:schemeClr val="accent1">
                    <a:lumMod val="75000"/>
                  </a:schemeClr>
                </a:solidFill>
                <a:effectLst/>
                <a:ea typeface="Calibri" panose="020F0502020204030204" pitchFamily="34" charset="0"/>
                <a:cs typeface="Times New Roman" panose="02020603050405020304" pitchFamily="18" charset="0"/>
              </a:rPr>
              <a:t>Plus </a:t>
            </a:r>
            <a:r>
              <a:rPr lang="fr-FR" sz="2000" b="1" dirty="0">
                <a:solidFill>
                  <a:schemeClr val="accent1">
                    <a:lumMod val="75000"/>
                  </a:schemeClr>
                </a:solidFill>
                <a:effectLst/>
                <a:ea typeface="Calibri" panose="020F0502020204030204" pitchFamily="34" charset="0"/>
                <a:cs typeface="Times New Roman" panose="02020603050405020304" pitchFamily="18" charset="0"/>
              </a:rPr>
              <a:t>le lien entre humains et espaces naturels est réduit, plus il y a de risques pour la santé humaine, principalement face aux sources d’allergies. </a:t>
            </a:r>
            <a:endParaRPr lang="fr-FR" sz="2000" dirty="0">
              <a:solidFill>
                <a:schemeClr val="accent1">
                  <a:lumMod val="75000"/>
                </a:schemeClr>
              </a:solidFill>
              <a:effectLst/>
              <a:ea typeface="Calibri" panose="020F0502020204030204" pitchFamily="34" charset="0"/>
              <a:cs typeface="Times New Roman" panose="02020603050405020304" pitchFamily="18" charset="0"/>
            </a:endParaRPr>
          </a:p>
        </p:txBody>
      </p:sp>
      <p:pic>
        <p:nvPicPr>
          <p:cNvPr id="14" name="Image 13">
            <a:extLst>
              <a:ext uri="{FF2B5EF4-FFF2-40B4-BE49-F238E27FC236}">
                <a16:creationId xmlns:a16="http://schemas.microsoft.com/office/drawing/2014/main" id="{21EFE6D0-A568-E4FB-981B-772F7EAF05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4311" y="2874481"/>
            <a:ext cx="2718282" cy="3406139"/>
          </a:xfrm>
          <a:prstGeom prst="rect">
            <a:avLst/>
          </a:prstGeom>
        </p:spPr>
      </p:pic>
      <p:sp>
        <p:nvSpPr>
          <p:cNvPr id="12" name="Espace réservé du numéro de diapositive 1">
            <a:extLst>
              <a:ext uri="{FF2B5EF4-FFF2-40B4-BE49-F238E27FC236}">
                <a16:creationId xmlns:a16="http://schemas.microsoft.com/office/drawing/2014/main" id="{0F367A75-A8E3-223A-52BD-EAE6D38E666E}"/>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61</a:t>
            </a:fld>
            <a:endParaRPr lang="fr-FR" altLang="fr-FR" sz="1800" b="1" dirty="0">
              <a:solidFill>
                <a:schemeClr val="bg1"/>
              </a:solidFill>
            </a:endParaRPr>
          </a:p>
        </p:txBody>
      </p:sp>
      <p:pic>
        <p:nvPicPr>
          <p:cNvPr id="15" name="Logo AEM">
            <a:extLst>
              <a:ext uri="{FF2B5EF4-FFF2-40B4-BE49-F238E27FC236}">
                <a16:creationId xmlns:a16="http://schemas.microsoft.com/office/drawing/2014/main" id="{BD691EA1-FD86-0D6E-CB5E-F408344E3E0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 1">
            <a:hlinkClick r:id="rId9" action="ppaction://hlinksldjump"/>
            <a:extLst>
              <a:ext uri="{FF2B5EF4-FFF2-40B4-BE49-F238E27FC236}">
                <a16:creationId xmlns:a16="http://schemas.microsoft.com/office/drawing/2014/main" id="{93988C88-562E-415E-C6EB-C560E74847E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87920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E35798D-F763-8219-9F47-5827967106B1}"/>
              </a:ext>
            </a:extLst>
          </p:cNvPr>
          <p:cNvSpPr txBox="1"/>
          <p:nvPr/>
        </p:nvSpPr>
        <p:spPr>
          <a:xfrm>
            <a:off x="6649374" y="1678682"/>
            <a:ext cx="5345264" cy="4708981"/>
          </a:xfrm>
          <a:prstGeom prst="rect">
            <a:avLst/>
          </a:prstGeom>
          <a:noFill/>
        </p:spPr>
        <p:txBody>
          <a:bodyPr wrap="square">
            <a:spAutoFit/>
          </a:bodyPr>
          <a:lstStyle/>
          <a:p>
            <a:pPr algn="l"/>
            <a:r>
              <a:rPr lang="fr-FR" sz="2000" dirty="0">
                <a:solidFill>
                  <a:schemeClr val="accent1">
                    <a:lumMod val="75000"/>
                  </a:schemeClr>
                </a:solidFill>
              </a:rPr>
              <a:t>Plus l</a:t>
            </a:r>
            <a:r>
              <a:rPr lang="fr-FR" sz="2000" b="0" i="0" dirty="0">
                <a:solidFill>
                  <a:schemeClr val="accent1">
                    <a:lumMod val="75000"/>
                  </a:schemeClr>
                </a:solidFill>
                <a:effectLst/>
              </a:rPr>
              <a:t>es humains étendent leur pression et détruisent les espaces naturels, plus ils sont exposés à des maladies portées par d’autres animaux (tiques, singes, chauves-souris...).</a:t>
            </a:r>
          </a:p>
          <a:p>
            <a:pPr algn="l"/>
            <a:endParaRPr lang="fr-FR" sz="2000" b="0" i="0" dirty="0">
              <a:solidFill>
                <a:schemeClr val="accent1">
                  <a:lumMod val="75000"/>
                </a:schemeClr>
              </a:solidFill>
              <a:effectLst/>
            </a:endParaRPr>
          </a:p>
          <a:p>
            <a:pPr algn="l"/>
            <a:r>
              <a:rPr lang="fr-FR" sz="2000" b="0" i="0" dirty="0">
                <a:solidFill>
                  <a:schemeClr val="accent1">
                    <a:lumMod val="75000"/>
                  </a:schemeClr>
                </a:solidFill>
                <a:effectLst/>
              </a:rPr>
              <a:t>Le risque de rencontrer de nouveaux virus s’accroît :</a:t>
            </a:r>
          </a:p>
          <a:p>
            <a:pPr algn="l">
              <a:buFont typeface="Arial" panose="020B0604020202020204" pitchFamily="34" charset="0"/>
              <a:buChar char="•"/>
            </a:pPr>
            <a:r>
              <a:rPr lang="fr-FR" sz="2000" b="0" i="0" dirty="0">
                <a:solidFill>
                  <a:schemeClr val="accent1">
                    <a:lumMod val="75000"/>
                  </a:schemeClr>
                </a:solidFill>
                <a:effectLst/>
              </a:rPr>
              <a:t>quand la biodiversité est détruite</a:t>
            </a:r>
          </a:p>
          <a:p>
            <a:pPr algn="l">
              <a:buFont typeface="Arial" panose="020B0604020202020204" pitchFamily="34" charset="0"/>
              <a:buChar char="•"/>
            </a:pPr>
            <a:r>
              <a:rPr lang="fr-FR" sz="2000" b="0" i="0" dirty="0">
                <a:solidFill>
                  <a:schemeClr val="accent1">
                    <a:lumMod val="75000"/>
                  </a:schemeClr>
                </a:solidFill>
                <a:effectLst/>
              </a:rPr>
              <a:t>quand l’utilisation des terres changent</a:t>
            </a:r>
            <a:r>
              <a:rPr lang="fr-FR" sz="2000" dirty="0">
                <a:solidFill>
                  <a:schemeClr val="accent1">
                    <a:lumMod val="75000"/>
                  </a:schemeClr>
                </a:solidFill>
              </a:rPr>
              <a:t> (ex : quand on se met à cultiver des </a:t>
            </a:r>
            <a:r>
              <a:rPr lang="fr-FR" sz="2000" b="0" i="0" dirty="0">
                <a:solidFill>
                  <a:schemeClr val="accent1">
                    <a:lumMod val="75000"/>
                  </a:schemeClr>
                </a:solidFill>
                <a:effectLst/>
              </a:rPr>
              <a:t>zones déboisées ou asséchées)</a:t>
            </a:r>
          </a:p>
          <a:p>
            <a:pPr algn="l">
              <a:buFont typeface="Arial" panose="020B0604020202020204" pitchFamily="34" charset="0"/>
              <a:buChar char="•"/>
            </a:pPr>
            <a:r>
              <a:rPr lang="fr-FR" sz="2000" b="0" i="0" dirty="0">
                <a:solidFill>
                  <a:schemeClr val="accent1">
                    <a:lumMod val="75000"/>
                  </a:schemeClr>
                </a:solidFill>
                <a:effectLst/>
              </a:rPr>
              <a:t>quand des animaux sauvages ou domestiques sont élevés pour la consommation ou la compagnie</a:t>
            </a:r>
            <a:r>
              <a:rPr lang="fr-FR" sz="2000" dirty="0">
                <a:solidFill>
                  <a:schemeClr val="accent1">
                    <a:lumMod val="75000"/>
                  </a:schemeClr>
                </a:solidFill>
              </a:rPr>
              <a:t> (a</a:t>
            </a:r>
            <a:r>
              <a:rPr lang="fr-FR" sz="2000" b="0" i="0" dirty="0">
                <a:solidFill>
                  <a:schemeClr val="accent1">
                    <a:lumMod val="75000"/>
                  </a:schemeClr>
                </a:solidFill>
                <a:effectLst/>
              </a:rPr>
              <a:t>nimaux de compagnie dont le contact fait pourtant tant de bien)</a:t>
            </a:r>
          </a:p>
        </p:txBody>
      </p:sp>
      <p:sp>
        <p:nvSpPr>
          <p:cNvPr id="5" name="ZoneTexte 4">
            <a:extLst>
              <a:ext uri="{FF2B5EF4-FFF2-40B4-BE49-F238E27FC236}">
                <a16:creationId xmlns:a16="http://schemas.microsoft.com/office/drawing/2014/main" id="{605D0203-71E0-DAA0-4096-51A6C8432575}"/>
              </a:ext>
            </a:extLst>
          </p:cNvPr>
          <p:cNvSpPr txBox="1"/>
          <p:nvPr/>
        </p:nvSpPr>
        <p:spPr>
          <a:xfrm>
            <a:off x="1597981" y="6427113"/>
            <a:ext cx="2039300" cy="261610"/>
          </a:xfrm>
          <a:prstGeom prst="rect">
            <a:avLst/>
          </a:prstGeom>
          <a:noFill/>
        </p:spPr>
        <p:txBody>
          <a:bodyPr wrap="square">
            <a:spAutoFit/>
          </a:bodyPr>
          <a:lstStyle/>
          <a:p>
            <a:r>
              <a:rPr lang="fr-FR" sz="1100" dirty="0">
                <a:solidFill>
                  <a:schemeClr val="bg2">
                    <a:lumMod val="50000"/>
                  </a:schemeClr>
                </a:solidFill>
              </a:rPr>
              <a:t>Source : ofb.gouv.fr</a:t>
            </a:r>
          </a:p>
        </p:txBody>
      </p:sp>
      <p:sp>
        <p:nvSpPr>
          <p:cNvPr id="6" name="Rectangle 2">
            <a:extLst>
              <a:ext uri="{FF2B5EF4-FFF2-40B4-BE49-F238E27FC236}">
                <a16:creationId xmlns:a16="http://schemas.microsoft.com/office/drawing/2014/main" id="{040A601F-E473-10BD-2A05-CA1C434C5F23}"/>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 est le lien entre biodiversité et </a:t>
            </a:r>
          </a:p>
          <a:p>
            <a:pPr algn="ctr" eaLnBrk="1" hangingPunct="1">
              <a:defRPr/>
            </a:pPr>
            <a:r>
              <a:rPr lang="fr-FR" sz="3500" b="1" dirty="0">
                <a:solidFill>
                  <a:srgbClr val="4472C4">
                    <a:lumMod val="75000"/>
                  </a:srgbClr>
                </a:solidFill>
                <a:cs typeface="Arial" panose="020B0604020202020204" pitchFamily="34" charset="0"/>
              </a:rPr>
              <a:t>épidémie/pandémie ?</a:t>
            </a:r>
          </a:p>
        </p:txBody>
      </p:sp>
      <p:sp>
        <p:nvSpPr>
          <p:cNvPr id="7" name="Rectangle 1">
            <a:extLst>
              <a:ext uri="{FF2B5EF4-FFF2-40B4-BE49-F238E27FC236}">
                <a16:creationId xmlns:a16="http://schemas.microsoft.com/office/drawing/2014/main" id="{D547168E-EB1F-88CD-71F0-2F955BE45C9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9" name="ZtxtP-Info">
            <a:extLst>
              <a:ext uri="{FF2B5EF4-FFF2-40B4-BE49-F238E27FC236}">
                <a16:creationId xmlns:a16="http://schemas.microsoft.com/office/drawing/2014/main" id="{F7B93A26-2C36-F148-992B-17F9ED130677}"/>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67FD0584-F595-705B-CF32-77E1B0A0832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4007AB0C-C1FE-12DB-97BC-0EDD2165620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43E7EEB0-C7B6-93F8-1099-CF18F53476D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DAD8373D-AF4C-4292-1BC5-765597CBAAC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CA71D4F3-A053-03CA-9530-0C8C431F303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7386ED6B-E4F9-0E73-93F4-37B32E1525B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 1">
            <a:extLst>
              <a:ext uri="{FF2B5EF4-FFF2-40B4-BE49-F238E27FC236}">
                <a16:creationId xmlns:a16="http://schemas.microsoft.com/office/drawing/2014/main" id="{6FE7F546-0E45-2CAF-C672-30DE0D3297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2392" y="2837482"/>
            <a:ext cx="2956116" cy="3704156"/>
          </a:xfrm>
          <a:prstGeom prst="rect">
            <a:avLst/>
          </a:prstGeom>
        </p:spPr>
      </p:pic>
      <p:pic>
        <p:nvPicPr>
          <p:cNvPr id="4" name="Image 3">
            <a:extLst>
              <a:ext uri="{FF2B5EF4-FFF2-40B4-BE49-F238E27FC236}">
                <a16:creationId xmlns:a16="http://schemas.microsoft.com/office/drawing/2014/main" id="{5FF8C107-1E34-8B6B-AFA8-33C9A39218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33797" y="3618298"/>
            <a:ext cx="376617" cy="265454"/>
          </a:xfrm>
          <a:prstGeom prst="rect">
            <a:avLst/>
          </a:prstGeom>
        </p:spPr>
      </p:pic>
      <p:pic>
        <p:nvPicPr>
          <p:cNvPr id="16" name="Image 15">
            <a:extLst>
              <a:ext uri="{FF2B5EF4-FFF2-40B4-BE49-F238E27FC236}">
                <a16:creationId xmlns:a16="http://schemas.microsoft.com/office/drawing/2014/main" id="{BEF86DEB-B400-523E-E22A-5AA04F288C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01682" y="2542224"/>
            <a:ext cx="376617" cy="265454"/>
          </a:xfrm>
          <a:prstGeom prst="rect">
            <a:avLst/>
          </a:prstGeom>
        </p:spPr>
      </p:pic>
      <p:pic>
        <p:nvPicPr>
          <p:cNvPr id="17" name="Image 16">
            <a:extLst>
              <a:ext uri="{FF2B5EF4-FFF2-40B4-BE49-F238E27FC236}">
                <a16:creationId xmlns:a16="http://schemas.microsoft.com/office/drawing/2014/main" id="{F9691EDB-1E02-4387-A889-EEAB3639D6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09905" y="2260269"/>
            <a:ext cx="376617" cy="265454"/>
          </a:xfrm>
          <a:prstGeom prst="rect">
            <a:avLst/>
          </a:prstGeom>
        </p:spPr>
      </p:pic>
      <p:pic>
        <p:nvPicPr>
          <p:cNvPr id="18" name="Image 17">
            <a:extLst>
              <a:ext uri="{FF2B5EF4-FFF2-40B4-BE49-F238E27FC236}">
                <a16:creationId xmlns:a16="http://schemas.microsoft.com/office/drawing/2014/main" id="{D51BF9FB-0A32-AA98-D767-A6F5295B0A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92690" y="1731737"/>
            <a:ext cx="376617" cy="265454"/>
          </a:xfrm>
          <a:prstGeom prst="rect">
            <a:avLst/>
          </a:prstGeom>
        </p:spPr>
      </p:pic>
      <p:pic>
        <p:nvPicPr>
          <p:cNvPr id="19" name="Image 18">
            <a:extLst>
              <a:ext uri="{FF2B5EF4-FFF2-40B4-BE49-F238E27FC236}">
                <a16:creationId xmlns:a16="http://schemas.microsoft.com/office/drawing/2014/main" id="{86928F2B-E325-D457-EFE1-16D21AD246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46393" y="1586231"/>
            <a:ext cx="376617" cy="265454"/>
          </a:xfrm>
          <a:prstGeom prst="rect">
            <a:avLst/>
          </a:prstGeom>
        </p:spPr>
      </p:pic>
      <p:pic>
        <p:nvPicPr>
          <p:cNvPr id="20" name="Image 19">
            <a:extLst>
              <a:ext uri="{FF2B5EF4-FFF2-40B4-BE49-F238E27FC236}">
                <a16:creationId xmlns:a16="http://schemas.microsoft.com/office/drawing/2014/main" id="{056EAA3E-C023-8518-5AE5-941DCB2BF3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50991" y="3308451"/>
            <a:ext cx="376617" cy="265454"/>
          </a:xfrm>
          <a:prstGeom prst="rect">
            <a:avLst/>
          </a:prstGeom>
        </p:spPr>
      </p:pic>
      <p:pic>
        <p:nvPicPr>
          <p:cNvPr id="21" name="Image 20">
            <a:extLst>
              <a:ext uri="{FF2B5EF4-FFF2-40B4-BE49-F238E27FC236}">
                <a16:creationId xmlns:a16="http://schemas.microsoft.com/office/drawing/2014/main" id="{2BE3BD54-3553-C470-8B69-2136C3C54E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68359" y="2046178"/>
            <a:ext cx="376617" cy="265454"/>
          </a:xfrm>
          <a:prstGeom prst="rect">
            <a:avLst/>
          </a:prstGeom>
        </p:spPr>
      </p:pic>
      <p:pic>
        <p:nvPicPr>
          <p:cNvPr id="22" name="Image 21">
            <a:extLst>
              <a:ext uri="{FF2B5EF4-FFF2-40B4-BE49-F238E27FC236}">
                <a16:creationId xmlns:a16="http://schemas.microsoft.com/office/drawing/2014/main" id="{3BAD11D6-1488-9314-6161-96685B296AB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2688" y="2679541"/>
            <a:ext cx="344280" cy="242662"/>
          </a:xfrm>
          <a:prstGeom prst="rect">
            <a:avLst/>
          </a:prstGeom>
        </p:spPr>
      </p:pic>
      <p:pic>
        <p:nvPicPr>
          <p:cNvPr id="23" name="Image 22">
            <a:extLst>
              <a:ext uri="{FF2B5EF4-FFF2-40B4-BE49-F238E27FC236}">
                <a16:creationId xmlns:a16="http://schemas.microsoft.com/office/drawing/2014/main" id="{0EE401A0-0ECE-E8BA-49A1-C86D7320B1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25592" y="2559974"/>
            <a:ext cx="376617" cy="265454"/>
          </a:xfrm>
          <a:prstGeom prst="rect">
            <a:avLst/>
          </a:prstGeom>
        </p:spPr>
      </p:pic>
      <p:sp>
        <p:nvSpPr>
          <p:cNvPr id="24" name="Espace réservé du numéro de diapositive 1">
            <a:extLst>
              <a:ext uri="{FF2B5EF4-FFF2-40B4-BE49-F238E27FC236}">
                <a16:creationId xmlns:a16="http://schemas.microsoft.com/office/drawing/2014/main" id="{B922374F-54DB-123B-AC05-3736CA049374}"/>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62</a:t>
            </a:fld>
            <a:endParaRPr lang="fr-FR" altLang="fr-FR" sz="1800" b="1" dirty="0">
              <a:solidFill>
                <a:schemeClr val="bg1"/>
              </a:solidFill>
            </a:endParaRPr>
          </a:p>
        </p:txBody>
      </p:sp>
      <p:pic>
        <p:nvPicPr>
          <p:cNvPr id="26" name="Image 25">
            <a:hlinkClick r:id="rId7"/>
            <a:extLst>
              <a:ext uri="{FF2B5EF4-FFF2-40B4-BE49-F238E27FC236}">
                <a16:creationId xmlns:a16="http://schemas.microsoft.com/office/drawing/2014/main" id="{AFA4D3D1-197B-9BA7-2553-1B134471BB2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2100" y="3729323"/>
            <a:ext cx="780290" cy="661417"/>
          </a:xfrm>
          <a:prstGeom prst="rect">
            <a:avLst/>
          </a:prstGeom>
        </p:spPr>
      </p:pic>
      <p:pic>
        <p:nvPicPr>
          <p:cNvPr id="25" name="Logo AEM">
            <a:extLst>
              <a:ext uri="{FF2B5EF4-FFF2-40B4-BE49-F238E27FC236}">
                <a16:creationId xmlns:a16="http://schemas.microsoft.com/office/drawing/2014/main" id="{05034427-7C3F-97B7-1067-3FD5699BF9D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Image 1">
            <a:hlinkClick r:id="rId10" action="ppaction://hlinksldjump"/>
            <a:extLst>
              <a:ext uri="{FF2B5EF4-FFF2-40B4-BE49-F238E27FC236}">
                <a16:creationId xmlns:a16="http://schemas.microsoft.com/office/drawing/2014/main" id="{7CD2D2EC-2D6E-90E9-CAE5-A6CA674AB32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En savoir +">
            <a:hlinkClick r:id="rId12" action="ppaction://hlinksldjump"/>
            <a:extLst>
              <a:ext uri="{FF2B5EF4-FFF2-40B4-BE49-F238E27FC236}">
                <a16:creationId xmlns:a16="http://schemas.microsoft.com/office/drawing/2014/main" id="{B89E44EC-434E-ED32-95F6-387FD41FC9E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095359" y="557416"/>
            <a:ext cx="629666" cy="577639"/>
          </a:xfrm>
          <a:prstGeom prst="rect">
            <a:avLst/>
          </a:prstGeom>
        </p:spPr>
      </p:pic>
    </p:spTree>
    <p:extLst>
      <p:ext uri="{BB962C8B-B14F-4D97-AF65-F5344CB8AC3E}">
        <p14:creationId xmlns:p14="http://schemas.microsoft.com/office/powerpoint/2010/main" val="35208290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DABC06B-280E-BC94-3F57-9069B92DE5BC}"/>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La bioaccumulation </a:t>
            </a:r>
          </a:p>
        </p:txBody>
      </p:sp>
      <p:sp>
        <p:nvSpPr>
          <p:cNvPr id="3" name="Rectangle 1">
            <a:extLst>
              <a:ext uri="{FF2B5EF4-FFF2-40B4-BE49-F238E27FC236}">
                <a16:creationId xmlns:a16="http://schemas.microsoft.com/office/drawing/2014/main" id="{5BD38C27-EBD1-F229-C9AE-9B46C10275A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B13680BE-9410-7F0D-7867-7066908B400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9CB1913A-81BD-C6BB-6336-88008B5F0CE0}"/>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C80898FE-CBFE-0592-8395-98385EFA4D3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8243E043-CD09-1100-30CE-6C321333E02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4FB6B997-176B-55FB-C51F-A5D8EF8D0196}"/>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14F326B5-A746-4406-1DB7-E46C064D7D8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00D5BEA4-F713-B059-760C-BA9DA97EA1E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0A03BC6E-0805-7669-80A6-67E436052D3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 12">
            <a:extLst>
              <a:ext uri="{FF2B5EF4-FFF2-40B4-BE49-F238E27FC236}">
                <a16:creationId xmlns:a16="http://schemas.microsoft.com/office/drawing/2014/main" id="{C668A417-7206-DC07-4E2C-2E4158C03A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33538" y="1875086"/>
            <a:ext cx="5876347" cy="4154577"/>
          </a:xfrm>
          <a:prstGeom prst="rect">
            <a:avLst/>
          </a:prstGeom>
        </p:spPr>
      </p:pic>
      <p:sp>
        <p:nvSpPr>
          <p:cNvPr id="14" name="ZoneTexte 13">
            <a:extLst>
              <a:ext uri="{FF2B5EF4-FFF2-40B4-BE49-F238E27FC236}">
                <a16:creationId xmlns:a16="http://schemas.microsoft.com/office/drawing/2014/main" id="{88223E98-B32C-6328-709C-CB0BF34B657E}"/>
              </a:ext>
            </a:extLst>
          </p:cNvPr>
          <p:cNvSpPr txBox="1"/>
          <p:nvPr/>
        </p:nvSpPr>
        <p:spPr>
          <a:xfrm>
            <a:off x="8053821" y="2167969"/>
            <a:ext cx="3438235" cy="3323987"/>
          </a:xfrm>
          <a:prstGeom prst="rect">
            <a:avLst/>
          </a:prstGeom>
          <a:noFill/>
        </p:spPr>
        <p:txBody>
          <a:bodyPr wrap="square">
            <a:spAutoFit/>
          </a:bodyPr>
          <a:lstStyle/>
          <a:p>
            <a:pPr algn="just">
              <a:lnSpc>
                <a:spcPct val="100000"/>
              </a:lnSpc>
              <a:spcBef>
                <a:spcPts val="600"/>
              </a:spcBef>
              <a:buFont typeface="Arial" panose="020B0604020202020204" pitchFamily="34" charset="0"/>
              <a:buNone/>
              <a:defRPr/>
            </a:pPr>
            <a:r>
              <a:rPr lang="fr-FR" altLang="fr-FR" sz="2000" dirty="0">
                <a:solidFill>
                  <a:schemeClr val="accent1">
                    <a:lumMod val="75000"/>
                  </a:schemeClr>
                </a:solidFill>
              </a:rPr>
              <a:t>Certains organismes absorbent </a:t>
            </a:r>
            <a:r>
              <a:rPr lang="fr-FR" altLang="fr-FR" sz="2000" b="1" dirty="0">
                <a:solidFill>
                  <a:schemeClr val="accent1">
                    <a:lumMod val="75000"/>
                  </a:schemeClr>
                </a:solidFill>
              </a:rPr>
              <a:t>des substances toxiques </a:t>
            </a:r>
            <a:r>
              <a:rPr lang="fr-FR" altLang="fr-FR" sz="2000" dirty="0">
                <a:solidFill>
                  <a:schemeClr val="accent1">
                    <a:lumMod val="75000"/>
                  </a:schemeClr>
                </a:solidFill>
              </a:rPr>
              <a:t>et </a:t>
            </a:r>
            <a:r>
              <a:rPr lang="fr-FR" altLang="fr-FR" sz="2000" b="1" dirty="0">
                <a:solidFill>
                  <a:schemeClr val="accent1">
                    <a:lumMod val="75000"/>
                  </a:schemeClr>
                </a:solidFill>
              </a:rPr>
              <a:t>les concentrent dans leur corps</a:t>
            </a:r>
            <a:r>
              <a:rPr lang="fr-FR" altLang="fr-FR" sz="2000" dirty="0">
                <a:solidFill>
                  <a:schemeClr val="accent1">
                    <a:lumMod val="75000"/>
                  </a:schemeClr>
                </a:solidFill>
              </a:rPr>
              <a:t> : on parle de </a:t>
            </a:r>
            <a:r>
              <a:rPr lang="fr-FR" altLang="fr-FR" sz="2000" b="1" dirty="0">
                <a:solidFill>
                  <a:schemeClr val="accent1">
                    <a:lumMod val="75000"/>
                  </a:schemeClr>
                </a:solidFill>
              </a:rPr>
              <a:t>bioaccumulation.</a:t>
            </a:r>
            <a:endParaRPr lang="fr-FR" altLang="fr-FR" sz="2000" dirty="0">
              <a:solidFill>
                <a:schemeClr val="accent1">
                  <a:lumMod val="75000"/>
                </a:schemeClr>
              </a:solidFill>
            </a:endParaRPr>
          </a:p>
          <a:p>
            <a:pPr algn="just">
              <a:lnSpc>
                <a:spcPct val="100000"/>
              </a:lnSpc>
              <a:spcBef>
                <a:spcPts val="600"/>
              </a:spcBef>
              <a:buFont typeface="Arial" panose="020B0604020202020204" pitchFamily="34" charset="0"/>
              <a:buNone/>
              <a:defRPr/>
            </a:pPr>
            <a:endParaRPr lang="fr-FR" sz="2000" dirty="0">
              <a:solidFill>
                <a:schemeClr val="accent1">
                  <a:lumMod val="75000"/>
                </a:schemeClr>
              </a:solidFill>
            </a:endParaRPr>
          </a:p>
          <a:p>
            <a:pPr algn="just">
              <a:lnSpc>
                <a:spcPct val="100000"/>
              </a:lnSpc>
              <a:spcBef>
                <a:spcPts val="600"/>
              </a:spcBef>
              <a:buFont typeface="Arial" panose="020B0604020202020204" pitchFamily="34" charset="0"/>
              <a:buNone/>
              <a:defRPr/>
            </a:pPr>
            <a:r>
              <a:rPr lang="fr-FR" sz="2000" dirty="0">
                <a:solidFill>
                  <a:schemeClr val="accent1">
                    <a:lumMod val="75000"/>
                  </a:schemeClr>
                </a:solidFill>
              </a:rPr>
              <a:t>Les prédateurs au sommet de la chaîne alimentaire sont donc </a:t>
            </a:r>
            <a:r>
              <a:rPr lang="fr-FR" sz="2000" b="1" dirty="0">
                <a:solidFill>
                  <a:schemeClr val="accent1">
                    <a:lumMod val="75000"/>
                  </a:schemeClr>
                </a:solidFill>
              </a:rPr>
              <a:t>très concentrés en polluants</a:t>
            </a:r>
            <a:r>
              <a:rPr lang="fr-FR" sz="2000" dirty="0">
                <a:solidFill>
                  <a:schemeClr val="accent1">
                    <a:lumMod val="75000"/>
                  </a:schemeClr>
                </a:solidFill>
              </a:rPr>
              <a:t>. Par exemple, on retrouve du mercure dans les saumons.</a:t>
            </a:r>
          </a:p>
        </p:txBody>
      </p:sp>
      <p:sp>
        <p:nvSpPr>
          <p:cNvPr id="12" name="Espace réservé du numéro de diapositive 1">
            <a:extLst>
              <a:ext uri="{FF2B5EF4-FFF2-40B4-BE49-F238E27FC236}">
                <a16:creationId xmlns:a16="http://schemas.microsoft.com/office/drawing/2014/main" id="{0B3470ED-C283-FA8B-1BA2-DE02639FED36}"/>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63</a:t>
            </a:fld>
            <a:endParaRPr lang="fr-FR" altLang="fr-FR" sz="1800" b="1" dirty="0">
              <a:solidFill>
                <a:schemeClr val="bg1"/>
              </a:solidFill>
            </a:endParaRPr>
          </a:p>
        </p:txBody>
      </p:sp>
      <p:pic>
        <p:nvPicPr>
          <p:cNvPr id="16" name="Logo AEM">
            <a:extLst>
              <a:ext uri="{FF2B5EF4-FFF2-40B4-BE49-F238E27FC236}">
                <a16:creationId xmlns:a16="http://schemas.microsoft.com/office/drawing/2014/main" id="{7F8A872C-F844-906C-A9AC-AEB4761B27C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58646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C63F02E-0D9E-3127-1A3A-A59DDF43B735}"/>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A ton avis, quel pourcentage de mammifères </a:t>
            </a:r>
          </a:p>
          <a:p>
            <a:pPr algn="ctr" eaLnBrk="1" hangingPunct="1">
              <a:defRPr/>
            </a:pPr>
            <a:r>
              <a:rPr lang="fr-FR" sz="3500" b="1" dirty="0">
                <a:solidFill>
                  <a:srgbClr val="4472C4">
                    <a:lumMod val="75000"/>
                  </a:srgbClr>
                </a:solidFill>
                <a:cs typeface="Arial" panose="020B0604020202020204" pitchFamily="34" charset="0"/>
              </a:rPr>
              <a:t>reste-t-il à l’état sauvage sur Terre ? </a:t>
            </a:r>
          </a:p>
        </p:txBody>
      </p:sp>
      <p:sp>
        <p:nvSpPr>
          <p:cNvPr id="3" name="Rectangle 1">
            <a:extLst>
              <a:ext uri="{FF2B5EF4-FFF2-40B4-BE49-F238E27FC236}">
                <a16:creationId xmlns:a16="http://schemas.microsoft.com/office/drawing/2014/main" id="{07E93FC8-E3D0-0831-22B1-5B666457A27A}"/>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176CE85A-97A3-035F-87EA-257CB80E6F4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4389FC2A-EA3B-A402-BE3A-D8CAEF53E980}"/>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0944E34B-2606-C4E8-B0C0-49B443BBADB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0A7588AA-9325-B6A0-C080-CF4A0DE1DB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80DABE1D-8E7B-7B02-EB1A-20C3B2FC0EB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21F39FD1-5558-2BE1-27DE-030759D6407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E56DC7FE-DE08-B25F-2F0B-D00240E8D9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DBCB7D22-A9AF-9C8F-0C79-EB407A58A1D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oneTexte 14">
            <a:extLst>
              <a:ext uri="{FF2B5EF4-FFF2-40B4-BE49-F238E27FC236}">
                <a16:creationId xmlns:a16="http://schemas.microsoft.com/office/drawing/2014/main" id="{01D1DF87-8D0C-2570-B352-34F10D2066DE}"/>
              </a:ext>
            </a:extLst>
          </p:cNvPr>
          <p:cNvSpPr txBox="1">
            <a:spLocks noChangeArrowheads="1"/>
          </p:cNvSpPr>
          <p:nvPr/>
        </p:nvSpPr>
        <p:spPr bwMode="auto">
          <a:xfrm>
            <a:off x="3409358" y="1699876"/>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rgbClr val="2F5597"/>
                </a:solidFill>
                <a:latin typeface="+mn-lt"/>
                <a:cs typeface="Calibri" panose="020F0502020204030204" pitchFamily="34" charset="0"/>
              </a:rPr>
              <a:t>40%</a:t>
            </a:r>
          </a:p>
        </p:txBody>
      </p:sp>
      <p:sp>
        <p:nvSpPr>
          <p:cNvPr id="13" name="ZoneTexte 14">
            <a:extLst>
              <a:ext uri="{FF2B5EF4-FFF2-40B4-BE49-F238E27FC236}">
                <a16:creationId xmlns:a16="http://schemas.microsoft.com/office/drawing/2014/main" id="{5CE54501-9EF6-716E-245C-097D829AFAE6}"/>
              </a:ext>
            </a:extLst>
          </p:cNvPr>
          <p:cNvSpPr txBox="1">
            <a:spLocks noChangeArrowheads="1"/>
          </p:cNvSpPr>
          <p:nvPr/>
        </p:nvSpPr>
        <p:spPr bwMode="auto">
          <a:xfrm>
            <a:off x="3409359" y="3002499"/>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rgbClr val="2F5597"/>
                </a:solidFill>
                <a:latin typeface="+mn-lt"/>
                <a:cs typeface="Calibri" panose="020F0502020204030204" pitchFamily="34" charset="0"/>
              </a:rPr>
              <a:t>24%</a:t>
            </a:r>
          </a:p>
        </p:txBody>
      </p:sp>
      <p:sp>
        <p:nvSpPr>
          <p:cNvPr id="14" name="ZoneTexte 14">
            <a:extLst>
              <a:ext uri="{FF2B5EF4-FFF2-40B4-BE49-F238E27FC236}">
                <a16:creationId xmlns:a16="http://schemas.microsoft.com/office/drawing/2014/main" id="{4487FA39-1009-C15F-9D96-E1507D23014E}"/>
              </a:ext>
            </a:extLst>
          </p:cNvPr>
          <p:cNvSpPr txBox="1">
            <a:spLocks noChangeArrowheads="1"/>
          </p:cNvSpPr>
          <p:nvPr/>
        </p:nvSpPr>
        <p:spPr bwMode="auto">
          <a:xfrm>
            <a:off x="3409360" y="4156938"/>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rgbClr val="2F5597"/>
                </a:solidFill>
                <a:latin typeface="+mn-lt"/>
                <a:cs typeface="Calibri" panose="020F0502020204030204" pitchFamily="34" charset="0"/>
              </a:rPr>
              <a:t>8%</a:t>
            </a:r>
          </a:p>
        </p:txBody>
      </p:sp>
      <p:sp>
        <p:nvSpPr>
          <p:cNvPr id="15" name="ZoneTexte 14">
            <a:extLst>
              <a:ext uri="{FF2B5EF4-FFF2-40B4-BE49-F238E27FC236}">
                <a16:creationId xmlns:a16="http://schemas.microsoft.com/office/drawing/2014/main" id="{8618DD7C-2574-54CD-0DF2-F2B2EE2E734B}"/>
              </a:ext>
            </a:extLst>
          </p:cNvPr>
          <p:cNvSpPr txBox="1">
            <a:spLocks noChangeArrowheads="1"/>
          </p:cNvSpPr>
          <p:nvPr/>
        </p:nvSpPr>
        <p:spPr bwMode="auto">
          <a:xfrm>
            <a:off x="3409360" y="5460555"/>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000" b="1" dirty="0">
                <a:solidFill>
                  <a:srgbClr val="2F5597"/>
                </a:solidFill>
                <a:latin typeface="+mn-lt"/>
                <a:cs typeface="Calibri" panose="020F0502020204030204" pitchFamily="34" charset="0"/>
              </a:rPr>
              <a:t>4%</a:t>
            </a:r>
          </a:p>
        </p:txBody>
      </p:sp>
      <p:sp>
        <p:nvSpPr>
          <p:cNvPr id="16" name="Num 3">
            <a:extLst>
              <a:ext uri="{FF2B5EF4-FFF2-40B4-BE49-F238E27FC236}">
                <a16:creationId xmlns:a16="http://schemas.microsoft.com/office/drawing/2014/main" id="{8D61FCC0-A2F9-711A-E001-01D83D621033}"/>
              </a:ext>
            </a:extLst>
          </p:cNvPr>
          <p:cNvSpPr/>
          <p:nvPr/>
        </p:nvSpPr>
        <p:spPr bwMode="auto">
          <a:xfrm>
            <a:off x="2434504" y="4090343"/>
            <a:ext cx="845458" cy="84678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sp>
        <p:nvSpPr>
          <p:cNvPr id="17" name="Num 2">
            <a:extLst>
              <a:ext uri="{FF2B5EF4-FFF2-40B4-BE49-F238E27FC236}">
                <a16:creationId xmlns:a16="http://schemas.microsoft.com/office/drawing/2014/main" id="{D396CE72-A2F5-D35D-0083-3ED77D62A3DB}"/>
              </a:ext>
            </a:extLst>
          </p:cNvPr>
          <p:cNvSpPr/>
          <p:nvPr/>
        </p:nvSpPr>
        <p:spPr bwMode="auto">
          <a:xfrm>
            <a:off x="2434504" y="2847067"/>
            <a:ext cx="845458" cy="84545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sp>
        <p:nvSpPr>
          <p:cNvPr id="18" name="Num 1">
            <a:extLst>
              <a:ext uri="{FF2B5EF4-FFF2-40B4-BE49-F238E27FC236}">
                <a16:creationId xmlns:a16="http://schemas.microsoft.com/office/drawing/2014/main" id="{A8BE6AB0-7C7B-486D-2F05-32F3DEC841CC}"/>
              </a:ext>
            </a:extLst>
          </p:cNvPr>
          <p:cNvSpPr/>
          <p:nvPr/>
        </p:nvSpPr>
        <p:spPr bwMode="auto">
          <a:xfrm>
            <a:off x="2434504" y="1604055"/>
            <a:ext cx="845458" cy="84545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sp>
        <p:nvSpPr>
          <p:cNvPr id="19" name="Num 4">
            <a:extLst>
              <a:ext uri="{FF2B5EF4-FFF2-40B4-BE49-F238E27FC236}">
                <a16:creationId xmlns:a16="http://schemas.microsoft.com/office/drawing/2014/main" id="{307F0ADD-04E9-016A-0C44-86B68699EC68}"/>
              </a:ext>
            </a:extLst>
          </p:cNvPr>
          <p:cNvSpPr/>
          <p:nvPr/>
        </p:nvSpPr>
        <p:spPr bwMode="auto">
          <a:xfrm>
            <a:off x="2434504" y="5334680"/>
            <a:ext cx="845458" cy="84545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4</a:t>
            </a:r>
          </a:p>
        </p:txBody>
      </p:sp>
      <p:pic>
        <p:nvPicPr>
          <p:cNvPr id="20" name="Pouce Oui 15000">
            <a:extLst>
              <a:ext uri="{FF2B5EF4-FFF2-40B4-BE49-F238E27FC236}">
                <a16:creationId xmlns:a16="http://schemas.microsoft.com/office/drawing/2014/main" id="{2A384CF7-D71F-ED69-264C-D606CBC954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9249" t="13174" r="26131" b="24248"/>
          <a:stretch>
            <a:fillRect/>
          </a:stretch>
        </p:blipFill>
        <p:spPr bwMode="auto">
          <a:xfrm>
            <a:off x="2359620" y="5164910"/>
            <a:ext cx="944562"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ouce Non 1500">
            <a:extLst>
              <a:ext uri="{FF2B5EF4-FFF2-40B4-BE49-F238E27FC236}">
                <a16:creationId xmlns:a16="http://schemas.microsoft.com/office/drawing/2014/main" id="{925FE2CE-ECEF-7B7C-E797-2559F92CC2D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19368" t="13696" r="21893" b="19176"/>
          <a:stretch>
            <a:fillRect/>
          </a:stretch>
        </p:blipFill>
        <p:spPr bwMode="auto">
          <a:xfrm>
            <a:off x="2408552" y="2830013"/>
            <a:ext cx="935037"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ouce Non 150">
            <a:extLst>
              <a:ext uri="{FF2B5EF4-FFF2-40B4-BE49-F238E27FC236}">
                <a16:creationId xmlns:a16="http://schemas.microsoft.com/office/drawing/2014/main" id="{D08A8B60-EFD5-8ECC-DF15-F8CFDD30A52A}"/>
              </a:ext>
            </a:extLst>
          </p:cNvPr>
          <p:cNvPicPr>
            <a:picLocks noChangeAspect="1"/>
          </p:cNvPicPr>
          <p:nvPr/>
        </p:nvPicPr>
        <p:blipFill>
          <a:blip r:embed="rId8">
            <a:extLst>
              <a:ext uri="{28A0092B-C50C-407E-A947-70E740481C1C}">
                <a14:useLocalDpi xmlns:a14="http://schemas.microsoft.com/office/drawing/2010/main" val="0"/>
              </a:ext>
            </a:extLst>
          </a:blip>
          <a:srcRect l="17767" t="12747" r="23286" b="22980"/>
          <a:stretch>
            <a:fillRect/>
          </a:stretch>
        </p:blipFill>
        <p:spPr bwMode="auto">
          <a:xfrm>
            <a:off x="2369345" y="1518444"/>
            <a:ext cx="947738"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ouce Non 10000">
            <a:extLst>
              <a:ext uri="{FF2B5EF4-FFF2-40B4-BE49-F238E27FC236}">
                <a16:creationId xmlns:a16="http://schemas.microsoft.com/office/drawing/2014/main" id="{0A4FEA0C-C93E-E4A4-99B1-5D3BE62B5F0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l="18628" t="13187" r="23557" b="23621"/>
          <a:stretch>
            <a:fillRect/>
          </a:stretch>
        </p:blipFill>
        <p:spPr bwMode="auto">
          <a:xfrm>
            <a:off x="2359620" y="4081462"/>
            <a:ext cx="935037" cy="102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Image 23">
            <a:extLst>
              <a:ext uri="{FF2B5EF4-FFF2-40B4-BE49-F238E27FC236}">
                <a16:creationId xmlns:a16="http://schemas.microsoft.com/office/drawing/2014/main" id="{A9A861B6-B32D-DA41-CB42-F752934E697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17843" y="2953076"/>
            <a:ext cx="2509169" cy="3823495"/>
          </a:xfrm>
          <a:prstGeom prst="rect">
            <a:avLst/>
          </a:prstGeom>
        </p:spPr>
      </p:pic>
      <p:grpSp>
        <p:nvGrpSpPr>
          <p:cNvPr id="27" name="Groupe 26">
            <a:extLst>
              <a:ext uri="{FF2B5EF4-FFF2-40B4-BE49-F238E27FC236}">
                <a16:creationId xmlns:a16="http://schemas.microsoft.com/office/drawing/2014/main" id="{4775E7FF-7EA7-2601-3E74-D961310DE46C}"/>
              </a:ext>
            </a:extLst>
          </p:cNvPr>
          <p:cNvGrpSpPr/>
          <p:nvPr/>
        </p:nvGrpSpPr>
        <p:grpSpPr>
          <a:xfrm>
            <a:off x="6069775" y="1940850"/>
            <a:ext cx="3197224" cy="1510867"/>
            <a:chOff x="6719231" y="1918133"/>
            <a:chExt cx="3197224" cy="1510867"/>
          </a:xfrm>
        </p:grpSpPr>
        <p:sp>
          <p:nvSpPr>
            <p:cNvPr id="25" name="Ellipse Texte +">
              <a:extLst>
                <a:ext uri="{FF2B5EF4-FFF2-40B4-BE49-F238E27FC236}">
                  <a16:creationId xmlns:a16="http://schemas.microsoft.com/office/drawing/2014/main" id="{725D2C5B-772C-35D0-1469-C1815690288C}"/>
                </a:ext>
              </a:extLst>
            </p:cNvPr>
            <p:cNvSpPr/>
            <p:nvPr/>
          </p:nvSpPr>
          <p:spPr bwMode="auto">
            <a:xfrm>
              <a:off x="6719231" y="1918133"/>
              <a:ext cx="3197224" cy="151086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fr-FR" sz="1100" dirty="0">
                <a:solidFill>
                  <a:schemeClr val="bg1"/>
                </a:solidFill>
              </a:endParaRPr>
            </a:p>
          </p:txBody>
        </p:sp>
        <p:sp>
          <p:nvSpPr>
            <p:cNvPr id="26" name="ZoneTexte 25">
              <a:extLst>
                <a:ext uri="{FF2B5EF4-FFF2-40B4-BE49-F238E27FC236}">
                  <a16:creationId xmlns:a16="http://schemas.microsoft.com/office/drawing/2014/main" id="{F049468C-D76A-AE50-5F0F-BA0C6E4F5810}"/>
                </a:ext>
              </a:extLst>
            </p:cNvPr>
            <p:cNvSpPr txBox="1"/>
            <p:nvPr/>
          </p:nvSpPr>
          <p:spPr>
            <a:xfrm>
              <a:off x="7024254" y="2073401"/>
              <a:ext cx="2587178" cy="1200329"/>
            </a:xfrm>
            <a:prstGeom prst="rect">
              <a:avLst/>
            </a:prstGeom>
            <a:noFill/>
          </p:spPr>
          <p:txBody>
            <a:bodyPr wrap="square">
              <a:spAutoFit/>
            </a:bodyPr>
            <a:lstStyle/>
            <a:p>
              <a:pPr algn="ctr"/>
              <a:r>
                <a:rPr lang="fr-FR" sz="1800" dirty="0">
                  <a:solidFill>
                    <a:schemeClr val="bg1"/>
                  </a:solidFill>
                </a:rPr>
                <a:t>Les 96% restants sont les animaux domestiqués (comme le bétail) et les humains.</a:t>
              </a:r>
            </a:p>
          </p:txBody>
        </p:sp>
      </p:grpSp>
      <p:sp>
        <p:nvSpPr>
          <p:cNvPr id="29" name="Espace réservé du numéro de diapositive 1">
            <a:extLst>
              <a:ext uri="{FF2B5EF4-FFF2-40B4-BE49-F238E27FC236}">
                <a16:creationId xmlns:a16="http://schemas.microsoft.com/office/drawing/2014/main" id="{17B42DBC-4E61-C0A2-F7C9-F7934404558D}"/>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64</a:t>
            </a:fld>
            <a:endParaRPr lang="fr-FR" altLang="fr-FR" sz="1800" b="1" dirty="0">
              <a:solidFill>
                <a:schemeClr val="bg1"/>
              </a:solidFill>
            </a:endParaRPr>
          </a:p>
        </p:txBody>
      </p:sp>
      <p:pic>
        <p:nvPicPr>
          <p:cNvPr id="31" name="Logo AEM">
            <a:extLst>
              <a:ext uri="{FF2B5EF4-FFF2-40B4-BE49-F238E27FC236}">
                <a16:creationId xmlns:a16="http://schemas.microsoft.com/office/drawing/2014/main" id="{0E79EC1C-09EF-63AD-2705-2B1E1AA05F33}"/>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Image 1">
            <a:hlinkClick r:id="rId12" action="ppaction://hlinksldjump"/>
            <a:extLst>
              <a:ext uri="{FF2B5EF4-FFF2-40B4-BE49-F238E27FC236}">
                <a16:creationId xmlns:a16="http://schemas.microsoft.com/office/drawing/2014/main" id="{95CE1039-9089-3992-6F2C-D61063FAF77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71396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9" restart="whenNotActive" fill="hold" evtFilter="cancelBubble" nodeType="interactiveSeq">
                <p:stCondLst>
                  <p:cond evt="onClick" delay="0">
                    <p:tgtEl>
                      <p:spTgt spid="18"/>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14" restart="whenNotActive" fill="hold" evtFilter="cancelBubble" nodeType="interactiveSeq">
                <p:stCondLst>
                  <p:cond evt="onClick" delay="0">
                    <p:tgtEl>
                      <p:spTgt spid="17"/>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19" restart="whenNotActive" fill="hold" evtFilter="cancelBubble" nodeType="interactiveSeq">
                <p:stCondLst>
                  <p:cond evt="onClick" delay="0">
                    <p:tgtEl>
                      <p:spTgt spid="16"/>
                    </p:tgtEl>
                  </p:cond>
                </p:stCondLst>
                <p:endSync evt="end" delay="0">
                  <p:rtn val="all"/>
                </p:endSync>
                <p:childTnLst>
                  <p:par>
                    <p:cTn id="20" fill="hold">
                      <p:stCondLst>
                        <p:cond delay="0"/>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87ECF0-1B2C-2E7B-68CE-34797C1C21BF}"/>
              </a:ext>
            </a:extLst>
          </p:cNvPr>
          <p:cNvSpPr/>
          <p:nvPr/>
        </p:nvSpPr>
        <p:spPr>
          <a:xfrm>
            <a:off x="6755906" y="754602"/>
            <a:ext cx="5436093" cy="2539013"/>
          </a:xfrm>
          <a:prstGeom prst="rect">
            <a:avLst/>
          </a:prstGeom>
          <a:solidFill>
            <a:srgbClr val="00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459F03C4-D259-B5FF-B811-BFB29494C106}"/>
              </a:ext>
            </a:extLst>
          </p:cNvPr>
          <p:cNvSpPr txBox="1"/>
          <p:nvPr/>
        </p:nvSpPr>
        <p:spPr>
          <a:xfrm>
            <a:off x="7253056" y="1242874"/>
            <a:ext cx="4447713" cy="1754326"/>
          </a:xfrm>
          <a:prstGeom prst="rect">
            <a:avLst/>
          </a:prstGeom>
          <a:noFill/>
        </p:spPr>
        <p:txBody>
          <a:bodyPr wrap="square" rtlCol="0">
            <a:spAutoFit/>
          </a:bodyPr>
          <a:lstStyle/>
          <a:p>
            <a:r>
              <a:rPr lang="fr-FR" sz="3600" b="1" dirty="0">
                <a:solidFill>
                  <a:schemeClr val="bg1"/>
                </a:solidFill>
              </a:rPr>
              <a:t>Les solutions pour protéger la qualité de l’air et la biodiversité</a:t>
            </a:r>
          </a:p>
        </p:txBody>
      </p:sp>
      <p:sp>
        <p:nvSpPr>
          <p:cNvPr id="4" name="Espace réservé du numéro de diapositive 1">
            <a:extLst>
              <a:ext uri="{FF2B5EF4-FFF2-40B4-BE49-F238E27FC236}">
                <a16:creationId xmlns:a16="http://schemas.microsoft.com/office/drawing/2014/main" id="{CEF55A63-016E-477A-4F2F-1B168CFAA8A5}"/>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65</a:t>
            </a:fld>
            <a:endParaRPr lang="fr-FR" altLang="fr-FR" sz="1800" b="1" dirty="0">
              <a:solidFill>
                <a:schemeClr val="bg1"/>
              </a:solidFill>
            </a:endParaRPr>
          </a:p>
        </p:txBody>
      </p:sp>
    </p:spTree>
    <p:extLst>
      <p:ext uri="{BB962C8B-B14F-4D97-AF65-F5344CB8AC3E}">
        <p14:creationId xmlns:p14="http://schemas.microsoft.com/office/powerpoint/2010/main" val="1311814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1AF647C-F350-11B4-78C8-F3E7AC827918}"/>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a:solidFill>
                  <a:srgbClr val="4472C4">
                    <a:lumMod val="75000"/>
                  </a:srgbClr>
                </a:solidFill>
                <a:cs typeface="Arial" panose="020B0604020202020204" pitchFamily="34" charset="0"/>
              </a:rPr>
              <a:t>Exercice : que </a:t>
            </a:r>
            <a:r>
              <a:rPr lang="fr-FR" sz="3500" b="1" dirty="0">
                <a:solidFill>
                  <a:srgbClr val="4472C4">
                    <a:lumMod val="75000"/>
                  </a:srgbClr>
                </a:solidFill>
                <a:cs typeface="Arial" panose="020B0604020202020204" pitchFamily="34" charset="0"/>
              </a:rPr>
              <a:t>peut-on faire pour préserver la biodiversité ?</a:t>
            </a:r>
          </a:p>
        </p:txBody>
      </p:sp>
      <p:sp>
        <p:nvSpPr>
          <p:cNvPr id="3" name="Rectangle 1">
            <a:extLst>
              <a:ext uri="{FF2B5EF4-FFF2-40B4-BE49-F238E27FC236}">
                <a16:creationId xmlns:a16="http://schemas.microsoft.com/office/drawing/2014/main" id="{136FD6B3-F992-B175-DC1E-BA35DA65A5A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E38FDCBC-3605-7FE7-6319-238612C7D8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68B81607-1BD9-151C-62EB-D25641A5F0E2}"/>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8F4B2040-AF49-5CB5-028C-392BF21EE663}"/>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2EBCCAD7-CD04-9B01-45DB-62474E5E379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455A631F-6267-C573-27BD-BDFC1ED24FA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D3D1DB68-F814-5F5B-EA7A-EDA547ED113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538B147B-77F2-2387-2ED1-DA36D8F6EB1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A6DD8B54-C9D5-D258-3AF4-4BFEAB85016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98B8DC6D-C83E-762D-B52B-3EC68C06964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 13">
            <a:extLst>
              <a:ext uri="{FF2B5EF4-FFF2-40B4-BE49-F238E27FC236}">
                <a16:creationId xmlns:a16="http://schemas.microsoft.com/office/drawing/2014/main" id="{586E8550-2F6C-4535-180E-5B0BBC6BEE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41910" y="561925"/>
            <a:ext cx="1843727" cy="1947307"/>
          </a:xfrm>
          <a:prstGeom prst="rect">
            <a:avLst/>
          </a:prstGeom>
        </p:spPr>
      </p:pic>
      <p:sp>
        <p:nvSpPr>
          <p:cNvPr id="15" name="ZoneTexte 14">
            <a:extLst>
              <a:ext uri="{FF2B5EF4-FFF2-40B4-BE49-F238E27FC236}">
                <a16:creationId xmlns:a16="http://schemas.microsoft.com/office/drawing/2014/main" id="{B641B275-7B20-F0CF-A8D7-380076681AD3}"/>
              </a:ext>
            </a:extLst>
          </p:cNvPr>
          <p:cNvSpPr txBox="1"/>
          <p:nvPr/>
        </p:nvSpPr>
        <p:spPr>
          <a:xfrm>
            <a:off x="1671637" y="1358699"/>
            <a:ext cx="7781286" cy="1015663"/>
          </a:xfrm>
          <a:prstGeom prst="rect">
            <a:avLst/>
          </a:prstGeom>
          <a:noFill/>
        </p:spPr>
        <p:txBody>
          <a:bodyPr wrap="square">
            <a:spAutoFit/>
          </a:bodyPr>
          <a:lstStyle/>
          <a:p>
            <a:pPr>
              <a:lnSpc>
                <a:spcPct val="100000"/>
              </a:lnSpc>
              <a:spcBef>
                <a:spcPts val="600"/>
              </a:spcBef>
              <a:buFont typeface="Arial" panose="020B0604020202020204" pitchFamily="34" charset="0"/>
              <a:buNone/>
              <a:defRPr/>
            </a:pPr>
            <a:r>
              <a:rPr lang="fr-FR" sz="2000" b="1" dirty="0">
                <a:solidFill>
                  <a:schemeClr val="accent1">
                    <a:lumMod val="75000"/>
                  </a:schemeClr>
                </a:solidFill>
              </a:rPr>
              <a:t>Par groupes de trois, pendant 15 minutes</a:t>
            </a:r>
            <a:r>
              <a:rPr lang="fr-FR" sz="2000" dirty="0">
                <a:solidFill>
                  <a:schemeClr val="accent1">
                    <a:lumMod val="75000"/>
                  </a:schemeClr>
                </a:solidFill>
              </a:rPr>
              <a:t>, réfléchissez à ce qu’on pourrait mettre en place (en tant qu’individus mais aussi groupes) pour préserver la biodiversité. </a:t>
            </a:r>
          </a:p>
        </p:txBody>
      </p:sp>
      <p:sp>
        <p:nvSpPr>
          <p:cNvPr id="16" name="ZoneTexte 15">
            <a:extLst>
              <a:ext uri="{FF2B5EF4-FFF2-40B4-BE49-F238E27FC236}">
                <a16:creationId xmlns:a16="http://schemas.microsoft.com/office/drawing/2014/main" id="{2FAA9D93-1A31-EBF5-3FD9-720A527208D7}"/>
              </a:ext>
            </a:extLst>
          </p:cNvPr>
          <p:cNvSpPr txBox="1"/>
          <p:nvPr/>
        </p:nvSpPr>
        <p:spPr>
          <a:xfrm>
            <a:off x="1671637" y="2704575"/>
            <a:ext cx="9267824" cy="400110"/>
          </a:xfrm>
          <a:prstGeom prst="rect">
            <a:avLst/>
          </a:prstGeom>
          <a:noFill/>
        </p:spPr>
        <p:txBody>
          <a:bodyPr wrap="square">
            <a:spAutoFit/>
          </a:bodyPr>
          <a:lstStyle/>
          <a:p>
            <a:pPr>
              <a:lnSpc>
                <a:spcPct val="100000"/>
              </a:lnSpc>
              <a:spcBef>
                <a:spcPts val="600"/>
              </a:spcBef>
              <a:buFont typeface="Arial" panose="020B0604020202020204" pitchFamily="34" charset="0"/>
              <a:buNone/>
              <a:defRPr/>
            </a:pPr>
            <a:r>
              <a:rPr lang="fr-FR" sz="2000" dirty="0">
                <a:solidFill>
                  <a:schemeClr val="accent1">
                    <a:lumMod val="75000"/>
                  </a:schemeClr>
                </a:solidFill>
              </a:rPr>
              <a:t>Pour rappel, </a:t>
            </a:r>
            <a:r>
              <a:rPr lang="fr-FR" sz="2000" b="1" dirty="0">
                <a:solidFill>
                  <a:schemeClr val="accent1">
                    <a:lumMod val="75000"/>
                  </a:schemeClr>
                </a:solidFill>
              </a:rPr>
              <a:t>les principales causes de perte de biodiversité </a:t>
            </a:r>
            <a:r>
              <a:rPr lang="fr-FR" sz="2000" dirty="0">
                <a:solidFill>
                  <a:schemeClr val="accent1">
                    <a:lumMod val="75000"/>
                  </a:schemeClr>
                </a:solidFill>
              </a:rPr>
              <a:t>sont : </a:t>
            </a:r>
          </a:p>
        </p:txBody>
      </p:sp>
      <p:grpSp>
        <p:nvGrpSpPr>
          <p:cNvPr id="20" name="Groupe N1">
            <a:extLst>
              <a:ext uri="{FF2B5EF4-FFF2-40B4-BE49-F238E27FC236}">
                <a16:creationId xmlns:a16="http://schemas.microsoft.com/office/drawing/2014/main" id="{37C3131C-6123-A715-DB0B-0B582BB9D4AE}"/>
              </a:ext>
            </a:extLst>
          </p:cNvPr>
          <p:cNvGrpSpPr/>
          <p:nvPr/>
        </p:nvGrpSpPr>
        <p:grpSpPr>
          <a:xfrm>
            <a:off x="1791544" y="3549974"/>
            <a:ext cx="729636" cy="766900"/>
            <a:chOff x="2979068" y="2129631"/>
            <a:chExt cx="1015200" cy="1067048"/>
          </a:xfrm>
          <a:solidFill>
            <a:srgbClr val="42C4E3"/>
          </a:solidFill>
        </p:grpSpPr>
        <p:sp>
          <p:nvSpPr>
            <p:cNvPr id="21" name="Numéro 1">
              <a:extLst>
                <a:ext uri="{FF2B5EF4-FFF2-40B4-BE49-F238E27FC236}">
                  <a16:creationId xmlns:a16="http://schemas.microsoft.com/office/drawing/2014/main" id="{614CDA78-4E28-9D9C-D303-B3F83FEA46DE}"/>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2" name="? bleu">
              <a:extLst>
                <a:ext uri="{FF2B5EF4-FFF2-40B4-BE49-F238E27FC236}">
                  <a16:creationId xmlns:a16="http://schemas.microsoft.com/office/drawing/2014/main" id="{71D4082E-E7C0-2AFB-FF4F-39BDE81769C0}"/>
                </a:ext>
              </a:extLst>
            </p:cNvPr>
            <p:cNvSpPr>
              <a:spLocks noChangeArrowheads="1"/>
            </p:cNvSpPr>
            <p:nvPr/>
          </p:nvSpPr>
          <p:spPr bwMode="auto">
            <a:xfrm>
              <a:off x="3146011" y="2129631"/>
              <a:ext cx="356489"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3" name="Groupe N3">
            <a:extLst>
              <a:ext uri="{FF2B5EF4-FFF2-40B4-BE49-F238E27FC236}">
                <a16:creationId xmlns:a16="http://schemas.microsoft.com/office/drawing/2014/main" id="{439B39AA-0B94-952A-E8B9-BEE0EDFCF2C1}"/>
              </a:ext>
            </a:extLst>
          </p:cNvPr>
          <p:cNvGrpSpPr>
            <a:grpSpLocks/>
          </p:cNvGrpSpPr>
          <p:nvPr/>
        </p:nvGrpSpPr>
        <p:grpSpPr bwMode="auto">
          <a:xfrm>
            <a:off x="1790969" y="5786024"/>
            <a:ext cx="730211" cy="787397"/>
            <a:chOff x="9725308" y="2212720"/>
            <a:chExt cx="1015200" cy="1096418"/>
          </a:xfrm>
        </p:grpSpPr>
        <p:sp>
          <p:nvSpPr>
            <p:cNvPr id="24" name="Numéro 3">
              <a:extLst>
                <a:ext uri="{FF2B5EF4-FFF2-40B4-BE49-F238E27FC236}">
                  <a16:creationId xmlns:a16="http://schemas.microsoft.com/office/drawing/2014/main" id="{305FD365-96E3-F036-14DB-67BE3E5DE6D5}"/>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5" name="? bleu">
              <a:extLst>
                <a:ext uri="{FF2B5EF4-FFF2-40B4-BE49-F238E27FC236}">
                  <a16:creationId xmlns:a16="http://schemas.microsoft.com/office/drawing/2014/main" id="{E8178752-1B73-CB93-EAE2-2D145F5D41BD}"/>
                </a:ext>
              </a:extLst>
            </p:cNvPr>
            <p:cNvSpPr>
              <a:spLocks noChangeArrowheads="1"/>
            </p:cNvSpPr>
            <p:nvPr/>
          </p:nvSpPr>
          <p:spPr bwMode="auto">
            <a:xfrm>
              <a:off x="9930537" y="2212720"/>
              <a:ext cx="356907" cy="832495"/>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26" name="Groupe N4">
            <a:extLst>
              <a:ext uri="{FF2B5EF4-FFF2-40B4-BE49-F238E27FC236}">
                <a16:creationId xmlns:a16="http://schemas.microsoft.com/office/drawing/2014/main" id="{ECF62A1F-91E5-ECA0-B787-FFD20E4C6E00}"/>
              </a:ext>
            </a:extLst>
          </p:cNvPr>
          <p:cNvGrpSpPr>
            <a:grpSpLocks/>
          </p:cNvGrpSpPr>
          <p:nvPr/>
        </p:nvGrpSpPr>
        <p:grpSpPr bwMode="auto">
          <a:xfrm>
            <a:off x="7437804" y="3511550"/>
            <a:ext cx="730211" cy="776573"/>
            <a:chOff x="3027027" y="4982559"/>
            <a:chExt cx="1015200" cy="1079656"/>
          </a:xfrm>
        </p:grpSpPr>
        <p:sp>
          <p:nvSpPr>
            <p:cNvPr id="27" name="Numéro 4">
              <a:extLst>
                <a:ext uri="{FF2B5EF4-FFF2-40B4-BE49-F238E27FC236}">
                  <a16:creationId xmlns:a16="http://schemas.microsoft.com/office/drawing/2014/main" id="{5C176310-A7FF-EC4D-9F4D-47A598BBB810}"/>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8" name="? bleu">
              <a:extLst>
                <a:ext uri="{FF2B5EF4-FFF2-40B4-BE49-F238E27FC236}">
                  <a16:creationId xmlns:a16="http://schemas.microsoft.com/office/drawing/2014/main" id="{F5B3B203-CD4E-A5DD-D9D9-80FD122D3522}"/>
                </a:ext>
              </a:extLst>
            </p:cNvPr>
            <p:cNvSpPr>
              <a:spLocks noChangeArrowheads="1"/>
            </p:cNvSpPr>
            <p:nvPr/>
          </p:nvSpPr>
          <p:spPr bwMode="auto">
            <a:xfrm>
              <a:off x="3190154" y="4982559"/>
              <a:ext cx="355320" cy="832782"/>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29" name="Groupe N2">
            <a:extLst>
              <a:ext uri="{FF2B5EF4-FFF2-40B4-BE49-F238E27FC236}">
                <a16:creationId xmlns:a16="http://schemas.microsoft.com/office/drawing/2014/main" id="{9E270E3A-E3D2-DAC9-CABD-2CCE05111C28}"/>
              </a:ext>
            </a:extLst>
          </p:cNvPr>
          <p:cNvGrpSpPr>
            <a:grpSpLocks/>
          </p:cNvGrpSpPr>
          <p:nvPr/>
        </p:nvGrpSpPr>
        <p:grpSpPr bwMode="auto">
          <a:xfrm>
            <a:off x="1790969" y="4649548"/>
            <a:ext cx="730211" cy="776419"/>
            <a:chOff x="6429109" y="2209287"/>
            <a:chExt cx="1015200" cy="1081132"/>
          </a:xfrm>
        </p:grpSpPr>
        <p:sp>
          <p:nvSpPr>
            <p:cNvPr id="30" name="Numéro 2">
              <a:extLst>
                <a:ext uri="{FF2B5EF4-FFF2-40B4-BE49-F238E27FC236}">
                  <a16:creationId xmlns:a16="http://schemas.microsoft.com/office/drawing/2014/main" id="{0DC629FB-A222-D780-8A38-0472712CA278}"/>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1" name="? bleu">
              <a:extLst>
                <a:ext uri="{FF2B5EF4-FFF2-40B4-BE49-F238E27FC236}">
                  <a16:creationId xmlns:a16="http://schemas.microsoft.com/office/drawing/2014/main" id="{0D2C998F-5D6B-926F-C2AD-ED60A8EF592B}"/>
                </a:ext>
              </a:extLst>
            </p:cNvPr>
            <p:cNvSpPr>
              <a:spLocks noChangeArrowheads="1"/>
            </p:cNvSpPr>
            <p:nvPr/>
          </p:nvSpPr>
          <p:spPr bwMode="auto">
            <a:xfrm>
              <a:off x="6579802" y="2209287"/>
              <a:ext cx="356907" cy="83090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32" name="Groupe N5">
            <a:extLst>
              <a:ext uri="{FF2B5EF4-FFF2-40B4-BE49-F238E27FC236}">
                <a16:creationId xmlns:a16="http://schemas.microsoft.com/office/drawing/2014/main" id="{4F3861AC-4970-AECD-89EF-C67D943201CD}"/>
              </a:ext>
            </a:extLst>
          </p:cNvPr>
          <p:cNvGrpSpPr>
            <a:grpSpLocks/>
          </p:cNvGrpSpPr>
          <p:nvPr/>
        </p:nvGrpSpPr>
        <p:grpSpPr bwMode="auto">
          <a:xfrm>
            <a:off x="7437805" y="5888731"/>
            <a:ext cx="730211" cy="780317"/>
            <a:chOff x="6250282" y="4937666"/>
            <a:chExt cx="1015200" cy="1084862"/>
          </a:xfrm>
        </p:grpSpPr>
        <p:sp>
          <p:nvSpPr>
            <p:cNvPr id="33" name="Numéro 5">
              <a:extLst>
                <a:ext uri="{FF2B5EF4-FFF2-40B4-BE49-F238E27FC236}">
                  <a16:creationId xmlns:a16="http://schemas.microsoft.com/office/drawing/2014/main" id="{2A429655-D168-E219-FBF4-3E944CBBD42F}"/>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4" name="? bleu">
              <a:extLst>
                <a:ext uri="{FF2B5EF4-FFF2-40B4-BE49-F238E27FC236}">
                  <a16:creationId xmlns:a16="http://schemas.microsoft.com/office/drawing/2014/main" id="{4592DF29-888B-EF87-E2A6-A2BE03AF0743}"/>
                </a:ext>
              </a:extLst>
            </p:cNvPr>
            <p:cNvSpPr>
              <a:spLocks noChangeArrowheads="1"/>
            </p:cNvSpPr>
            <p:nvPr/>
          </p:nvSpPr>
          <p:spPr bwMode="auto">
            <a:xfrm>
              <a:off x="6400975" y="4937666"/>
              <a:ext cx="356907" cy="831195"/>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grpSp>
        <p:nvGrpSpPr>
          <p:cNvPr id="35" name="Groupe N4">
            <a:extLst>
              <a:ext uri="{FF2B5EF4-FFF2-40B4-BE49-F238E27FC236}">
                <a16:creationId xmlns:a16="http://schemas.microsoft.com/office/drawing/2014/main" id="{641DF5DA-1894-3ECA-2EFC-22800519B074}"/>
              </a:ext>
            </a:extLst>
          </p:cNvPr>
          <p:cNvGrpSpPr>
            <a:grpSpLocks/>
          </p:cNvGrpSpPr>
          <p:nvPr/>
        </p:nvGrpSpPr>
        <p:grpSpPr bwMode="auto">
          <a:xfrm>
            <a:off x="7437803" y="4687893"/>
            <a:ext cx="730211" cy="783857"/>
            <a:chOff x="3027027" y="4972432"/>
            <a:chExt cx="1015200" cy="1089783"/>
          </a:xfrm>
        </p:grpSpPr>
        <p:sp>
          <p:nvSpPr>
            <p:cNvPr id="36" name="Numéro 4">
              <a:extLst>
                <a:ext uri="{FF2B5EF4-FFF2-40B4-BE49-F238E27FC236}">
                  <a16:creationId xmlns:a16="http://schemas.microsoft.com/office/drawing/2014/main" id="{22FD56B4-09AB-4EB5-CCEC-D634B51ED50E}"/>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7" name="? bleu">
              <a:extLst>
                <a:ext uri="{FF2B5EF4-FFF2-40B4-BE49-F238E27FC236}">
                  <a16:creationId xmlns:a16="http://schemas.microsoft.com/office/drawing/2014/main" id="{83A15FCF-7890-A632-4228-E287293C69DD}"/>
                </a:ext>
              </a:extLst>
            </p:cNvPr>
            <p:cNvSpPr>
              <a:spLocks noChangeArrowheads="1"/>
            </p:cNvSpPr>
            <p:nvPr/>
          </p:nvSpPr>
          <p:spPr bwMode="auto">
            <a:xfrm>
              <a:off x="3206340" y="4972432"/>
              <a:ext cx="355320" cy="832782"/>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sp>
        <p:nvSpPr>
          <p:cNvPr id="38" name="ZoneTexte 14">
            <a:extLst>
              <a:ext uri="{FF2B5EF4-FFF2-40B4-BE49-F238E27FC236}">
                <a16:creationId xmlns:a16="http://schemas.microsoft.com/office/drawing/2014/main" id="{50679B81-1D44-D1B4-4D80-06F99B553417}"/>
              </a:ext>
            </a:extLst>
          </p:cNvPr>
          <p:cNvSpPr txBox="1">
            <a:spLocks noChangeArrowheads="1"/>
          </p:cNvSpPr>
          <p:nvPr/>
        </p:nvSpPr>
        <p:spPr bwMode="auto">
          <a:xfrm>
            <a:off x="2681151" y="3641792"/>
            <a:ext cx="4208081" cy="64633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La destruction, réduction et </a:t>
            </a:r>
          </a:p>
          <a:p>
            <a:pP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fragmentation des espaces naturels. </a:t>
            </a:r>
          </a:p>
        </p:txBody>
      </p:sp>
      <p:sp>
        <p:nvSpPr>
          <p:cNvPr id="39" name="ZoneTexte 14">
            <a:extLst>
              <a:ext uri="{FF2B5EF4-FFF2-40B4-BE49-F238E27FC236}">
                <a16:creationId xmlns:a16="http://schemas.microsoft.com/office/drawing/2014/main" id="{7A5A6A9B-97AC-8F47-E149-994BDDB45C93}"/>
              </a:ext>
            </a:extLst>
          </p:cNvPr>
          <p:cNvSpPr txBox="1">
            <a:spLocks noChangeArrowheads="1"/>
          </p:cNvSpPr>
          <p:nvPr/>
        </p:nvSpPr>
        <p:spPr bwMode="auto">
          <a:xfrm>
            <a:off x="2681151" y="4753655"/>
            <a:ext cx="4305091" cy="615553"/>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sz="1800" b="1" dirty="0">
                <a:solidFill>
                  <a:schemeClr val="accent1">
                    <a:lumMod val="75000"/>
                  </a:schemeClr>
                </a:solidFill>
                <a:latin typeface="+mn-lt"/>
              </a:rPr>
              <a:t>L</a:t>
            </a:r>
            <a:r>
              <a:rPr lang="fr-FR" sz="1800" b="1" i="0" dirty="0">
                <a:solidFill>
                  <a:schemeClr val="accent1">
                    <a:lumMod val="75000"/>
                  </a:schemeClr>
                </a:solidFill>
                <a:effectLst/>
                <a:latin typeface="+mn-lt"/>
              </a:rPr>
              <a:t>a surexploitation d’espèces sauvages </a:t>
            </a:r>
            <a:r>
              <a:rPr lang="fr-FR" sz="1600" i="0" dirty="0">
                <a:solidFill>
                  <a:schemeClr val="accent1">
                    <a:lumMod val="75000"/>
                  </a:schemeClr>
                </a:solidFill>
                <a:effectLst/>
                <a:latin typeface="+mn-lt"/>
              </a:rPr>
              <a:t>(pêche intensive, déforestation, braconnage</a:t>
            </a:r>
            <a:r>
              <a:rPr lang="fr-FR" sz="1600" dirty="0">
                <a:solidFill>
                  <a:schemeClr val="accent1">
                    <a:lumMod val="75000"/>
                  </a:schemeClr>
                </a:solidFill>
                <a:latin typeface="+mn-lt"/>
              </a:rPr>
              <a:t>..</a:t>
            </a:r>
            <a:r>
              <a:rPr lang="fr-FR" sz="1600" i="0" dirty="0">
                <a:solidFill>
                  <a:schemeClr val="accent1">
                    <a:lumMod val="75000"/>
                  </a:schemeClr>
                </a:solidFill>
                <a:effectLst/>
                <a:latin typeface="+mn-lt"/>
              </a:rPr>
              <a:t>.).</a:t>
            </a:r>
            <a:endParaRPr lang="fr-FR" altLang="fr-FR" sz="3200" dirty="0">
              <a:solidFill>
                <a:schemeClr val="accent1">
                  <a:lumMod val="75000"/>
                </a:schemeClr>
              </a:solidFill>
              <a:latin typeface="+mn-lt"/>
              <a:cs typeface="Calibri" panose="020F0502020204030204" pitchFamily="34" charset="0"/>
            </a:endParaRPr>
          </a:p>
        </p:txBody>
      </p:sp>
      <p:sp>
        <p:nvSpPr>
          <p:cNvPr id="40" name="ZoneTexte 14">
            <a:extLst>
              <a:ext uri="{FF2B5EF4-FFF2-40B4-BE49-F238E27FC236}">
                <a16:creationId xmlns:a16="http://schemas.microsoft.com/office/drawing/2014/main" id="{997EA770-5A4F-0DE3-9025-BC656E31E955}"/>
              </a:ext>
            </a:extLst>
          </p:cNvPr>
          <p:cNvSpPr txBox="1">
            <a:spLocks noChangeArrowheads="1"/>
          </p:cNvSpPr>
          <p:nvPr/>
        </p:nvSpPr>
        <p:spPr bwMode="auto">
          <a:xfrm>
            <a:off x="2717042" y="6014552"/>
            <a:ext cx="3197225" cy="36933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Le changement climatique.</a:t>
            </a:r>
          </a:p>
        </p:txBody>
      </p:sp>
      <p:sp>
        <p:nvSpPr>
          <p:cNvPr id="41" name="ZoneTexte 14">
            <a:extLst>
              <a:ext uri="{FF2B5EF4-FFF2-40B4-BE49-F238E27FC236}">
                <a16:creationId xmlns:a16="http://schemas.microsoft.com/office/drawing/2014/main" id="{1DB8E16E-B790-9661-E73E-1FDE1B4A2993}"/>
              </a:ext>
            </a:extLst>
          </p:cNvPr>
          <p:cNvSpPr txBox="1">
            <a:spLocks noChangeArrowheads="1"/>
          </p:cNvSpPr>
          <p:nvPr/>
        </p:nvSpPr>
        <p:spPr bwMode="auto">
          <a:xfrm>
            <a:off x="8258238" y="3743288"/>
            <a:ext cx="3400667" cy="36933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La pollution des eaux, des sols.</a:t>
            </a:r>
          </a:p>
        </p:txBody>
      </p:sp>
      <p:sp>
        <p:nvSpPr>
          <p:cNvPr id="42" name="ZoneTexte 14">
            <a:extLst>
              <a:ext uri="{FF2B5EF4-FFF2-40B4-BE49-F238E27FC236}">
                <a16:creationId xmlns:a16="http://schemas.microsoft.com/office/drawing/2014/main" id="{4D85A7FC-3611-D2D5-8D6B-529908974695}"/>
              </a:ext>
            </a:extLst>
          </p:cNvPr>
          <p:cNvSpPr txBox="1">
            <a:spLocks noChangeArrowheads="1"/>
          </p:cNvSpPr>
          <p:nvPr/>
        </p:nvSpPr>
        <p:spPr bwMode="auto">
          <a:xfrm>
            <a:off x="8330084" y="4946942"/>
            <a:ext cx="2970188" cy="369332"/>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La pollution de l’air.</a:t>
            </a:r>
          </a:p>
        </p:txBody>
      </p:sp>
      <p:sp>
        <p:nvSpPr>
          <p:cNvPr id="43" name="ZoneTexte 14">
            <a:extLst>
              <a:ext uri="{FF2B5EF4-FFF2-40B4-BE49-F238E27FC236}">
                <a16:creationId xmlns:a16="http://schemas.microsoft.com/office/drawing/2014/main" id="{282A0798-4DD6-F140-D3D5-E6C045B2B496}"/>
              </a:ext>
            </a:extLst>
          </p:cNvPr>
          <p:cNvSpPr txBox="1">
            <a:spLocks noChangeArrowheads="1"/>
          </p:cNvSpPr>
          <p:nvPr/>
        </p:nvSpPr>
        <p:spPr bwMode="auto">
          <a:xfrm>
            <a:off x="8326094" y="5974459"/>
            <a:ext cx="3997827" cy="646331"/>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Les espèces exotiques </a:t>
            </a:r>
          </a:p>
          <a:p>
            <a:pPr eaLnBrk="1" hangingPunct="1">
              <a:lnSpc>
                <a:spcPct val="100000"/>
              </a:lnSpc>
              <a:spcBef>
                <a:spcPct val="0"/>
              </a:spcBef>
              <a:buFontTx/>
              <a:buNone/>
              <a:defRPr/>
            </a:pPr>
            <a:r>
              <a:rPr lang="fr-FR" altLang="fr-FR" sz="1800" b="1" dirty="0">
                <a:solidFill>
                  <a:srgbClr val="2F5597"/>
                </a:solidFill>
                <a:latin typeface="+mn-lt"/>
                <a:cs typeface="Calibri" panose="020F0502020204030204" pitchFamily="34" charset="0"/>
              </a:rPr>
              <a:t>envahissantes. </a:t>
            </a:r>
          </a:p>
        </p:txBody>
      </p:sp>
    </p:spTree>
    <p:extLst>
      <p:ext uri="{BB962C8B-B14F-4D97-AF65-F5344CB8AC3E}">
        <p14:creationId xmlns:p14="http://schemas.microsoft.com/office/powerpoint/2010/main" val="3522287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0"/>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grpId="0" nodeType="withEffect">
                                  <p:stCondLst>
                                    <p:cond delay="0"/>
                                  </p:stCondLst>
                                  <p:childTnLst>
                                    <p:set>
                                      <p:cBhvr>
                                        <p:cTn id="13" dur="1" fill="hold">
                                          <p:stCondLst>
                                            <p:cond delay="0"/>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14" restart="whenNotActive" fill="hold" evtFilter="cancelBubble" nodeType="interactiveSeq">
                <p:stCondLst>
                  <p:cond evt="onClick" delay="0">
                    <p:tgtEl>
                      <p:spTgt spid="29"/>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grpId="0" nodeType="with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19" restart="whenNotActive" fill="hold" evtFilter="cancelBubble" nodeType="interactiveSeq">
                <p:stCondLst>
                  <p:cond evt="onClick" delay="0">
                    <p:tgtEl>
                      <p:spTgt spid="23"/>
                    </p:tgtEl>
                  </p:cond>
                </p:stCondLst>
                <p:endSync evt="end" delay="0">
                  <p:rtn val="all"/>
                </p:endSync>
                <p:childTnLst>
                  <p:par>
                    <p:cTn id="20" fill="hold">
                      <p:stCondLst>
                        <p:cond delay="0"/>
                      </p:stCondLst>
                      <p:childTnLst>
                        <p:par>
                          <p:cTn id="21" fill="hold">
                            <p:stCondLst>
                              <p:cond delay="0"/>
                            </p:stCondLst>
                            <p:childTnLst>
                              <p:par>
                                <p:cTn id="22" presetID="1" presetClass="entr" presetSubtype="0" fill="hold" grpId="0" nodeType="withEffect">
                                  <p:stCondLst>
                                    <p:cond delay="0"/>
                                  </p:stCondLst>
                                  <p:childTnLst>
                                    <p:set>
                                      <p:cBhvr>
                                        <p:cTn id="23" dur="1" fill="hold">
                                          <p:stCondLst>
                                            <p:cond delay="0"/>
                                          </p:stCondLst>
                                        </p:cTn>
                                        <p:tgtEl>
                                          <p:spTgt spid="40"/>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seq concurrent="1" nextAc="seek">
              <p:cTn id="24" restart="whenNotActive" fill="hold" evtFilter="cancelBubble" nodeType="interactiveSeq">
                <p:stCondLst>
                  <p:cond evt="onClick" delay="0">
                    <p:tgtEl>
                      <p:spTgt spid="26"/>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29" restart="whenNotActive" fill="hold" evtFilter="cancelBubble" nodeType="interactiveSeq">
                <p:stCondLst>
                  <p:cond evt="onClick" delay="0">
                    <p:tgtEl>
                      <p:spTgt spid="32"/>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withEffect">
                                  <p:stCondLst>
                                    <p:cond delay="0"/>
                                  </p:stCondLst>
                                  <p:childTnLst>
                                    <p:set>
                                      <p:cBhvr>
                                        <p:cTn id="33" dur="1" fill="hold">
                                          <p:stCondLst>
                                            <p:cond delay="0"/>
                                          </p:stCondLst>
                                        </p:cTn>
                                        <p:tgtEl>
                                          <p:spTgt spid="43"/>
                                        </p:tgtEl>
                                        <p:attrNameLst>
                                          <p:attrName>style.visibility</p:attrName>
                                        </p:attrNameLst>
                                      </p:cBhvr>
                                      <p:to>
                                        <p:strVal val="visible"/>
                                      </p:to>
                                    </p:set>
                                  </p:childTnLst>
                                </p:cTn>
                              </p:par>
                            </p:childTnLst>
                          </p:cTn>
                        </p:par>
                      </p:childTnLst>
                    </p:cTn>
                  </p:par>
                </p:childTnLst>
              </p:cTn>
              <p:nextCondLst>
                <p:cond evt="onClick" delay="0">
                  <p:tgtEl>
                    <p:spTgt spid="32"/>
                  </p:tgtEl>
                </p:cond>
              </p:nextCondLst>
            </p:seq>
            <p:seq concurrent="1" nextAc="seek">
              <p:cTn id="34" restart="whenNotActive" fill="hold" evtFilter="cancelBubble" nodeType="interactiveSeq">
                <p:stCondLst>
                  <p:cond evt="onClick" delay="0">
                    <p:tgtEl>
                      <p:spTgt spid="35"/>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childTnLst>
        </p:cTn>
      </p:par>
    </p:tnLst>
    <p:bldLst>
      <p:bldP spid="15" grpId="0"/>
      <p:bldP spid="16" grpId="0"/>
      <p:bldP spid="38" grpId="0"/>
      <p:bldP spid="39" grpId="0"/>
      <p:bldP spid="40" grpId="0"/>
      <p:bldP spid="41" grpId="0"/>
      <p:bldP spid="42" grpId="0"/>
      <p:bldP spid="43"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F1729EB-E29F-0EBA-F4C0-8F29417D014E}"/>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Existe-t-il une police de l’environnement ?</a:t>
            </a:r>
          </a:p>
        </p:txBody>
      </p:sp>
      <p:sp>
        <p:nvSpPr>
          <p:cNvPr id="3" name="Rectangle 1">
            <a:extLst>
              <a:ext uri="{FF2B5EF4-FFF2-40B4-BE49-F238E27FC236}">
                <a16:creationId xmlns:a16="http://schemas.microsoft.com/office/drawing/2014/main" id="{90EB8706-A62B-EB2B-149C-D54818CADAEF}"/>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7817CDDB-D55B-BD4E-1163-6F373742F5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A7CC557C-5687-FCAC-6948-D281705E685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69E74D75-AADE-6BCD-CB27-BF55000C035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CEBDEA70-32BC-0AD0-B996-53C9B85714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0C1FCB4E-30DF-AB39-E586-569E959A1AD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30891090-262B-A332-0B2D-AC6C0C20029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8B3F2D93-9DF6-FD56-CAFD-1840220DE7F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16C40AAE-A323-26C2-EFE2-7DE002340B3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36B487FF-4C9D-C752-CC75-9274D48928A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Espace réservé du numéro de diapositive 1">
            <a:extLst>
              <a:ext uri="{FF2B5EF4-FFF2-40B4-BE49-F238E27FC236}">
                <a16:creationId xmlns:a16="http://schemas.microsoft.com/office/drawing/2014/main" id="{05CA43F2-E1C6-BF66-6496-C0062627756A}"/>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67</a:t>
            </a:fld>
            <a:endParaRPr lang="fr-FR" altLang="fr-FR" sz="1800" b="1" dirty="0">
              <a:solidFill>
                <a:schemeClr val="bg1"/>
              </a:solidFill>
            </a:endParaRPr>
          </a:p>
        </p:txBody>
      </p:sp>
      <p:sp>
        <p:nvSpPr>
          <p:cNvPr id="14" name="ZoneTexte 13">
            <a:extLst>
              <a:ext uri="{FF2B5EF4-FFF2-40B4-BE49-F238E27FC236}">
                <a16:creationId xmlns:a16="http://schemas.microsoft.com/office/drawing/2014/main" id="{C9471DCE-7068-FDAF-54CE-9136129E8382}"/>
              </a:ext>
            </a:extLst>
          </p:cNvPr>
          <p:cNvSpPr txBox="1"/>
          <p:nvPr/>
        </p:nvSpPr>
        <p:spPr>
          <a:xfrm>
            <a:off x="6096000" y="2732703"/>
            <a:ext cx="6096000" cy="3323987"/>
          </a:xfrm>
          <a:prstGeom prst="rect">
            <a:avLst/>
          </a:prstGeom>
          <a:noFill/>
        </p:spPr>
        <p:txBody>
          <a:bodyPr wrap="square">
            <a:spAutoFit/>
          </a:bodyPr>
          <a:lstStyle/>
          <a:p>
            <a:pPr>
              <a:lnSpc>
                <a:spcPct val="100000"/>
              </a:lnSpc>
              <a:spcBef>
                <a:spcPts val="600"/>
              </a:spcBef>
              <a:buFont typeface="Arial" panose="020B0604020202020204" pitchFamily="34" charset="0"/>
              <a:buNone/>
              <a:defRPr/>
            </a:pPr>
            <a:r>
              <a:rPr lang="fr-FR" sz="2000" dirty="0">
                <a:solidFill>
                  <a:schemeClr val="accent1">
                    <a:lumMod val="75000"/>
                  </a:schemeClr>
                </a:solidFill>
              </a:rPr>
              <a:t>La </a:t>
            </a:r>
            <a:r>
              <a:rPr lang="fr-FR" sz="2000" b="1" dirty="0">
                <a:solidFill>
                  <a:schemeClr val="accent1">
                    <a:lumMod val="75000"/>
                  </a:schemeClr>
                </a:solidFill>
              </a:rPr>
              <a:t>police de l'environnement</a:t>
            </a:r>
            <a:r>
              <a:rPr lang="fr-FR" sz="2000" dirty="0">
                <a:solidFill>
                  <a:schemeClr val="accent1">
                    <a:lumMod val="75000"/>
                  </a:schemeClr>
                </a:solidFill>
              </a:rPr>
              <a:t> désigne l'ensemble des personnes et structures ayant pour objectif de faire respecter les lois relatives au droit de l’environnement d'un pays et mandatées par ce pays pour le faire.</a:t>
            </a:r>
          </a:p>
          <a:p>
            <a:pPr>
              <a:lnSpc>
                <a:spcPct val="100000"/>
              </a:lnSpc>
              <a:spcBef>
                <a:spcPts val="600"/>
              </a:spcBef>
              <a:buFont typeface="Arial" panose="020B0604020202020204" pitchFamily="34" charset="0"/>
              <a:buNone/>
              <a:defRPr/>
            </a:pPr>
            <a:endParaRPr lang="fr-FR" sz="2000" dirty="0">
              <a:solidFill>
                <a:schemeClr val="accent1">
                  <a:lumMod val="75000"/>
                </a:schemeClr>
              </a:solidFill>
            </a:endParaRPr>
          </a:p>
          <a:p>
            <a:pPr>
              <a:lnSpc>
                <a:spcPct val="100000"/>
              </a:lnSpc>
              <a:spcBef>
                <a:spcPts val="600"/>
              </a:spcBef>
              <a:buFont typeface="Arial" panose="020B0604020202020204" pitchFamily="34" charset="0"/>
              <a:buNone/>
              <a:defRPr/>
            </a:pPr>
            <a:r>
              <a:rPr lang="fr-FR" sz="2000" dirty="0">
                <a:solidFill>
                  <a:schemeClr val="accent1">
                    <a:lumMod val="75000"/>
                  </a:schemeClr>
                </a:solidFill>
              </a:rPr>
              <a:t>Ils contribuent à </a:t>
            </a:r>
            <a:r>
              <a:rPr lang="fr-FR" sz="2000" b="1" dirty="0">
                <a:solidFill>
                  <a:schemeClr val="accent1">
                    <a:lumMod val="75000"/>
                  </a:schemeClr>
                </a:solidFill>
              </a:rPr>
              <a:t>surveiller le territoire, sensibiliser les usagers</a:t>
            </a:r>
            <a:r>
              <a:rPr lang="fr-FR" sz="2000" dirty="0">
                <a:solidFill>
                  <a:schemeClr val="accent1">
                    <a:lumMod val="75000"/>
                  </a:schemeClr>
                </a:solidFill>
              </a:rPr>
              <a:t>, ils recherchent et constatent les</a:t>
            </a:r>
            <a:r>
              <a:rPr lang="fr-FR" sz="2000" b="1" dirty="0">
                <a:solidFill>
                  <a:schemeClr val="accent1">
                    <a:lumMod val="75000"/>
                  </a:schemeClr>
                </a:solidFill>
              </a:rPr>
              <a:t> infractions </a:t>
            </a:r>
            <a:r>
              <a:rPr lang="fr-FR" sz="2000" dirty="0">
                <a:solidFill>
                  <a:schemeClr val="accent1">
                    <a:lumMod val="75000"/>
                  </a:schemeClr>
                </a:solidFill>
              </a:rPr>
              <a:t>(pêche, chasse, pollution de l’eau...) et font des </a:t>
            </a:r>
            <a:r>
              <a:rPr lang="fr-FR" sz="2000" b="1" dirty="0">
                <a:solidFill>
                  <a:schemeClr val="accent1">
                    <a:lumMod val="75000"/>
                  </a:schemeClr>
                </a:solidFill>
              </a:rPr>
              <a:t>interventions contre le braconnage</a:t>
            </a:r>
            <a:r>
              <a:rPr lang="fr-FR" sz="2000" dirty="0">
                <a:solidFill>
                  <a:schemeClr val="accent1">
                    <a:lumMod val="75000"/>
                  </a:schemeClr>
                </a:solidFill>
              </a:rPr>
              <a:t>. </a:t>
            </a:r>
          </a:p>
        </p:txBody>
      </p:sp>
      <p:pic>
        <p:nvPicPr>
          <p:cNvPr id="17" name="Image 16">
            <a:extLst>
              <a:ext uri="{FF2B5EF4-FFF2-40B4-BE49-F238E27FC236}">
                <a16:creationId xmlns:a16="http://schemas.microsoft.com/office/drawing/2014/main" id="{2B18FCFD-EA03-6605-9B98-3C3CC5052E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57300" y="2009182"/>
            <a:ext cx="5048250" cy="5048250"/>
          </a:xfrm>
          <a:prstGeom prst="rect">
            <a:avLst/>
          </a:prstGeom>
        </p:spPr>
      </p:pic>
      <p:pic>
        <p:nvPicPr>
          <p:cNvPr id="19" name="Image 18">
            <a:extLst>
              <a:ext uri="{FF2B5EF4-FFF2-40B4-BE49-F238E27FC236}">
                <a16:creationId xmlns:a16="http://schemas.microsoft.com/office/drawing/2014/main" id="{C67033DA-40E0-FB7E-010C-17002330D8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987461">
            <a:off x="9382093" y="851258"/>
            <a:ext cx="2530620" cy="1250519"/>
          </a:xfrm>
          <a:prstGeom prst="rect">
            <a:avLst/>
          </a:prstGeom>
        </p:spPr>
      </p:pic>
    </p:spTree>
    <p:extLst>
      <p:ext uri="{BB962C8B-B14F-4D97-AF65-F5344CB8AC3E}">
        <p14:creationId xmlns:p14="http://schemas.microsoft.com/office/powerpoint/2010/main" val="4057780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e 27">
            <a:extLst>
              <a:ext uri="{FF2B5EF4-FFF2-40B4-BE49-F238E27FC236}">
                <a16:creationId xmlns:a16="http://schemas.microsoft.com/office/drawing/2014/main" id="{E9BE1C55-42E4-0C27-0707-315D23A7AB6B}"/>
              </a:ext>
            </a:extLst>
          </p:cNvPr>
          <p:cNvGrpSpPr/>
          <p:nvPr/>
        </p:nvGrpSpPr>
        <p:grpSpPr>
          <a:xfrm>
            <a:off x="1646021" y="3681001"/>
            <a:ext cx="3197225" cy="2987411"/>
            <a:chOff x="1646021" y="3681001"/>
            <a:chExt cx="3197225" cy="2987411"/>
          </a:xfrm>
        </p:grpSpPr>
        <p:grpSp>
          <p:nvGrpSpPr>
            <p:cNvPr id="52" name="Corridors">
              <a:extLst>
                <a:ext uri="{FF2B5EF4-FFF2-40B4-BE49-F238E27FC236}">
                  <a16:creationId xmlns:a16="http://schemas.microsoft.com/office/drawing/2014/main" id="{7ADD281F-FABA-39F2-D14F-A0C59B1FE37C}"/>
                </a:ext>
              </a:extLst>
            </p:cNvPr>
            <p:cNvGrpSpPr/>
            <p:nvPr/>
          </p:nvGrpSpPr>
          <p:grpSpPr>
            <a:xfrm>
              <a:off x="1646021" y="3681001"/>
              <a:ext cx="3197225" cy="2987411"/>
              <a:chOff x="1646021" y="3681001"/>
              <a:chExt cx="3197225" cy="2987411"/>
            </a:xfrm>
          </p:grpSpPr>
          <p:sp>
            <p:nvSpPr>
              <p:cNvPr id="15" name="ZoneTexte 14">
                <a:extLst>
                  <a:ext uri="{FF2B5EF4-FFF2-40B4-BE49-F238E27FC236}">
                    <a16:creationId xmlns:a16="http://schemas.microsoft.com/office/drawing/2014/main" id="{24E5B8E4-257D-F067-3A6E-1DA112DF2CBD}"/>
                  </a:ext>
                </a:extLst>
              </p:cNvPr>
              <p:cNvSpPr txBox="1">
                <a:spLocks noChangeArrowheads="1"/>
              </p:cNvSpPr>
              <p:nvPr/>
            </p:nvSpPr>
            <p:spPr bwMode="auto">
              <a:xfrm>
                <a:off x="1646021" y="5960526"/>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Création de corridors écologiques</a:t>
                </a:r>
              </a:p>
            </p:txBody>
          </p:sp>
          <p:pic>
            <p:nvPicPr>
              <p:cNvPr id="26" name="Image 25">
                <a:extLst>
                  <a:ext uri="{FF2B5EF4-FFF2-40B4-BE49-F238E27FC236}">
                    <a16:creationId xmlns:a16="http://schemas.microsoft.com/office/drawing/2014/main" id="{FFEE2CE2-D31C-1996-688E-C605A1FE25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75220">
                <a:off x="1906956" y="3681001"/>
                <a:ext cx="2783091" cy="2447074"/>
              </a:xfrm>
              <a:prstGeom prst="rect">
                <a:avLst/>
              </a:prstGeom>
            </p:spPr>
          </p:pic>
        </p:grpSp>
        <p:pic>
          <p:nvPicPr>
            <p:cNvPr id="17" name="En savoir +">
              <a:hlinkClick r:id="rId4" action="ppaction://hlinksldjump"/>
              <a:extLst>
                <a:ext uri="{FF2B5EF4-FFF2-40B4-BE49-F238E27FC236}">
                  <a16:creationId xmlns:a16="http://schemas.microsoft.com/office/drawing/2014/main" id="{DF741AD5-4D3B-1064-92AF-9CA4552449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04345" y="6166956"/>
              <a:ext cx="511940" cy="469640"/>
            </a:xfrm>
            <a:prstGeom prst="rect">
              <a:avLst/>
            </a:prstGeom>
          </p:spPr>
        </p:pic>
      </p:grpSp>
      <p:sp>
        <p:nvSpPr>
          <p:cNvPr id="2" name="Rectangle 2">
            <a:extLst>
              <a:ext uri="{FF2B5EF4-FFF2-40B4-BE49-F238E27FC236}">
                <a16:creationId xmlns:a16="http://schemas.microsoft.com/office/drawing/2014/main" id="{418FE872-0C95-6DF0-ABEC-27563F1CEB0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Quelles actions les politiques peuvent-ils mettre en place pour préserver la biodiversité ?</a:t>
            </a:r>
          </a:p>
        </p:txBody>
      </p:sp>
      <p:sp>
        <p:nvSpPr>
          <p:cNvPr id="3" name="Rectangle 1">
            <a:extLst>
              <a:ext uri="{FF2B5EF4-FFF2-40B4-BE49-F238E27FC236}">
                <a16:creationId xmlns:a16="http://schemas.microsoft.com/office/drawing/2014/main" id="{2B10AEC3-517C-DEEC-B7AD-01AE1829341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5EE8162A-19E1-B082-30A5-B75AC93EE62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B50A91D0-BFFB-2E13-3F86-76F7D9F67EA0}"/>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4ABA42E5-5F5C-C8A2-6AB1-7BFF1DBAC488}"/>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407A58B4-E45D-8F8A-B853-A61F45CCA82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BED2382C-C56A-F5E2-8144-66D090C971A1}"/>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7C778515-618B-752C-CC82-A36C1E3F91BD}"/>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434AEF98-3E84-7148-AB42-3E6EA761443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e Autres">
            <a:extLst>
              <a:ext uri="{FF2B5EF4-FFF2-40B4-BE49-F238E27FC236}">
                <a16:creationId xmlns:a16="http://schemas.microsoft.com/office/drawing/2014/main" id="{02BAC6E2-CD52-62E8-E25C-C7825BCFA3E7}"/>
              </a:ext>
            </a:extLst>
          </p:cNvPr>
          <p:cNvGrpSpPr>
            <a:grpSpLocks/>
          </p:cNvGrpSpPr>
          <p:nvPr/>
        </p:nvGrpSpPr>
        <p:grpSpPr bwMode="auto">
          <a:xfrm>
            <a:off x="8801995" y="4483099"/>
            <a:ext cx="3250306" cy="2059621"/>
            <a:chOff x="6858740" y="4458437"/>
            <a:chExt cx="3252252" cy="2060209"/>
          </a:xfrm>
        </p:grpSpPr>
        <p:pic>
          <p:nvPicPr>
            <p:cNvPr id="19" name="Image 25">
              <a:extLst>
                <a:ext uri="{FF2B5EF4-FFF2-40B4-BE49-F238E27FC236}">
                  <a16:creationId xmlns:a16="http://schemas.microsoft.com/office/drawing/2014/main" id="{667013F8-CAC9-9BFF-8966-E904C46A9AA8}"/>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858740" y="4994157"/>
              <a:ext cx="1161643"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Bulle ronde">
              <a:extLst>
                <a:ext uri="{FF2B5EF4-FFF2-40B4-BE49-F238E27FC236}">
                  <a16:creationId xmlns:a16="http://schemas.microsoft.com/office/drawing/2014/main" id="{79698DBC-DFFC-0B58-3C65-06E55F8E2B26}"/>
                </a:ext>
              </a:extLst>
            </p:cNvPr>
            <p:cNvSpPr/>
            <p:nvPr/>
          </p:nvSpPr>
          <p:spPr bwMode="auto">
            <a:xfrm>
              <a:off x="7793444" y="4458437"/>
              <a:ext cx="2317548" cy="1456271"/>
            </a:xfrm>
            <a:prstGeom prst="wedgeEllipseCallout">
              <a:avLst>
                <a:gd name="adj1" fmla="val -48152"/>
                <a:gd name="adj2" fmla="val 41101"/>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latin typeface="Candara" panose="020E0502030303020204" pitchFamily="34" charset="0"/>
              </a:endParaRPr>
            </a:p>
          </p:txBody>
        </p:sp>
        <p:sp>
          <p:nvSpPr>
            <p:cNvPr id="21" name="ZoneTexte 14">
              <a:extLst>
                <a:ext uri="{FF2B5EF4-FFF2-40B4-BE49-F238E27FC236}">
                  <a16:creationId xmlns:a16="http://schemas.microsoft.com/office/drawing/2014/main" id="{CFEE662A-313A-15C2-726A-22BA7B2DFEFD}"/>
                </a:ext>
              </a:extLst>
            </p:cNvPr>
            <p:cNvSpPr txBox="1">
              <a:spLocks noChangeArrowheads="1"/>
            </p:cNvSpPr>
            <p:nvPr/>
          </p:nvSpPr>
          <p:spPr bwMode="auto">
            <a:xfrm>
              <a:off x="7823943" y="4531166"/>
              <a:ext cx="2250063" cy="1323817"/>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latin typeface="+mn-lt"/>
                  <a:cs typeface="Calibri" panose="020F0502020204030204" pitchFamily="34" charset="0"/>
                </a:rPr>
                <a:t>Et d’autres encore comme la </a:t>
              </a:r>
              <a:r>
                <a:rPr lang="fr-FR" altLang="fr-FR" sz="1600" dirty="0" err="1">
                  <a:latin typeface="+mn-lt"/>
                  <a:cs typeface="Calibri" panose="020F0502020204030204" pitchFamily="34" charset="0"/>
                </a:rPr>
                <a:t>désimperméabilisation</a:t>
              </a:r>
              <a:r>
                <a:rPr lang="fr-FR" altLang="fr-FR" sz="1600" dirty="0">
                  <a:latin typeface="+mn-lt"/>
                  <a:cs typeface="Calibri" panose="020F0502020204030204" pitchFamily="34" charset="0"/>
                </a:rPr>
                <a:t> des sols, la mise en place de forêts urbaines.</a:t>
              </a:r>
            </a:p>
          </p:txBody>
        </p:sp>
      </p:grpSp>
      <p:grpSp>
        <p:nvGrpSpPr>
          <p:cNvPr id="48" name="créer des zones protégées">
            <a:extLst>
              <a:ext uri="{FF2B5EF4-FFF2-40B4-BE49-F238E27FC236}">
                <a16:creationId xmlns:a16="http://schemas.microsoft.com/office/drawing/2014/main" id="{9B77B4B1-42CA-362A-066F-6E8E7C5CE833}"/>
              </a:ext>
            </a:extLst>
          </p:cNvPr>
          <p:cNvGrpSpPr/>
          <p:nvPr/>
        </p:nvGrpSpPr>
        <p:grpSpPr>
          <a:xfrm>
            <a:off x="1547394" y="1215502"/>
            <a:ext cx="3197225" cy="2246585"/>
            <a:chOff x="1547394" y="1215502"/>
            <a:chExt cx="3197225" cy="2246585"/>
          </a:xfrm>
        </p:grpSpPr>
        <p:sp>
          <p:nvSpPr>
            <p:cNvPr id="14" name="ZoneTexte 14">
              <a:extLst>
                <a:ext uri="{FF2B5EF4-FFF2-40B4-BE49-F238E27FC236}">
                  <a16:creationId xmlns:a16="http://schemas.microsoft.com/office/drawing/2014/main" id="{2206C992-ECE3-07B4-6E3D-F89DB39103FE}"/>
                </a:ext>
              </a:extLst>
            </p:cNvPr>
            <p:cNvSpPr txBox="1">
              <a:spLocks noChangeArrowheads="1"/>
            </p:cNvSpPr>
            <p:nvPr/>
          </p:nvSpPr>
          <p:spPr bwMode="auto">
            <a:xfrm>
              <a:off x="1547394" y="3061977"/>
              <a:ext cx="3197225" cy="400110"/>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Création de zones protégées</a:t>
              </a:r>
            </a:p>
          </p:txBody>
        </p:sp>
        <p:pic>
          <p:nvPicPr>
            <p:cNvPr id="22" name="Image 21">
              <a:extLst>
                <a:ext uri="{FF2B5EF4-FFF2-40B4-BE49-F238E27FC236}">
                  <a16:creationId xmlns:a16="http://schemas.microsoft.com/office/drawing/2014/main" id="{752EA678-2CFD-4B91-E7A0-F2DE5530335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64585" y="1215502"/>
              <a:ext cx="2423390" cy="1972882"/>
            </a:xfrm>
            <a:prstGeom prst="rect">
              <a:avLst/>
            </a:prstGeom>
          </p:spPr>
        </p:pic>
      </p:grpSp>
      <p:grpSp>
        <p:nvGrpSpPr>
          <p:cNvPr id="50" name="réglementation">
            <a:extLst>
              <a:ext uri="{FF2B5EF4-FFF2-40B4-BE49-F238E27FC236}">
                <a16:creationId xmlns:a16="http://schemas.microsoft.com/office/drawing/2014/main" id="{803EB456-2C05-879E-2A84-52EB0D21E3BF}"/>
              </a:ext>
            </a:extLst>
          </p:cNvPr>
          <p:cNvGrpSpPr/>
          <p:nvPr/>
        </p:nvGrpSpPr>
        <p:grpSpPr>
          <a:xfrm>
            <a:off x="8522868" y="914461"/>
            <a:ext cx="3197225" cy="2981809"/>
            <a:chOff x="8522868" y="914461"/>
            <a:chExt cx="3197225" cy="2981809"/>
          </a:xfrm>
        </p:grpSpPr>
        <p:sp>
          <p:nvSpPr>
            <p:cNvPr id="12" name="ZoneTexte 14">
              <a:extLst>
                <a:ext uri="{FF2B5EF4-FFF2-40B4-BE49-F238E27FC236}">
                  <a16:creationId xmlns:a16="http://schemas.microsoft.com/office/drawing/2014/main" id="{CE1AD342-E006-7CCA-5A90-3F10C882FCDC}"/>
                </a:ext>
              </a:extLst>
            </p:cNvPr>
            <p:cNvSpPr txBox="1">
              <a:spLocks noChangeArrowheads="1"/>
            </p:cNvSpPr>
            <p:nvPr/>
          </p:nvSpPr>
          <p:spPr bwMode="auto">
            <a:xfrm>
              <a:off x="8522868" y="3188384"/>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Mise en place de réglementations </a:t>
              </a:r>
            </a:p>
          </p:txBody>
        </p:sp>
        <p:pic>
          <p:nvPicPr>
            <p:cNvPr id="24" name="Image 23">
              <a:extLst>
                <a:ext uri="{FF2B5EF4-FFF2-40B4-BE49-F238E27FC236}">
                  <a16:creationId xmlns:a16="http://schemas.microsoft.com/office/drawing/2014/main" id="{8CD4FE28-4232-724B-5417-4051295F02D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044871" y="914461"/>
              <a:ext cx="2386104" cy="2386104"/>
            </a:xfrm>
            <a:prstGeom prst="rect">
              <a:avLst/>
            </a:prstGeom>
          </p:spPr>
        </p:pic>
      </p:grpSp>
      <p:grpSp>
        <p:nvGrpSpPr>
          <p:cNvPr id="49" name="végétaliser">
            <a:extLst>
              <a:ext uri="{FF2B5EF4-FFF2-40B4-BE49-F238E27FC236}">
                <a16:creationId xmlns:a16="http://schemas.microsoft.com/office/drawing/2014/main" id="{CD3E961A-7CAC-C15B-B907-46275707913D}"/>
              </a:ext>
            </a:extLst>
          </p:cNvPr>
          <p:cNvGrpSpPr/>
          <p:nvPr/>
        </p:nvGrpSpPr>
        <p:grpSpPr>
          <a:xfrm>
            <a:off x="5301536" y="1393250"/>
            <a:ext cx="3197225" cy="2148493"/>
            <a:chOff x="5301536" y="1393250"/>
            <a:chExt cx="3197225" cy="2148493"/>
          </a:xfrm>
        </p:grpSpPr>
        <p:sp>
          <p:nvSpPr>
            <p:cNvPr id="13" name="ZoneTexte 14">
              <a:extLst>
                <a:ext uri="{FF2B5EF4-FFF2-40B4-BE49-F238E27FC236}">
                  <a16:creationId xmlns:a16="http://schemas.microsoft.com/office/drawing/2014/main" id="{28FE0D4A-3129-DD06-F033-A56478573D84}"/>
                </a:ext>
              </a:extLst>
            </p:cNvPr>
            <p:cNvSpPr txBox="1">
              <a:spLocks noChangeArrowheads="1"/>
            </p:cNvSpPr>
            <p:nvPr/>
          </p:nvSpPr>
          <p:spPr bwMode="auto">
            <a:xfrm>
              <a:off x="5301536" y="3141633"/>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Végétalisation des villes</a:t>
              </a:r>
            </a:p>
          </p:txBody>
        </p:sp>
        <p:pic>
          <p:nvPicPr>
            <p:cNvPr id="23" name="Image 22">
              <a:extLst>
                <a:ext uri="{FF2B5EF4-FFF2-40B4-BE49-F238E27FC236}">
                  <a16:creationId xmlns:a16="http://schemas.microsoft.com/office/drawing/2014/main" id="{76E3AE20-9055-62D5-1C43-236F86245077}"/>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385724" y="1393250"/>
              <a:ext cx="2970456" cy="1843474"/>
            </a:xfrm>
            <a:prstGeom prst="rect">
              <a:avLst/>
            </a:prstGeom>
          </p:spPr>
        </p:pic>
      </p:grpSp>
      <p:grpSp>
        <p:nvGrpSpPr>
          <p:cNvPr id="51" name="Réensauvager">
            <a:extLst>
              <a:ext uri="{FF2B5EF4-FFF2-40B4-BE49-F238E27FC236}">
                <a16:creationId xmlns:a16="http://schemas.microsoft.com/office/drawing/2014/main" id="{AE70F6EC-65FA-7518-828B-E4DE978638E9}"/>
              </a:ext>
            </a:extLst>
          </p:cNvPr>
          <p:cNvGrpSpPr/>
          <p:nvPr/>
        </p:nvGrpSpPr>
        <p:grpSpPr>
          <a:xfrm>
            <a:off x="5288510" y="3612555"/>
            <a:ext cx="3473268" cy="3052879"/>
            <a:chOff x="5301536" y="3594698"/>
            <a:chExt cx="3473268" cy="3052879"/>
          </a:xfrm>
        </p:grpSpPr>
        <p:sp>
          <p:nvSpPr>
            <p:cNvPr id="16" name="ZoneTexte 14">
              <a:extLst>
                <a:ext uri="{FF2B5EF4-FFF2-40B4-BE49-F238E27FC236}">
                  <a16:creationId xmlns:a16="http://schemas.microsoft.com/office/drawing/2014/main" id="{189B54EB-0F45-EDF8-5986-FC006930427F}"/>
                </a:ext>
              </a:extLst>
            </p:cNvPr>
            <p:cNvSpPr txBox="1">
              <a:spLocks noChangeArrowheads="1"/>
            </p:cNvSpPr>
            <p:nvPr/>
          </p:nvSpPr>
          <p:spPr bwMode="auto">
            <a:xfrm>
              <a:off x="5537326" y="5939691"/>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err="1">
                  <a:solidFill>
                    <a:schemeClr val="accent1">
                      <a:lumMod val="75000"/>
                    </a:schemeClr>
                  </a:solidFill>
                  <a:ea typeface="Calibri" panose="020F0502020204030204" pitchFamily="34" charset="0"/>
                  <a:cs typeface="Calibri" panose="020F0502020204030204" pitchFamily="34" charset="0"/>
                </a:rPr>
                <a:t>Réensauvagement</a:t>
              </a:r>
              <a:r>
                <a:rPr lang="fr-FR" altLang="fr-FR" sz="2000" b="1" dirty="0">
                  <a:solidFill>
                    <a:schemeClr val="accent1">
                      <a:lumMod val="75000"/>
                    </a:schemeClr>
                  </a:solidFill>
                  <a:ea typeface="Calibri" panose="020F0502020204030204" pitchFamily="34" charset="0"/>
                  <a:cs typeface="Calibri" panose="020F0502020204030204" pitchFamily="34" charset="0"/>
                </a:rPr>
                <a:t> des zones</a:t>
              </a:r>
            </a:p>
          </p:txBody>
        </p:sp>
        <p:pic>
          <p:nvPicPr>
            <p:cNvPr id="29" name="Image 28">
              <a:extLst>
                <a:ext uri="{FF2B5EF4-FFF2-40B4-BE49-F238E27FC236}">
                  <a16:creationId xmlns:a16="http://schemas.microsoft.com/office/drawing/2014/main" id="{16791A71-6EE8-B966-5FFF-C1B6D8F6CAC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301536" y="3594698"/>
              <a:ext cx="3473268" cy="2477161"/>
            </a:xfrm>
            <a:prstGeom prst="rect">
              <a:avLst/>
            </a:prstGeom>
          </p:spPr>
        </p:pic>
      </p:grpSp>
      <p:grpSp>
        <p:nvGrpSpPr>
          <p:cNvPr id="30" name="Groupe N1">
            <a:extLst>
              <a:ext uri="{FF2B5EF4-FFF2-40B4-BE49-F238E27FC236}">
                <a16:creationId xmlns:a16="http://schemas.microsoft.com/office/drawing/2014/main" id="{8AACC8D4-6DA4-3B6B-2616-3584D9C843C0}"/>
              </a:ext>
            </a:extLst>
          </p:cNvPr>
          <p:cNvGrpSpPr/>
          <p:nvPr/>
        </p:nvGrpSpPr>
        <p:grpSpPr>
          <a:xfrm>
            <a:off x="2731996" y="1855602"/>
            <a:ext cx="1015200" cy="1015200"/>
            <a:chOff x="2979068" y="2181479"/>
            <a:chExt cx="1015200" cy="1015200"/>
          </a:xfrm>
          <a:solidFill>
            <a:srgbClr val="42C4E3"/>
          </a:solidFill>
        </p:grpSpPr>
        <p:sp>
          <p:nvSpPr>
            <p:cNvPr id="31" name="Numéro 1">
              <a:extLst>
                <a:ext uri="{FF2B5EF4-FFF2-40B4-BE49-F238E27FC236}">
                  <a16:creationId xmlns:a16="http://schemas.microsoft.com/office/drawing/2014/main" id="{17DB96E7-AFBC-268A-1A97-8CB630A0768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2" name="? bleu">
              <a:extLst>
                <a:ext uri="{FF2B5EF4-FFF2-40B4-BE49-F238E27FC236}">
                  <a16:creationId xmlns:a16="http://schemas.microsoft.com/office/drawing/2014/main" id="{6D87039C-8D8E-72B9-10AF-ED14DF8D0319}"/>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33" name="Groupe N3">
            <a:extLst>
              <a:ext uri="{FF2B5EF4-FFF2-40B4-BE49-F238E27FC236}">
                <a16:creationId xmlns:a16="http://schemas.microsoft.com/office/drawing/2014/main" id="{C894B360-FE5A-36AF-F382-CDBE81BBD2FA}"/>
              </a:ext>
            </a:extLst>
          </p:cNvPr>
          <p:cNvGrpSpPr>
            <a:grpSpLocks/>
          </p:cNvGrpSpPr>
          <p:nvPr/>
        </p:nvGrpSpPr>
        <p:grpSpPr bwMode="auto">
          <a:xfrm>
            <a:off x="9464663" y="1856020"/>
            <a:ext cx="1016000" cy="1014413"/>
            <a:chOff x="9725308" y="2293938"/>
            <a:chExt cx="1015200" cy="1015200"/>
          </a:xfrm>
        </p:grpSpPr>
        <p:sp>
          <p:nvSpPr>
            <p:cNvPr id="34" name="Numéro 3">
              <a:extLst>
                <a:ext uri="{FF2B5EF4-FFF2-40B4-BE49-F238E27FC236}">
                  <a16:creationId xmlns:a16="http://schemas.microsoft.com/office/drawing/2014/main" id="{A42B68E9-EF2A-E8DF-287B-C73C6EBB5429}"/>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5" name="? bleu">
              <a:extLst>
                <a:ext uri="{FF2B5EF4-FFF2-40B4-BE49-F238E27FC236}">
                  <a16:creationId xmlns:a16="http://schemas.microsoft.com/office/drawing/2014/main" id="{FEC931F9-7E56-C413-2838-53B27CBA4802}"/>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36" name="Groupe N5">
            <a:extLst>
              <a:ext uri="{FF2B5EF4-FFF2-40B4-BE49-F238E27FC236}">
                <a16:creationId xmlns:a16="http://schemas.microsoft.com/office/drawing/2014/main" id="{3015169C-125F-DF06-4F07-E59FA86F191C}"/>
              </a:ext>
            </a:extLst>
          </p:cNvPr>
          <p:cNvGrpSpPr>
            <a:grpSpLocks/>
          </p:cNvGrpSpPr>
          <p:nvPr/>
        </p:nvGrpSpPr>
        <p:grpSpPr bwMode="auto">
          <a:xfrm>
            <a:off x="6509544" y="4569343"/>
            <a:ext cx="1016000" cy="1016000"/>
            <a:chOff x="6250282" y="5007328"/>
            <a:chExt cx="1015200" cy="1015200"/>
          </a:xfrm>
        </p:grpSpPr>
        <p:sp>
          <p:nvSpPr>
            <p:cNvPr id="37" name="Numéro 5">
              <a:extLst>
                <a:ext uri="{FF2B5EF4-FFF2-40B4-BE49-F238E27FC236}">
                  <a16:creationId xmlns:a16="http://schemas.microsoft.com/office/drawing/2014/main" id="{5C55F0F1-DAF5-45F0-5C4C-92B74D4F8DDD}"/>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8" name="? bleu">
              <a:extLst>
                <a:ext uri="{FF2B5EF4-FFF2-40B4-BE49-F238E27FC236}">
                  <a16:creationId xmlns:a16="http://schemas.microsoft.com/office/drawing/2014/main" id="{A30B1FA9-BF45-F55D-503E-C36DB9F4BE55}"/>
                </a:ext>
              </a:extLst>
            </p:cNvPr>
            <p:cNvSpPr>
              <a:spLocks noChangeArrowheads="1"/>
            </p:cNvSpPr>
            <p:nvPr/>
          </p:nvSpPr>
          <p:spPr bwMode="auto">
            <a:xfrm>
              <a:off x="6481874" y="5097744"/>
              <a:ext cx="356907" cy="8311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39" name="Groupe N4">
            <a:extLst>
              <a:ext uri="{FF2B5EF4-FFF2-40B4-BE49-F238E27FC236}">
                <a16:creationId xmlns:a16="http://schemas.microsoft.com/office/drawing/2014/main" id="{00CA5816-B935-CE77-0803-04D023D8423E}"/>
              </a:ext>
            </a:extLst>
          </p:cNvPr>
          <p:cNvGrpSpPr>
            <a:grpSpLocks/>
          </p:cNvGrpSpPr>
          <p:nvPr/>
        </p:nvGrpSpPr>
        <p:grpSpPr bwMode="auto">
          <a:xfrm>
            <a:off x="2812878" y="4670823"/>
            <a:ext cx="1016000" cy="1016000"/>
            <a:chOff x="3027027" y="5047015"/>
            <a:chExt cx="1015200" cy="1015200"/>
          </a:xfrm>
        </p:grpSpPr>
        <p:sp>
          <p:nvSpPr>
            <p:cNvPr id="40" name="Numéro 4">
              <a:extLst>
                <a:ext uri="{FF2B5EF4-FFF2-40B4-BE49-F238E27FC236}">
                  <a16:creationId xmlns:a16="http://schemas.microsoft.com/office/drawing/2014/main" id="{1E419D10-3B6F-EAC6-2B15-50901E40E572}"/>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1" name="? bleu">
              <a:extLst>
                <a:ext uri="{FF2B5EF4-FFF2-40B4-BE49-F238E27FC236}">
                  <a16:creationId xmlns:a16="http://schemas.microsoft.com/office/drawing/2014/main" id="{1B16AD6F-B4CA-08F6-9FA9-8FA45878F252}"/>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42" name="Groupe N2">
            <a:extLst>
              <a:ext uri="{FF2B5EF4-FFF2-40B4-BE49-F238E27FC236}">
                <a16:creationId xmlns:a16="http://schemas.microsoft.com/office/drawing/2014/main" id="{E581E20E-367F-79C3-40B9-571A11F48AFB}"/>
              </a:ext>
            </a:extLst>
          </p:cNvPr>
          <p:cNvGrpSpPr>
            <a:grpSpLocks/>
          </p:cNvGrpSpPr>
          <p:nvPr/>
        </p:nvGrpSpPr>
        <p:grpSpPr bwMode="auto">
          <a:xfrm>
            <a:off x="6411912" y="1955799"/>
            <a:ext cx="1016000" cy="1014413"/>
            <a:chOff x="6429109" y="2275219"/>
            <a:chExt cx="1015200" cy="1015200"/>
          </a:xfrm>
        </p:grpSpPr>
        <p:sp>
          <p:nvSpPr>
            <p:cNvPr id="43" name="Numéro 2">
              <a:extLst>
                <a:ext uri="{FF2B5EF4-FFF2-40B4-BE49-F238E27FC236}">
                  <a16:creationId xmlns:a16="http://schemas.microsoft.com/office/drawing/2014/main" id="{EE739C17-1660-1E99-A50D-CBDCA440BB0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4" name="? bleu">
              <a:extLst>
                <a:ext uri="{FF2B5EF4-FFF2-40B4-BE49-F238E27FC236}">
                  <a16:creationId xmlns:a16="http://schemas.microsoft.com/office/drawing/2014/main" id="{70ABB61F-FA52-F0A9-78C5-DAD46F5AC239}"/>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45" name="Groupe N6">
            <a:extLst>
              <a:ext uri="{FF2B5EF4-FFF2-40B4-BE49-F238E27FC236}">
                <a16:creationId xmlns:a16="http://schemas.microsoft.com/office/drawing/2014/main" id="{453EC83F-7827-A757-F4BC-706D1BC280CE}"/>
              </a:ext>
            </a:extLst>
          </p:cNvPr>
          <p:cNvGrpSpPr>
            <a:grpSpLocks/>
          </p:cNvGrpSpPr>
          <p:nvPr/>
        </p:nvGrpSpPr>
        <p:grpSpPr bwMode="auto">
          <a:xfrm>
            <a:off x="9729923" y="4659830"/>
            <a:ext cx="1016000" cy="1016000"/>
            <a:chOff x="9902970" y="5173076"/>
            <a:chExt cx="1015200" cy="1015200"/>
          </a:xfrm>
        </p:grpSpPr>
        <p:sp>
          <p:nvSpPr>
            <p:cNvPr id="46" name="Numéro 6">
              <a:extLst>
                <a:ext uri="{FF2B5EF4-FFF2-40B4-BE49-F238E27FC236}">
                  <a16:creationId xmlns:a16="http://schemas.microsoft.com/office/drawing/2014/main" id="{1C84612C-B528-6087-8764-B2BE6D609B70}"/>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7" name="? bleu">
              <a:extLst>
                <a:ext uri="{FF2B5EF4-FFF2-40B4-BE49-F238E27FC236}">
                  <a16:creationId xmlns:a16="http://schemas.microsoft.com/office/drawing/2014/main" id="{0B860BAD-2451-D431-872F-75C44713771D}"/>
                </a:ext>
              </a:extLst>
            </p:cNvPr>
            <p:cNvSpPr>
              <a:spLocks noChangeArrowheads="1"/>
            </p:cNvSpPr>
            <p:nvPr/>
          </p:nvSpPr>
          <p:spPr bwMode="auto">
            <a:xfrm>
              <a:off x="10137735" y="5257147"/>
              <a:ext cx="356906"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25" name="Espace réservé du numéro de diapositive 1">
            <a:extLst>
              <a:ext uri="{FF2B5EF4-FFF2-40B4-BE49-F238E27FC236}">
                <a16:creationId xmlns:a16="http://schemas.microsoft.com/office/drawing/2014/main" id="{3EEE85FA-3290-B775-6434-1C656B6AA573}"/>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68</a:t>
            </a:fld>
            <a:endParaRPr lang="fr-FR" altLang="fr-FR" sz="1800" b="1" dirty="0">
              <a:solidFill>
                <a:schemeClr val="bg1"/>
              </a:solidFill>
            </a:endParaRPr>
          </a:p>
        </p:txBody>
      </p:sp>
      <p:pic>
        <p:nvPicPr>
          <p:cNvPr id="27" name="Logo AEM">
            <a:extLst>
              <a:ext uri="{FF2B5EF4-FFF2-40B4-BE49-F238E27FC236}">
                <a16:creationId xmlns:a16="http://schemas.microsoft.com/office/drawing/2014/main" id="{E6470C73-D789-DA87-3DEA-497C2B9C63CC}"/>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ZoneTexte 52">
            <a:extLst>
              <a:ext uri="{FF2B5EF4-FFF2-40B4-BE49-F238E27FC236}">
                <a16:creationId xmlns:a16="http://schemas.microsoft.com/office/drawing/2014/main" id="{A6229276-7859-680B-A817-0DE3E59165A9}"/>
              </a:ext>
            </a:extLst>
          </p:cNvPr>
          <p:cNvSpPr txBox="1"/>
          <p:nvPr/>
        </p:nvSpPr>
        <p:spPr>
          <a:xfrm>
            <a:off x="245596" y="6303963"/>
            <a:ext cx="1538010" cy="276999"/>
          </a:xfrm>
          <a:prstGeom prst="rect">
            <a:avLst/>
          </a:prstGeom>
          <a:noFill/>
        </p:spPr>
        <p:txBody>
          <a:bodyPr wrap="square" rtlCol="0">
            <a:spAutoFit/>
          </a:bodyPr>
          <a:lstStyle/>
          <a:p>
            <a:r>
              <a:rPr lang="fr-FR" sz="1200" dirty="0" err="1"/>
              <a:t>Zp.V.Rgl.CoriE.Rézo</a:t>
            </a:r>
            <a:endParaRPr lang="fr-FR" sz="1200" dirty="0"/>
          </a:p>
        </p:txBody>
      </p:sp>
      <p:pic>
        <p:nvPicPr>
          <p:cNvPr id="54" name="Picto Info">
            <a:extLst>
              <a:ext uri="{FF2B5EF4-FFF2-40B4-BE49-F238E27FC236}">
                <a16:creationId xmlns:a16="http://schemas.microsoft.com/office/drawing/2014/main" id="{E3044846-120F-DA3B-47CA-FC31773AF769}"/>
              </a:ext>
            </a:extLst>
          </p:cNvPr>
          <p:cNvPicPr>
            <a:picLocks noChangeAspect="1"/>
          </p:cNvPicPr>
          <p:nvPr/>
        </p:nvPicPr>
        <p:blipFill>
          <a:blip r:embed="rId15">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55" name="Carré corné Info">
            <a:extLst>
              <a:ext uri="{FF2B5EF4-FFF2-40B4-BE49-F238E27FC236}">
                <a16:creationId xmlns:a16="http://schemas.microsoft.com/office/drawing/2014/main" id="{8F42C3B4-CD19-5ED9-6948-2A2E805500C9}"/>
              </a:ext>
            </a:extLst>
          </p:cNvPr>
          <p:cNvSpPr/>
          <p:nvPr/>
        </p:nvSpPr>
        <p:spPr>
          <a:xfrm>
            <a:off x="202140" y="4754078"/>
            <a:ext cx="1861224" cy="1949773"/>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AutoNum type="arabicPeriod"/>
              <a:defRPr/>
            </a:pPr>
            <a:endParaRPr lang="fr-FR" sz="1100" b="1" dirty="0">
              <a:solidFill>
                <a:srgbClr val="002060"/>
              </a:solidFill>
            </a:endParaRPr>
          </a:p>
          <a:p>
            <a:pPr marL="228600" indent="-228600">
              <a:buAutoNum type="arabicPeriod"/>
              <a:defRPr/>
            </a:pPr>
            <a:endParaRPr lang="fr-FR" sz="1100" b="1" dirty="0">
              <a:solidFill>
                <a:srgbClr val="002060"/>
              </a:solidFill>
            </a:endParaRPr>
          </a:p>
          <a:p>
            <a:pPr marL="228600" indent="-228600">
              <a:buAutoNum type="arabicPeriod"/>
              <a:defRPr/>
            </a:pPr>
            <a:r>
              <a:rPr lang="fr-FR" sz="1100" b="1" dirty="0">
                <a:solidFill>
                  <a:srgbClr val="002060"/>
                </a:solidFill>
              </a:rPr>
              <a:t>Création de zones protégées</a:t>
            </a:r>
          </a:p>
          <a:p>
            <a:pPr marL="228600" indent="-228600">
              <a:buAutoNum type="arabicPeriod"/>
              <a:defRPr/>
            </a:pPr>
            <a:r>
              <a:rPr lang="fr-FR" sz="1100" b="1" dirty="0">
                <a:solidFill>
                  <a:srgbClr val="002060"/>
                </a:solidFill>
              </a:rPr>
              <a:t>Végétalisation des villes</a:t>
            </a:r>
          </a:p>
          <a:p>
            <a:pPr marL="228600" indent="-228600">
              <a:buAutoNum type="arabicPeriod"/>
              <a:defRPr/>
            </a:pPr>
            <a:r>
              <a:rPr lang="fr-FR" sz="1100" b="1" dirty="0">
                <a:solidFill>
                  <a:srgbClr val="002060"/>
                </a:solidFill>
              </a:rPr>
              <a:t>Mise en place de réglementations</a:t>
            </a:r>
          </a:p>
          <a:p>
            <a:pPr marL="228600" indent="-228600">
              <a:buAutoNum type="arabicPeriod"/>
              <a:defRPr/>
            </a:pPr>
            <a:r>
              <a:rPr lang="fr-FR" sz="1100" b="1" dirty="0">
                <a:solidFill>
                  <a:srgbClr val="002060"/>
                </a:solidFill>
              </a:rPr>
              <a:t>Création de corridors écologiques</a:t>
            </a:r>
          </a:p>
          <a:p>
            <a:pPr marL="228600" indent="-228600">
              <a:buAutoNum type="arabicPeriod"/>
              <a:defRPr/>
            </a:pPr>
            <a:r>
              <a:rPr lang="fr-FR" sz="1100" b="1" dirty="0" err="1">
                <a:solidFill>
                  <a:srgbClr val="002060"/>
                </a:solidFill>
              </a:rPr>
              <a:t>Réensauvagement</a:t>
            </a:r>
            <a:r>
              <a:rPr lang="fr-FR" sz="1100" b="1" dirty="0">
                <a:solidFill>
                  <a:srgbClr val="002060"/>
                </a:solidFill>
              </a:rPr>
              <a:t> des zones</a:t>
            </a:r>
          </a:p>
          <a:p>
            <a:pPr marL="228600" indent="-228600">
              <a:buAutoNum type="arabicPeriod"/>
              <a:defRPr/>
            </a:pPr>
            <a:r>
              <a:rPr lang="fr-FR" sz="1100" b="1" dirty="0">
                <a:solidFill>
                  <a:srgbClr val="002060"/>
                </a:solidFill>
              </a:rPr>
              <a:t>Et d’autres encore</a:t>
            </a:r>
          </a:p>
        </p:txBody>
      </p:sp>
    </p:spTree>
    <p:extLst>
      <p:ext uri="{BB962C8B-B14F-4D97-AF65-F5344CB8AC3E}">
        <p14:creationId xmlns:p14="http://schemas.microsoft.com/office/powerpoint/2010/main" val="38433421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8"/>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9" restart="whenNotActive" fill="hold" evtFilter="cancelBubble" nodeType="interactiveSeq">
                <p:stCondLst>
                  <p:cond evt="onClick" delay="0">
                    <p:tgtEl>
                      <p:spTgt spid="42"/>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42"/>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49"/>
                                        </p:tgtEl>
                                        <p:attrNameLst>
                                          <p:attrName>style.visibility</p:attrName>
                                        </p:attrNameLst>
                                      </p:cBhvr>
                                      <p:to>
                                        <p:strVal val="visible"/>
                                      </p:to>
                                    </p:set>
                                  </p:childTnLst>
                                </p:cTn>
                              </p:par>
                            </p:childTnLst>
                          </p:cTn>
                        </p:par>
                      </p:childTnLst>
                    </p:cTn>
                  </p:par>
                </p:childTnLst>
              </p:cTn>
              <p:nextCondLst>
                <p:cond evt="onClick" delay="0">
                  <p:tgtEl>
                    <p:spTgt spid="42"/>
                  </p:tgtEl>
                </p:cond>
              </p:nextCondLst>
            </p:seq>
            <p:seq concurrent="1" nextAc="seek">
              <p:cTn id="16" restart="whenNotActive" fill="hold" evtFilter="cancelBubble" nodeType="interactiveSeq">
                <p:stCondLst>
                  <p:cond evt="onClick" delay="0">
                    <p:tgtEl>
                      <p:spTgt spid="33"/>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33"/>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23" restart="whenNotActive" fill="hold" evtFilter="cancelBubble" nodeType="interactiveSeq">
                <p:stCondLst>
                  <p:cond evt="onClick" delay="0">
                    <p:tgtEl>
                      <p:spTgt spid="39"/>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39"/>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seq concurrent="1" nextAc="seek">
              <p:cTn id="30" restart="whenNotActive" fill="hold" evtFilter="cancelBubble" nodeType="interactiveSeq">
                <p:stCondLst>
                  <p:cond evt="onClick" delay="0">
                    <p:tgtEl>
                      <p:spTgt spid="36"/>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withEffect">
                                  <p:stCondLst>
                                    <p:cond delay="0"/>
                                  </p:stCondLst>
                                  <p:childTnLst>
                                    <p:set>
                                      <p:cBhvr>
                                        <p:cTn id="34" dur="1" fill="hold">
                                          <p:stCondLst>
                                            <p:cond delay="0"/>
                                          </p:stCondLst>
                                        </p:cTn>
                                        <p:tgtEl>
                                          <p:spTgt spid="36"/>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37" restart="whenNotActive" fill="hold" evtFilter="cancelBubble" nodeType="interactiveSeq">
                <p:stCondLst>
                  <p:cond evt="onClick" delay="0">
                    <p:tgtEl>
                      <p:spTgt spid="45"/>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withEffect">
                                  <p:stCondLst>
                                    <p:cond delay="0"/>
                                  </p:stCondLst>
                                  <p:childTnLst>
                                    <p:set>
                                      <p:cBhvr>
                                        <p:cTn id="41" dur="1" fill="hold">
                                          <p:stCondLst>
                                            <p:cond delay="0"/>
                                          </p:stCondLst>
                                        </p:cTn>
                                        <p:tgtEl>
                                          <p:spTgt spid="45"/>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seq concurrent="1" nextAc="seek">
              <p:cTn id="44" restart="whenNotActive" fill="hold" evtFilter="cancelBubble" nodeType="interactiveSeq">
                <p:stCondLst>
                  <p:cond evt="onClick" delay="0">
                    <p:tgtEl>
                      <p:spTgt spid="54"/>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4"/>
                  </p:tgtEl>
                </p:cond>
              </p:nextCondLst>
            </p:seq>
          </p:childTnLst>
        </p:cTn>
      </p:par>
    </p:tnLst>
    <p:bldLst>
      <p:bldP spid="55" grpId="0" animBg="1"/>
      <p:bldP spid="55" grpId="1"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e 14">
            <a:extLst>
              <a:ext uri="{FF2B5EF4-FFF2-40B4-BE49-F238E27FC236}">
                <a16:creationId xmlns:a16="http://schemas.microsoft.com/office/drawing/2014/main" id="{93B32D31-11D3-AFE0-94BC-7B56D427A0C7}"/>
              </a:ext>
            </a:extLst>
          </p:cNvPr>
          <p:cNvGrpSpPr/>
          <p:nvPr/>
        </p:nvGrpSpPr>
        <p:grpSpPr>
          <a:xfrm>
            <a:off x="1646021" y="4456089"/>
            <a:ext cx="3219941" cy="2337764"/>
            <a:chOff x="1646021" y="4456089"/>
            <a:chExt cx="3219941" cy="2337764"/>
          </a:xfrm>
        </p:grpSpPr>
        <p:grpSp>
          <p:nvGrpSpPr>
            <p:cNvPr id="62" name="déchets">
              <a:extLst>
                <a:ext uri="{FF2B5EF4-FFF2-40B4-BE49-F238E27FC236}">
                  <a16:creationId xmlns:a16="http://schemas.microsoft.com/office/drawing/2014/main" id="{1D2C823F-7FBF-BE8A-29A5-0E1CFA324142}"/>
                </a:ext>
              </a:extLst>
            </p:cNvPr>
            <p:cNvGrpSpPr/>
            <p:nvPr/>
          </p:nvGrpSpPr>
          <p:grpSpPr>
            <a:xfrm>
              <a:off x="1646021" y="4456089"/>
              <a:ext cx="3197225" cy="2212323"/>
              <a:chOff x="1646021" y="4456089"/>
              <a:chExt cx="3197225" cy="2212323"/>
            </a:xfrm>
          </p:grpSpPr>
          <p:sp>
            <p:nvSpPr>
              <p:cNvPr id="12" name="ZoneTexte 11">
                <a:extLst>
                  <a:ext uri="{FF2B5EF4-FFF2-40B4-BE49-F238E27FC236}">
                    <a16:creationId xmlns:a16="http://schemas.microsoft.com/office/drawing/2014/main" id="{94927BF3-AD0D-C6E5-FE8C-B9305ADF0004}"/>
                  </a:ext>
                </a:extLst>
              </p:cNvPr>
              <p:cNvSpPr txBox="1">
                <a:spLocks noChangeArrowheads="1"/>
              </p:cNvSpPr>
              <p:nvPr/>
            </p:nvSpPr>
            <p:spPr bwMode="auto">
              <a:xfrm>
                <a:off x="1646021" y="5960526"/>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Ne pas de jeter mes déchets au sol </a:t>
                </a:r>
              </a:p>
            </p:txBody>
          </p:sp>
          <p:pic>
            <p:nvPicPr>
              <p:cNvPr id="32" name="Image 31">
                <a:extLst>
                  <a:ext uri="{FF2B5EF4-FFF2-40B4-BE49-F238E27FC236}">
                    <a16:creationId xmlns:a16="http://schemas.microsoft.com/office/drawing/2014/main" id="{66C054AE-AE83-0659-3431-9159C4CB45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8467" y="4593267"/>
                <a:ext cx="1552946" cy="1225102"/>
              </a:xfrm>
              <a:prstGeom prst="rect">
                <a:avLst/>
              </a:prstGeom>
            </p:spPr>
          </p:pic>
          <p:pic>
            <p:nvPicPr>
              <p:cNvPr id="34" name="Image 33">
                <a:extLst>
                  <a:ext uri="{FF2B5EF4-FFF2-40B4-BE49-F238E27FC236}">
                    <a16:creationId xmlns:a16="http://schemas.microsoft.com/office/drawing/2014/main" id="{48CAA64E-0AD8-1E03-C962-BDB4E7A8C0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1278" y="4851875"/>
                <a:ext cx="830997" cy="707886"/>
              </a:xfrm>
              <a:prstGeom prst="rect">
                <a:avLst/>
              </a:prstGeom>
            </p:spPr>
          </p:pic>
          <p:pic>
            <p:nvPicPr>
              <p:cNvPr id="35" name="Image 34">
                <a:extLst>
                  <a:ext uri="{FF2B5EF4-FFF2-40B4-BE49-F238E27FC236}">
                    <a16:creationId xmlns:a16="http://schemas.microsoft.com/office/drawing/2014/main" id="{FA129DD5-6947-464A-204B-73F4F4640D7B}"/>
                  </a:ext>
                </a:extLst>
              </p:cNvPr>
              <p:cNvPicPr>
                <a:picLocks noChangeAspect="1"/>
              </p:cNvPicPr>
              <p:nvPr/>
            </p:nvPicPr>
            <p:blipFill rotWithShape="1">
              <a:blip r:embed="rId5">
                <a:extLst>
                  <a:ext uri="{28A0092B-C50C-407E-A947-70E740481C1C}">
                    <a14:useLocalDpi xmlns:a14="http://schemas.microsoft.com/office/drawing/2010/main" val="0"/>
                  </a:ext>
                </a:extLst>
              </a:blip>
              <a:srcRect l="12728" t="21050" r="16605" b="25675"/>
              <a:stretch/>
            </p:blipFill>
            <p:spPr>
              <a:xfrm>
                <a:off x="2341041" y="4456089"/>
                <a:ext cx="1545380" cy="1419050"/>
              </a:xfrm>
              <a:prstGeom prst="rect">
                <a:avLst/>
              </a:prstGeom>
            </p:spPr>
          </p:pic>
        </p:grpSp>
        <p:pic>
          <p:nvPicPr>
            <p:cNvPr id="70" name="En savoir +">
              <a:hlinkClick r:id="rId6" action="ppaction://hlinksldjump"/>
              <a:extLst>
                <a:ext uri="{FF2B5EF4-FFF2-40B4-BE49-F238E27FC236}">
                  <a16:creationId xmlns:a16="http://schemas.microsoft.com/office/drawing/2014/main" id="{1EC108F4-8654-2020-A8B1-3A484C7C1B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54022" y="6324213"/>
              <a:ext cx="511940" cy="469640"/>
            </a:xfrm>
            <a:prstGeom prst="rect">
              <a:avLst/>
            </a:prstGeom>
          </p:spPr>
        </p:pic>
      </p:grpSp>
      <p:sp>
        <p:nvSpPr>
          <p:cNvPr id="2" name="Rectangle 2">
            <a:extLst>
              <a:ext uri="{FF2B5EF4-FFF2-40B4-BE49-F238E27FC236}">
                <a16:creationId xmlns:a16="http://schemas.microsoft.com/office/drawing/2014/main" id="{2EBF1607-A1BC-8F4C-FC5B-5F083E9F7769}"/>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Comment puis-je faire pour préserver la </a:t>
            </a:r>
          </a:p>
          <a:p>
            <a:pPr algn="ctr" eaLnBrk="1" hangingPunct="1">
              <a:defRPr/>
            </a:pPr>
            <a:r>
              <a:rPr lang="fr-FR" sz="3500" b="1" dirty="0">
                <a:solidFill>
                  <a:srgbClr val="4472C4">
                    <a:lumMod val="75000"/>
                  </a:srgbClr>
                </a:solidFill>
                <a:cs typeface="Arial" panose="020B0604020202020204" pitchFamily="34" charset="0"/>
              </a:rPr>
              <a:t>biodiversité autour de chez moi ?</a:t>
            </a:r>
          </a:p>
        </p:txBody>
      </p:sp>
      <p:sp>
        <p:nvSpPr>
          <p:cNvPr id="3" name="Rectangle 1">
            <a:extLst>
              <a:ext uri="{FF2B5EF4-FFF2-40B4-BE49-F238E27FC236}">
                <a16:creationId xmlns:a16="http://schemas.microsoft.com/office/drawing/2014/main" id="{DEA08C24-B348-3BD8-F70B-16EDB9A9CE8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418B3BAD-5039-7826-6790-07993A3219E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1EE8602B-7049-81CA-22F0-6F80794DDCD7}"/>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BFA75697-490F-C709-A67D-C6028436F713}"/>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FCE373D5-FE48-9806-CB8B-61BC099028F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5C81A78F-2EC8-145C-0445-F31788AFBE62}"/>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6220B927-9050-9D52-0519-E95BA7970910}"/>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extLst>
              <a:ext uri="{FF2B5EF4-FFF2-40B4-BE49-F238E27FC236}">
                <a16:creationId xmlns:a16="http://schemas.microsoft.com/office/drawing/2014/main" id="{F4A682FD-ACB6-46D2-8AE2-6AAC80F632F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0" name="manger bio">
            <a:extLst>
              <a:ext uri="{FF2B5EF4-FFF2-40B4-BE49-F238E27FC236}">
                <a16:creationId xmlns:a16="http://schemas.microsoft.com/office/drawing/2014/main" id="{1D52545B-C6FF-8C4F-AD01-46923F5922FE}"/>
              </a:ext>
            </a:extLst>
          </p:cNvPr>
          <p:cNvGrpSpPr/>
          <p:nvPr/>
        </p:nvGrpSpPr>
        <p:grpSpPr>
          <a:xfrm>
            <a:off x="8866187" y="1106697"/>
            <a:ext cx="3197225" cy="2892533"/>
            <a:chOff x="8866187" y="1106697"/>
            <a:chExt cx="3197225" cy="2892533"/>
          </a:xfrm>
        </p:grpSpPr>
        <p:sp>
          <p:nvSpPr>
            <p:cNvPr id="16" name="ZoneTexte 14">
              <a:extLst>
                <a:ext uri="{FF2B5EF4-FFF2-40B4-BE49-F238E27FC236}">
                  <a16:creationId xmlns:a16="http://schemas.microsoft.com/office/drawing/2014/main" id="{997D77B6-A66E-E849-356A-F200BC76C967}"/>
                </a:ext>
              </a:extLst>
            </p:cNvPr>
            <p:cNvSpPr txBox="1">
              <a:spLocks noChangeArrowheads="1"/>
            </p:cNvSpPr>
            <p:nvPr/>
          </p:nvSpPr>
          <p:spPr bwMode="auto">
            <a:xfrm>
              <a:off x="8866187" y="3291344"/>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Manger des produits locaux, bio et de saison</a:t>
              </a:r>
            </a:p>
          </p:txBody>
        </p:sp>
        <p:pic>
          <p:nvPicPr>
            <p:cNvPr id="18" name="Image 17">
              <a:extLst>
                <a:ext uri="{FF2B5EF4-FFF2-40B4-BE49-F238E27FC236}">
                  <a16:creationId xmlns:a16="http://schemas.microsoft.com/office/drawing/2014/main" id="{70A02C11-9670-49B1-4C10-D4E03228D43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206916" y="1106697"/>
              <a:ext cx="2692984" cy="2254380"/>
            </a:xfrm>
            <a:prstGeom prst="rect">
              <a:avLst/>
            </a:prstGeom>
          </p:spPr>
        </p:pic>
      </p:grpSp>
      <p:grpSp>
        <p:nvGrpSpPr>
          <p:cNvPr id="61" name="transport">
            <a:extLst>
              <a:ext uri="{FF2B5EF4-FFF2-40B4-BE49-F238E27FC236}">
                <a16:creationId xmlns:a16="http://schemas.microsoft.com/office/drawing/2014/main" id="{E5B3D763-A024-A54B-D4A3-17B0FB931BD5}"/>
              </a:ext>
            </a:extLst>
          </p:cNvPr>
          <p:cNvGrpSpPr/>
          <p:nvPr/>
        </p:nvGrpSpPr>
        <p:grpSpPr>
          <a:xfrm>
            <a:off x="5530672" y="4003906"/>
            <a:ext cx="3777230" cy="2579119"/>
            <a:chOff x="5530672" y="4003906"/>
            <a:chExt cx="3777230" cy="2579119"/>
          </a:xfrm>
        </p:grpSpPr>
        <p:pic>
          <p:nvPicPr>
            <p:cNvPr id="24" name="Image 23">
              <a:extLst>
                <a:ext uri="{FF2B5EF4-FFF2-40B4-BE49-F238E27FC236}">
                  <a16:creationId xmlns:a16="http://schemas.microsoft.com/office/drawing/2014/main" id="{0DBE1E23-F998-9F61-96FF-88D1A0BAD16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530672" y="4341813"/>
              <a:ext cx="2426183" cy="1476556"/>
            </a:xfrm>
            <a:prstGeom prst="rect">
              <a:avLst/>
            </a:prstGeom>
          </p:spPr>
        </p:pic>
        <p:sp>
          <p:nvSpPr>
            <p:cNvPr id="20" name="ZoneTexte 19">
              <a:extLst>
                <a:ext uri="{FF2B5EF4-FFF2-40B4-BE49-F238E27FC236}">
                  <a16:creationId xmlns:a16="http://schemas.microsoft.com/office/drawing/2014/main" id="{E6595FE2-5259-75D5-1C7B-63C718929C4C}"/>
                </a:ext>
              </a:extLst>
            </p:cNvPr>
            <p:cNvSpPr txBox="1">
              <a:spLocks noChangeArrowheads="1"/>
            </p:cNvSpPr>
            <p:nvPr/>
          </p:nvSpPr>
          <p:spPr bwMode="auto">
            <a:xfrm>
              <a:off x="5530672" y="5875139"/>
              <a:ext cx="3777230" cy="70788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Favoriser les mobilités douces ou les transports en commun</a:t>
              </a:r>
            </a:p>
          </p:txBody>
        </p:sp>
        <p:pic>
          <p:nvPicPr>
            <p:cNvPr id="22" name="Image 21">
              <a:extLst>
                <a:ext uri="{FF2B5EF4-FFF2-40B4-BE49-F238E27FC236}">
                  <a16:creationId xmlns:a16="http://schemas.microsoft.com/office/drawing/2014/main" id="{ED64677A-2D36-34B2-D6C7-6E106734B4F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734084" y="4003906"/>
              <a:ext cx="1083991" cy="1955202"/>
            </a:xfrm>
            <a:prstGeom prst="rect">
              <a:avLst/>
            </a:prstGeom>
          </p:spPr>
        </p:pic>
      </p:grpSp>
      <p:grpSp>
        <p:nvGrpSpPr>
          <p:cNvPr id="58" name="Aerosol">
            <a:extLst>
              <a:ext uri="{FF2B5EF4-FFF2-40B4-BE49-F238E27FC236}">
                <a16:creationId xmlns:a16="http://schemas.microsoft.com/office/drawing/2014/main" id="{F9262242-5CEC-EE5E-9B9D-E8948EC41CCC}"/>
              </a:ext>
            </a:extLst>
          </p:cNvPr>
          <p:cNvGrpSpPr/>
          <p:nvPr/>
        </p:nvGrpSpPr>
        <p:grpSpPr>
          <a:xfrm>
            <a:off x="1537885" y="1323703"/>
            <a:ext cx="3197225" cy="2549084"/>
            <a:chOff x="1537885" y="1323703"/>
            <a:chExt cx="3197225" cy="2549084"/>
          </a:xfrm>
        </p:grpSpPr>
        <p:sp>
          <p:nvSpPr>
            <p:cNvPr id="14" name="ZoneTexte 14">
              <a:extLst>
                <a:ext uri="{FF2B5EF4-FFF2-40B4-BE49-F238E27FC236}">
                  <a16:creationId xmlns:a16="http://schemas.microsoft.com/office/drawing/2014/main" id="{DA45BA60-C9BC-CAC3-63D3-AA9A9E323804}"/>
                </a:ext>
              </a:extLst>
            </p:cNvPr>
            <p:cNvSpPr txBox="1">
              <a:spLocks noChangeArrowheads="1"/>
            </p:cNvSpPr>
            <p:nvPr/>
          </p:nvSpPr>
          <p:spPr bwMode="auto">
            <a:xfrm>
              <a:off x="1537885" y="3222167"/>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Eviter d’utiliser les aérosols</a:t>
              </a:r>
            </a:p>
          </p:txBody>
        </p:sp>
        <p:pic>
          <p:nvPicPr>
            <p:cNvPr id="26" name="Image 25">
              <a:extLst>
                <a:ext uri="{FF2B5EF4-FFF2-40B4-BE49-F238E27FC236}">
                  <a16:creationId xmlns:a16="http://schemas.microsoft.com/office/drawing/2014/main" id="{A9CEA00B-E603-D0C4-C765-7A842B363E4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644918" y="1323703"/>
              <a:ext cx="817745" cy="1733961"/>
            </a:xfrm>
            <a:prstGeom prst="rect">
              <a:avLst/>
            </a:prstGeom>
          </p:spPr>
        </p:pic>
        <p:pic>
          <p:nvPicPr>
            <p:cNvPr id="28" name="Image 27">
              <a:extLst>
                <a:ext uri="{FF2B5EF4-FFF2-40B4-BE49-F238E27FC236}">
                  <a16:creationId xmlns:a16="http://schemas.microsoft.com/office/drawing/2014/main" id="{AEF4ED04-8836-E91A-7747-6CAF43B2897F}"/>
                </a:ext>
              </a:extLst>
            </p:cNvPr>
            <p:cNvPicPr>
              <a:picLocks noChangeAspect="1"/>
            </p:cNvPicPr>
            <p:nvPr/>
          </p:nvPicPr>
          <p:blipFill rotWithShape="1">
            <a:blip r:embed="rId5">
              <a:extLst>
                <a:ext uri="{28A0092B-C50C-407E-A947-70E740481C1C}">
                  <a14:useLocalDpi xmlns:a14="http://schemas.microsoft.com/office/drawing/2010/main" val="0"/>
                </a:ext>
              </a:extLst>
            </a:blip>
            <a:srcRect t="21050"/>
            <a:stretch/>
          </p:blipFill>
          <p:spPr>
            <a:xfrm>
              <a:off x="2142097" y="1769843"/>
              <a:ext cx="2186844" cy="2102944"/>
            </a:xfrm>
            <a:prstGeom prst="rect">
              <a:avLst/>
            </a:prstGeom>
          </p:spPr>
        </p:pic>
      </p:grpSp>
      <p:grpSp>
        <p:nvGrpSpPr>
          <p:cNvPr id="25" name="Groupe 24">
            <a:extLst>
              <a:ext uri="{FF2B5EF4-FFF2-40B4-BE49-F238E27FC236}">
                <a16:creationId xmlns:a16="http://schemas.microsoft.com/office/drawing/2014/main" id="{F073A2AF-07FC-D9B8-E33C-A58CBA9B72B8}"/>
              </a:ext>
            </a:extLst>
          </p:cNvPr>
          <p:cNvGrpSpPr/>
          <p:nvPr/>
        </p:nvGrpSpPr>
        <p:grpSpPr>
          <a:xfrm>
            <a:off x="5301536" y="1192797"/>
            <a:ext cx="3197225" cy="2768482"/>
            <a:chOff x="5301536" y="1192797"/>
            <a:chExt cx="3197225" cy="2768482"/>
          </a:xfrm>
        </p:grpSpPr>
        <p:pic>
          <p:nvPicPr>
            <p:cNvPr id="23" name="Image 22">
              <a:extLst>
                <a:ext uri="{FF2B5EF4-FFF2-40B4-BE49-F238E27FC236}">
                  <a16:creationId xmlns:a16="http://schemas.microsoft.com/office/drawing/2014/main" id="{407CF7AA-029C-12EF-F714-4A43A072911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749461" y="1192797"/>
              <a:ext cx="2034284" cy="2034284"/>
            </a:xfrm>
            <a:prstGeom prst="rect">
              <a:avLst/>
            </a:prstGeom>
          </p:spPr>
        </p:pic>
        <p:sp>
          <p:nvSpPr>
            <p:cNvPr id="13" name="ZoneTexte 14">
              <a:extLst>
                <a:ext uri="{FF2B5EF4-FFF2-40B4-BE49-F238E27FC236}">
                  <a16:creationId xmlns:a16="http://schemas.microsoft.com/office/drawing/2014/main" id="{6BE36201-5E55-6CAF-FE2E-52833B504DC9}"/>
                </a:ext>
              </a:extLst>
            </p:cNvPr>
            <p:cNvSpPr txBox="1">
              <a:spLocks noChangeArrowheads="1"/>
            </p:cNvSpPr>
            <p:nvPr/>
          </p:nvSpPr>
          <p:spPr bwMode="auto">
            <a:xfrm>
              <a:off x="5301536" y="3253393"/>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Limiter ma consommation d'énergie</a:t>
              </a:r>
            </a:p>
          </p:txBody>
        </p:sp>
      </p:grpSp>
      <p:grpSp>
        <p:nvGrpSpPr>
          <p:cNvPr id="36" name="Groupe Autres">
            <a:extLst>
              <a:ext uri="{FF2B5EF4-FFF2-40B4-BE49-F238E27FC236}">
                <a16:creationId xmlns:a16="http://schemas.microsoft.com/office/drawing/2014/main" id="{400E2076-EAD1-0273-6743-5FA5E3E6D34F}"/>
              </a:ext>
            </a:extLst>
          </p:cNvPr>
          <p:cNvGrpSpPr>
            <a:grpSpLocks/>
          </p:cNvGrpSpPr>
          <p:nvPr/>
        </p:nvGrpSpPr>
        <p:grpSpPr bwMode="auto">
          <a:xfrm>
            <a:off x="9542131" y="4499412"/>
            <a:ext cx="2521279" cy="2059621"/>
            <a:chOff x="6858740" y="4458437"/>
            <a:chExt cx="2522789" cy="2060209"/>
          </a:xfrm>
        </p:grpSpPr>
        <p:pic>
          <p:nvPicPr>
            <p:cNvPr id="37" name="Image 25">
              <a:extLst>
                <a:ext uri="{FF2B5EF4-FFF2-40B4-BE49-F238E27FC236}">
                  <a16:creationId xmlns:a16="http://schemas.microsoft.com/office/drawing/2014/main" id="{3264F0F9-D9B6-A20E-6D90-C0782BB09F20}"/>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6858740" y="4994157"/>
              <a:ext cx="1161643"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Bulle ronde">
              <a:extLst>
                <a:ext uri="{FF2B5EF4-FFF2-40B4-BE49-F238E27FC236}">
                  <a16:creationId xmlns:a16="http://schemas.microsoft.com/office/drawing/2014/main" id="{878FEC10-1475-4FAD-07FA-8593A9FCBCDF}"/>
                </a:ext>
              </a:extLst>
            </p:cNvPr>
            <p:cNvSpPr/>
            <p:nvPr/>
          </p:nvSpPr>
          <p:spPr bwMode="auto">
            <a:xfrm>
              <a:off x="7793445" y="4458437"/>
              <a:ext cx="1588084" cy="1456271"/>
            </a:xfrm>
            <a:prstGeom prst="wedgeEllipseCallout">
              <a:avLst>
                <a:gd name="adj1" fmla="val -46923"/>
                <a:gd name="adj2" fmla="val 3960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latin typeface="Candara" panose="020E0502030303020204" pitchFamily="34" charset="0"/>
              </a:endParaRPr>
            </a:p>
          </p:txBody>
        </p:sp>
        <p:sp>
          <p:nvSpPr>
            <p:cNvPr id="39" name="ZoneTexte 14">
              <a:extLst>
                <a:ext uri="{FF2B5EF4-FFF2-40B4-BE49-F238E27FC236}">
                  <a16:creationId xmlns:a16="http://schemas.microsoft.com/office/drawing/2014/main" id="{E4552A79-0AC5-DE29-0CC5-5CA7A89DF82F}"/>
                </a:ext>
              </a:extLst>
            </p:cNvPr>
            <p:cNvSpPr txBox="1">
              <a:spLocks noChangeArrowheads="1"/>
            </p:cNvSpPr>
            <p:nvPr/>
          </p:nvSpPr>
          <p:spPr bwMode="auto">
            <a:xfrm>
              <a:off x="7801791" y="4675072"/>
              <a:ext cx="1571107" cy="1077526"/>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latin typeface="+mn-lt"/>
                  <a:cs typeface="Calibri" panose="020F0502020204030204" pitchFamily="34" charset="0"/>
                </a:rPr>
                <a:t>Et d’autres encore comme faire un compost</a:t>
              </a:r>
            </a:p>
          </p:txBody>
        </p:sp>
      </p:grpSp>
      <p:grpSp>
        <p:nvGrpSpPr>
          <p:cNvPr id="40" name="Groupe N1">
            <a:extLst>
              <a:ext uri="{FF2B5EF4-FFF2-40B4-BE49-F238E27FC236}">
                <a16:creationId xmlns:a16="http://schemas.microsoft.com/office/drawing/2014/main" id="{8C33DE5D-F4E4-D27F-4EB3-255B1F4FBCAA}"/>
              </a:ext>
            </a:extLst>
          </p:cNvPr>
          <p:cNvGrpSpPr/>
          <p:nvPr/>
        </p:nvGrpSpPr>
        <p:grpSpPr>
          <a:xfrm>
            <a:off x="2731996" y="1855602"/>
            <a:ext cx="1015200" cy="1015200"/>
            <a:chOff x="2979068" y="2181479"/>
            <a:chExt cx="1015200" cy="1015200"/>
          </a:xfrm>
          <a:solidFill>
            <a:srgbClr val="42C4E3"/>
          </a:solidFill>
        </p:grpSpPr>
        <p:sp>
          <p:nvSpPr>
            <p:cNvPr id="41" name="Numéro 1">
              <a:extLst>
                <a:ext uri="{FF2B5EF4-FFF2-40B4-BE49-F238E27FC236}">
                  <a16:creationId xmlns:a16="http://schemas.microsoft.com/office/drawing/2014/main" id="{39B34981-7376-B7B0-E727-440CFDFF3740}"/>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2" name="? bleu">
              <a:extLst>
                <a:ext uri="{FF2B5EF4-FFF2-40B4-BE49-F238E27FC236}">
                  <a16:creationId xmlns:a16="http://schemas.microsoft.com/office/drawing/2014/main" id="{DA184CFE-AC05-C329-1CBA-EE070D7A3C7A}"/>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43" name="Groupe N3">
            <a:extLst>
              <a:ext uri="{FF2B5EF4-FFF2-40B4-BE49-F238E27FC236}">
                <a16:creationId xmlns:a16="http://schemas.microsoft.com/office/drawing/2014/main" id="{3BD9903A-3265-AFFF-2A13-6FCBAC079CFB}"/>
              </a:ext>
            </a:extLst>
          </p:cNvPr>
          <p:cNvGrpSpPr>
            <a:grpSpLocks/>
          </p:cNvGrpSpPr>
          <p:nvPr/>
        </p:nvGrpSpPr>
        <p:grpSpPr bwMode="auto">
          <a:xfrm>
            <a:off x="9956799" y="1829325"/>
            <a:ext cx="1016000" cy="1014413"/>
            <a:chOff x="9725308" y="2293938"/>
            <a:chExt cx="1015200" cy="1015200"/>
          </a:xfrm>
        </p:grpSpPr>
        <p:sp>
          <p:nvSpPr>
            <p:cNvPr id="44" name="Numéro 3">
              <a:extLst>
                <a:ext uri="{FF2B5EF4-FFF2-40B4-BE49-F238E27FC236}">
                  <a16:creationId xmlns:a16="http://schemas.microsoft.com/office/drawing/2014/main" id="{2CEE1B69-AF5A-ABD0-CF9B-DF9ECFEF8CEC}"/>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5" name="? bleu">
              <a:extLst>
                <a:ext uri="{FF2B5EF4-FFF2-40B4-BE49-F238E27FC236}">
                  <a16:creationId xmlns:a16="http://schemas.microsoft.com/office/drawing/2014/main" id="{3371FE55-DBD7-3B0A-95A0-671CD4622C92}"/>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46" name="Groupe N5">
            <a:extLst>
              <a:ext uri="{FF2B5EF4-FFF2-40B4-BE49-F238E27FC236}">
                <a16:creationId xmlns:a16="http://schemas.microsoft.com/office/drawing/2014/main" id="{08251954-7E60-3D87-D9BE-430C8AAD9764}"/>
              </a:ext>
            </a:extLst>
          </p:cNvPr>
          <p:cNvGrpSpPr>
            <a:grpSpLocks/>
          </p:cNvGrpSpPr>
          <p:nvPr/>
        </p:nvGrpSpPr>
        <p:grpSpPr bwMode="auto">
          <a:xfrm>
            <a:off x="6864056" y="4704752"/>
            <a:ext cx="1016000" cy="1016000"/>
            <a:chOff x="6250282" y="5007328"/>
            <a:chExt cx="1015200" cy="1015200"/>
          </a:xfrm>
        </p:grpSpPr>
        <p:sp>
          <p:nvSpPr>
            <p:cNvPr id="47" name="Numéro 5">
              <a:extLst>
                <a:ext uri="{FF2B5EF4-FFF2-40B4-BE49-F238E27FC236}">
                  <a16:creationId xmlns:a16="http://schemas.microsoft.com/office/drawing/2014/main" id="{E278DC6B-3AB3-C52E-849C-59CD95C6E1D7}"/>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8" name="? bleu">
              <a:extLst>
                <a:ext uri="{FF2B5EF4-FFF2-40B4-BE49-F238E27FC236}">
                  <a16:creationId xmlns:a16="http://schemas.microsoft.com/office/drawing/2014/main" id="{34A97153-E351-22CF-FABF-5E68B8CC822D}"/>
                </a:ext>
              </a:extLst>
            </p:cNvPr>
            <p:cNvSpPr>
              <a:spLocks noChangeArrowheads="1"/>
            </p:cNvSpPr>
            <p:nvPr/>
          </p:nvSpPr>
          <p:spPr bwMode="auto">
            <a:xfrm>
              <a:off x="6481874" y="5097744"/>
              <a:ext cx="356907" cy="8311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49" name="Groupe N4">
            <a:extLst>
              <a:ext uri="{FF2B5EF4-FFF2-40B4-BE49-F238E27FC236}">
                <a16:creationId xmlns:a16="http://schemas.microsoft.com/office/drawing/2014/main" id="{5EA25435-230A-7AF7-1077-95EFE3A4ED53}"/>
              </a:ext>
            </a:extLst>
          </p:cNvPr>
          <p:cNvGrpSpPr>
            <a:grpSpLocks/>
          </p:cNvGrpSpPr>
          <p:nvPr/>
        </p:nvGrpSpPr>
        <p:grpSpPr bwMode="auto">
          <a:xfrm>
            <a:off x="2789737" y="4645025"/>
            <a:ext cx="1016000" cy="1016000"/>
            <a:chOff x="3027027" y="5047015"/>
            <a:chExt cx="1015200" cy="1015200"/>
          </a:xfrm>
        </p:grpSpPr>
        <p:sp>
          <p:nvSpPr>
            <p:cNvPr id="50" name="Numéro 4">
              <a:extLst>
                <a:ext uri="{FF2B5EF4-FFF2-40B4-BE49-F238E27FC236}">
                  <a16:creationId xmlns:a16="http://schemas.microsoft.com/office/drawing/2014/main" id="{35ED795A-4283-AEC1-6BBA-FBCC02CA3C92}"/>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1" name="? bleu">
              <a:extLst>
                <a:ext uri="{FF2B5EF4-FFF2-40B4-BE49-F238E27FC236}">
                  <a16:creationId xmlns:a16="http://schemas.microsoft.com/office/drawing/2014/main" id="{C0910A48-0CA3-7E34-7DAF-0B57567F8C4A}"/>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52" name="Groupe N2">
            <a:extLst>
              <a:ext uri="{FF2B5EF4-FFF2-40B4-BE49-F238E27FC236}">
                <a16:creationId xmlns:a16="http://schemas.microsoft.com/office/drawing/2014/main" id="{70005751-2784-4874-220D-AD4D6BBD66A8}"/>
              </a:ext>
            </a:extLst>
          </p:cNvPr>
          <p:cNvGrpSpPr>
            <a:grpSpLocks/>
          </p:cNvGrpSpPr>
          <p:nvPr/>
        </p:nvGrpSpPr>
        <p:grpSpPr bwMode="auto">
          <a:xfrm>
            <a:off x="6148375" y="1856020"/>
            <a:ext cx="1016000" cy="1014413"/>
            <a:chOff x="6429109" y="2275219"/>
            <a:chExt cx="1015200" cy="1015200"/>
          </a:xfrm>
        </p:grpSpPr>
        <p:sp>
          <p:nvSpPr>
            <p:cNvPr id="53" name="Numéro 2">
              <a:extLst>
                <a:ext uri="{FF2B5EF4-FFF2-40B4-BE49-F238E27FC236}">
                  <a16:creationId xmlns:a16="http://schemas.microsoft.com/office/drawing/2014/main" id="{5B79E20F-A121-76A4-F65C-22C2934C2E57}"/>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4" name="? bleu">
              <a:extLst>
                <a:ext uri="{FF2B5EF4-FFF2-40B4-BE49-F238E27FC236}">
                  <a16:creationId xmlns:a16="http://schemas.microsoft.com/office/drawing/2014/main" id="{2821B883-5557-9394-DB89-13F63F57D4B9}"/>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55" name="Groupe N6">
            <a:extLst>
              <a:ext uri="{FF2B5EF4-FFF2-40B4-BE49-F238E27FC236}">
                <a16:creationId xmlns:a16="http://schemas.microsoft.com/office/drawing/2014/main" id="{14F0A238-66DD-3DDB-0B34-5AC65C4DC555}"/>
              </a:ext>
            </a:extLst>
          </p:cNvPr>
          <p:cNvGrpSpPr>
            <a:grpSpLocks/>
          </p:cNvGrpSpPr>
          <p:nvPr/>
        </p:nvGrpSpPr>
        <p:grpSpPr bwMode="auto">
          <a:xfrm>
            <a:off x="10284681" y="4645025"/>
            <a:ext cx="1016000" cy="1016000"/>
            <a:chOff x="9902970" y="5173076"/>
            <a:chExt cx="1015200" cy="1015200"/>
          </a:xfrm>
        </p:grpSpPr>
        <p:sp>
          <p:nvSpPr>
            <p:cNvPr id="56" name="Numéro 6">
              <a:extLst>
                <a:ext uri="{FF2B5EF4-FFF2-40B4-BE49-F238E27FC236}">
                  <a16:creationId xmlns:a16="http://schemas.microsoft.com/office/drawing/2014/main" id="{851A697E-2FE3-B13C-AC7C-8288C43A2D4D}"/>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7" name="? bleu">
              <a:extLst>
                <a:ext uri="{FF2B5EF4-FFF2-40B4-BE49-F238E27FC236}">
                  <a16:creationId xmlns:a16="http://schemas.microsoft.com/office/drawing/2014/main" id="{03047D26-0BB3-9C92-F57E-0AC53A8887C2}"/>
                </a:ext>
              </a:extLst>
            </p:cNvPr>
            <p:cNvSpPr>
              <a:spLocks noChangeArrowheads="1"/>
            </p:cNvSpPr>
            <p:nvPr/>
          </p:nvSpPr>
          <p:spPr bwMode="auto">
            <a:xfrm>
              <a:off x="10137735" y="5257147"/>
              <a:ext cx="356906"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27" name="Espace réservé du numéro de diapositive 1">
            <a:extLst>
              <a:ext uri="{FF2B5EF4-FFF2-40B4-BE49-F238E27FC236}">
                <a16:creationId xmlns:a16="http://schemas.microsoft.com/office/drawing/2014/main" id="{A9D64794-2255-F2E8-E0E0-B2F1277FB00F}"/>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69</a:t>
            </a:fld>
            <a:endParaRPr lang="fr-FR" altLang="fr-FR" sz="1800" b="1" dirty="0">
              <a:solidFill>
                <a:schemeClr val="bg1"/>
              </a:solidFill>
            </a:endParaRPr>
          </a:p>
        </p:txBody>
      </p:sp>
      <p:pic>
        <p:nvPicPr>
          <p:cNvPr id="17" name="Logo AEM">
            <a:extLst>
              <a:ext uri="{FF2B5EF4-FFF2-40B4-BE49-F238E27FC236}">
                <a16:creationId xmlns:a16="http://schemas.microsoft.com/office/drawing/2014/main" id="{2FFEF47A-D94E-5CEB-48DF-027045941C66}"/>
              </a:ext>
            </a:extLst>
          </p:cNvPr>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o Info">
            <a:extLst>
              <a:ext uri="{FF2B5EF4-FFF2-40B4-BE49-F238E27FC236}">
                <a16:creationId xmlns:a16="http://schemas.microsoft.com/office/drawing/2014/main" id="{CC45A9C9-55A6-3A33-E6B9-09DABAEBB36E}"/>
              </a:ext>
            </a:extLst>
          </p:cNvPr>
          <p:cNvPicPr>
            <a:picLocks noChangeAspect="1"/>
          </p:cNvPicPr>
          <p:nvPr/>
        </p:nvPicPr>
        <p:blipFill>
          <a:blip r:embed="rId18">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21" name="Carré corné Info">
            <a:extLst>
              <a:ext uri="{FF2B5EF4-FFF2-40B4-BE49-F238E27FC236}">
                <a16:creationId xmlns:a16="http://schemas.microsoft.com/office/drawing/2014/main" id="{F25139A6-1D75-17B8-902B-DD2084F580F4}"/>
              </a:ext>
            </a:extLst>
          </p:cNvPr>
          <p:cNvSpPr/>
          <p:nvPr/>
        </p:nvSpPr>
        <p:spPr>
          <a:xfrm>
            <a:off x="164256" y="4715985"/>
            <a:ext cx="1861224" cy="1949773"/>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AutoNum type="arabicPeriod"/>
              <a:defRPr/>
            </a:pPr>
            <a:endParaRPr lang="fr-FR" sz="1100" b="1" dirty="0">
              <a:solidFill>
                <a:srgbClr val="002060"/>
              </a:solidFill>
            </a:endParaRPr>
          </a:p>
          <a:p>
            <a:pPr marL="228600" indent="-228600">
              <a:buAutoNum type="arabicPeriod"/>
              <a:defRPr/>
            </a:pPr>
            <a:endParaRPr lang="fr-FR" sz="1100" b="1" dirty="0">
              <a:solidFill>
                <a:srgbClr val="002060"/>
              </a:solidFill>
            </a:endParaRPr>
          </a:p>
          <a:p>
            <a:pPr marL="228600" indent="-228600">
              <a:buAutoNum type="arabicPeriod"/>
              <a:defRPr/>
            </a:pPr>
            <a:r>
              <a:rPr lang="fr-FR" sz="1100" b="1" dirty="0">
                <a:solidFill>
                  <a:srgbClr val="002060"/>
                </a:solidFill>
              </a:rPr>
              <a:t>Éviter les aérosols</a:t>
            </a:r>
          </a:p>
          <a:p>
            <a:pPr marL="228600" indent="-228600">
              <a:buAutoNum type="arabicPeriod"/>
              <a:defRPr/>
            </a:pPr>
            <a:r>
              <a:rPr lang="fr-FR" sz="1100" b="1" dirty="0">
                <a:solidFill>
                  <a:srgbClr val="002060"/>
                </a:solidFill>
              </a:rPr>
              <a:t>Limiter ma consommation d’énergie</a:t>
            </a:r>
          </a:p>
          <a:p>
            <a:pPr marL="228600" indent="-228600">
              <a:buAutoNum type="arabicPeriod"/>
              <a:defRPr/>
            </a:pPr>
            <a:r>
              <a:rPr lang="fr-FR" sz="1100" b="1" dirty="0">
                <a:solidFill>
                  <a:srgbClr val="002060"/>
                </a:solidFill>
              </a:rPr>
              <a:t>Manger local, bio et de saison</a:t>
            </a:r>
          </a:p>
          <a:p>
            <a:pPr marL="228600" indent="-228600">
              <a:buAutoNum type="arabicPeriod"/>
              <a:defRPr/>
            </a:pPr>
            <a:r>
              <a:rPr lang="fr-FR" sz="1100" b="1" dirty="0">
                <a:solidFill>
                  <a:srgbClr val="002060"/>
                </a:solidFill>
              </a:rPr>
              <a:t>Ne pas jeter mes déchets au sol</a:t>
            </a:r>
          </a:p>
          <a:p>
            <a:pPr marL="228600" indent="-228600">
              <a:buAutoNum type="arabicPeriod"/>
              <a:defRPr/>
            </a:pPr>
            <a:r>
              <a:rPr lang="fr-FR" sz="1100" b="1" dirty="0">
                <a:solidFill>
                  <a:srgbClr val="002060"/>
                </a:solidFill>
              </a:rPr>
              <a:t>Favoriser les mobilités douces ou les transports en commun</a:t>
            </a:r>
          </a:p>
        </p:txBody>
      </p:sp>
    </p:spTree>
    <p:extLst>
      <p:ext uri="{BB962C8B-B14F-4D97-AF65-F5344CB8AC3E}">
        <p14:creationId xmlns:p14="http://schemas.microsoft.com/office/powerpoint/2010/main" val="4784677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4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childTnLst>
                          </p:cTn>
                        </p:par>
                      </p:childTnLst>
                    </p:cTn>
                  </p:par>
                </p:childTnLst>
              </p:cTn>
              <p:nextCondLst>
                <p:cond evt="onClick" delay="0">
                  <p:tgtEl>
                    <p:spTgt spid="40"/>
                  </p:tgtEl>
                </p:cond>
              </p:nextCondLst>
            </p:seq>
            <p:seq concurrent="1" nextAc="seek">
              <p:cTn id="9" restart="whenNotActive" fill="hold" evtFilter="cancelBubble" nodeType="interactiveSeq">
                <p:stCondLst>
                  <p:cond evt="onClick" delay="0">
                    <p:tgtEl>
                      <p:spTgt spid="52"/>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52"/>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52"/>
                  </p:tgtEl>
                </p:cond>
              </p:nextCondLst>
            </p:seq>
            <p:seq concurrent="1" nextAc="seek">
              <p:cTn id="16" restart="whenNotActive" fill="hold" evtFilter="cancelBubble" nodeType="interactiveSeq">
                <p:stCondLst>
                  <p:cond evt="onClick" delay="0">
                    <p:tgtEl>
                      <p:spTgt spid="43"/>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43"/>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60"/>
                                        </p:tgtEl>
                                        <p:attrNameLst>
                                          <p:attrName>style.visibility</p:attrName>
                                        </p:attrNameLst>
                                      </p:cBhvr>
                                      <p:to>
                                        <p:strVal val="visible"/>
                                      </p:to>
                                    </p:set>
                                  </p:childTnLst>
                                </p:cTn>
                              </p:par>
                            </p:childTnLst>
                          </p:cTn>
                        </p:par>
                      </p:childTnLst>
                    </p:cTn>
                  </p:par>
                </p:childTnLst>
              </p:cTn>
              <p:nextCondLst>
                <p:cond evt="onClick" delay="0">
                  <p:tgtEl>
                    <p:spTgt spid="43"/>
                  </p:tgtEl>
                </p:cond>
              </p:nextCondLst>
            </p:seq>
            <p:seq concurrent="1" nextAc="seek">
              <p:cTn id="23" restart="whenNotActive" fill="hold" evtFilter="cancelBubble" nodeType="interactiveSeq">
                <p:stCondLst>
                  <p:cond evt="onClick" delay="0">
                    <p:tgtEl>
                      <p:spTgt spid="49"/>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49"/>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49"/>
                  </p:tgtEl>
                </p:cond>
              </p:nextCondLst>
            </p:seq>
            <p:seq concurrent="1" nextAc="seek">
              <p:cTn id="30" restart="whenNotActive" fill="hold" evtFilter="cancelBubble" nodeType="interactiveSeq">
                <p:stCondLst>
                  <p:cond evt="onClick" delay="0">
                    <p:tgtEl>
                      <p:spTgt spid="46"/>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withEffect">
                                  <p:stCondLst>
                                    <p:cond delay="0"/>
                                  </p:stCondLst>
                                  <p:childTnLst>
                                    <p:set>
                                      <p:cBhvr>
                                        <p:cTn id="34" dur="1" fill="hold">
                                          <p:stCondLst>
                                            <p:cond delay="0"/>
                                          </p:stCondLst>
                                        </p:cTn>
                                        <p:tgtEl>
                                          <p:spTgt spid="46"/>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61"/>
                                        </p:tgtEl>
                                        <p:attrNameLst>
                                          <p:attrName>style.visibility</p:attrName>
                                        </p:attrNameLst>
                                      </p:cBhvr>
                                      <p:to>
                                        <p:strVal val="visible"/>
                                      </p:to>
                                    </p:set>
                                  </p:childTnLst>
                                </p:cTn>
                              </p:par>
                            </p:childTnLst>
                          </p:cTn>
                        </p:par>
                      </p:childTnLst>
                    </p:cTn>
                  </p:par>
                </p:childTnLst>
              </p:cTn>
              <p:nextCondLst>
                <p:cond evt="onClick" delay="0">
                  <p:tgtEl>
                    <p:spTgt spid="46"/>
                  </p:tgtEl>
                </p:cond>
              </p:nextCondLst>
            </p:seq>
            <p:seq concurrent="1" nextAc="seek">
              <p:cTn id="37" restart="whenNotActive" fill="hold" evtFilter="cancelBubble" nodeType="interactiveSeq">
                <p:stCondLst>
                  <p:cond evt="onClick" delay="0">
                    <p:tgtEl>
                      <p:spTgt spid="55"/>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withEffect">
                                  <p:stCondLst>
                                    <p:cond delay="0"/>
                                  </p:stCondLst>
                                  <p:childTnLst>
                                    <p:set>
                                      <p:cBhvr>
                                        <p:cTn id="41" dur="1" fill="hold">
                                          <p:stCondLst>
                                            <p:cond delay="0"/>
                                          </p:stCondLst>
                                        </p:cTn>
                                        <p:tgtEl>
                                          <p:spTgt spid="55"/>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55"/>
                  </p:tgtEl>
                </p:cond>
              </p:nextCondLst>
            </p:seq>
            <p:seq concurrent="1" nextAc="seek">
              <p:cTn id="44" restart="whenNotActive" fill="hold" evtFilter="cancelBubble" nodeType="interactiveSeq">
                <p:stCondLst>
                  <p:cond evt="onClick" delay="0">
                    <p:tgtEl>
                      <p:spTgt spid="19"/>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21" grpId="0" animBg="1"/>
      <p:bldP spid="21"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B8EC305-474A-B24D-FCEE-28F09497948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Comment définirais-tu la nature ?</a:t>
            </a:r>
          </a:p>
        </p:txBody>
      </p:sp>
      <p:sp>
        <p:nvSpPr>
          <p:cNvPr id="5" name="Rectangle 1">
            <a:extLst>
              <a:ext uri="{FF2B5EF4-FFF2-40B4-BE49-F238E27FC236}">
                <a16:creationId xmlns:a16="http://schemas.microsoft.com/office/drawing/2014/main" id="{A4972931-FE2F-F679-245E-1D0A6C9D088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FDB122EC-D761-4B97-F98F-D128927D96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BEAE0022-31F4-F39F-5FD0-FBCD8B6BD64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13960D46-8CB4-56DE-2F44-457B4CFB8AB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2D5A4AB1-A7A5-22DD-D39A-774C24146F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174FC5D3-7951-4BDD-C0CB-18B0CE5558A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C340085E-EFDE-DEF1-E2F9-1697A045CB7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195CB022-D1AF-E9F0-29D1-45649E4CBCA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776E8134-F9E0-206B-CB1F-40802652A9C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15">
            <a:extLst>
              <a:ext uri="{FF2B5EF4-FFF2-40B4-BE49-F238E27FC236}">
                <a16:creationId xmlns:a16="http://schemas.microsoft.com/office/drawing/2014/main" id="{D12A8612-42CC-2C59-7399-F7371CEED0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46882" y="1578483"/>
            <a:ext cx="3302989" cy="5033126"/>
          </a:xfrm>
          <a:prstGeom prst="rect">
            <a:avLst/>
          </a:prstGeom>
        </p:spPr>
      </p:pic>
      <p:sp>
        <p:nvSpPr>
          <p:cNvPr id="18" name="ZoneTexte 17">
            <a:extLst>
              <a:ext uri="{FF2B5EF4-FFF2-40B4-BE49-F238E27FC236}">
                <a16:creationId xmlns:a16="http://schemas.microsoft.com/office/drawing/2014/main" id="{A8B430E0-71F9-B283-C49A-332BC76B865A}"/>
              </a:ext>
            </a:extLst>
          </p:cNvPr>
          <p:cNvSpPr txBox="1"/>
          <p:nvPr/>
        </p:nvSpPr>
        <p:spPr>
          <a:xfrm>
            <a:off x="1907583" y="5162520"/>
            <a:ext cx="6219644" cy="400110"/>
          </a:xfrm>
          <a:prstGeom prst="rect">
            <a:avLst/>
          </a:prstGeom>
          <a:noFill/>
        </p:spPr>
        <p:txBody>
          <a:bodyPr wrap="square">
            <a:spAutoFit/>
          </a:bodyPr>
          <a:lstStyle/>
          <a:p>
            <a:r>
              <a:rPr lang="fr-FR" sz="2000" b="1" dirty="0">
                <a:solidFill>
                  <a:schemeClr val="accent1">
                    <a:lumMod val="75000"/>
                  </a:schemeClr>
                </a:solidFill>
              </a:rPr>
              <a:t>La biodiversité en fait partie. </a:t>
            </a:r>
            <a:endParaRPr lang="fr-FR" sz="2000" dirty="0">
              <a:solidFill>
                <a:schemeClr val="accent1">
                  <a:lumMod val="75000"/>
                </a:schemeClr>
              </a:solidFill>
            </a:endParaRPr>
          </a:p>
        </p:txBody>
      </p:sp>
      <p:grpSp>
        <p:nvGrpSpPr>
          <p:cNvPr id="3" name="Groupe 2">
            <a:extLst>
              <a:ext uri="{FF2B5EF4-FFF2-40B4-BE49-F238E27FC236}">
                <a16:creationId xmlns:a16="http://schemas.microsoft.com/office/drawing/2014/main" id="{C334020B-A283-D08B-E153-059D6CC417A8}"/>
              </a:ext>
            </a:extLst>
          </p:cNvPr>
          <p:cNvGrpSpPr/>
          <p:nvPr/>
        </p:nvGrpSpPr>
        <p:grpSpPr>
          <a:xfrm>
            <a:off x="4704581" y="2816598"/>
            <a:ext cx="3542301" cy="1788490"/>
            <a:chOff x="3514107" y="2719216"/>
            <a:chExt cx="3542301" cy="1788490"/>
          </a:xfrm>
        </p:grpSpPr>
        <p:sp>
          <p:nvSpPr>
            <p:cNvPr id="2" name="Ellipse Texte +">
              <a:extLst>
                <a:ext uri="{FF2B5EF4-FFF2-40B4-BE49-F238E27FC236}">
                  <a16:creationId xmlns:a16="http://schemas.microsoft.com/office/drawing/2014/main" id="{C410ED26-3426-6388-895E-627BD6EB934B}"/>
                </a:ext>
              </a:extLst>
            </p:cNvPr>
            <p:cNvSpPr/>
            <p:nvPr/>
          </p:nvSpPr>
          <p:spPr bwMode="auto">
            <a:xfrm>
              <a:off x="3514107" y="2719216"/>
              <a:ext cx="3542301" cy="178849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endParaRPr lang="fr-FR" sz="1700" dirty="0">
                <a:solidFill>
                  <a:schemeClr val="bg1">
                    <a:lumMod val="95000"/>
                  </a:schemeClr>
                </a:solidFill>
                <a:latin typeface="Calibri" panose="020F0502020204030204" pitchFamily="34" charset="0"/>
              </a:endParaRPr>
            </a:p>
          </p:txBody>
        </p:sp>
        <p:sp>
          <p:nvSpPr>
            <p:cNvPr id="15" name="ZoneTexte 14">
              <a:extLst>
                <a:ext uri="{FF2B5EF4-FFF2-40B4-BE49-F238E27FC236}">
                  <a16:creationId xmlns:a16="http://schemas.microsoft.com/office/drawing/2014/main" id="{3D6F41B3-DFDE-A5DF-C90A-22FDDCA388FD}"/>
                </a:ext>
              </a:extLst>
            </p:cNvPr>
            <p:cNvSpPr txBox="1"/>
            <p:nvPr/>
          </p:nvSpPr>
          <p:spPr>
            <a:xfrm>
              <a:off x="3633763" y="2998754"/>
              <a:ext cx="3302990" cy="1338828"/>
            </a:xfrm>
            <a:prstGeom prst="rect">
              <a:avLst/>
            </a:prstGeom>
            <a:noFill/>
          </p:spPr>
          <p:txBody>
            <a:bodyPr wrap="square">
              <a:spAutoFit/>
            </a:bodyPr>
            <a:lstStyle/>
            <a:p>
              <a:pPr algn="ctr" eaLnBrk="1" fontAlgn="auto" hangingPunct="1">
                <a:lnSpc>
                  <a:spcPct val="90000"/>
                </a:lnSpc>
                <a:spcBef>
                  <a:spcPts val="0"/>
                </a:spcBef>
                <a:spcAft>
                  <a:spcPts val="0"/>
                </a:spcAft>
                <a:defRPr/>
              </a:pPr>
              <a:r>
                <a:rPr lang="fr-FR" altLang="fr-FR" kern="0" dirty="0">
                  <a:solidFill>
                    <a:schemeClr val="bg1"/>
                  </a:solidFill>
                  <a:latin typeface="Calibri" pitchFamily="34" charset="0"/>
                </a:rPr>
                <a:t>La nature est tout le monde physique (êtres et choses) qui nous entoure et qui </a:t>
              </a:r>
              <a:r>
                <a:rPr lang="fr-FR" altLang="fr-FR" b="1" kern="0" dirty="0">
                  <a:solidFill>
                    <a:schemeClr val="bg1"/>
                  </a:solidFill>
                  <a:latin typeface="Calibri" pitchFamily="34" charset="0"/>
                </a:rPr>
                <a:t>n'a pas été artificiellement produit par l'être humain. </a:t>
              </a:r>
              <a:endParaRPr lang="fr-FR" altLang="fr-FR" sz="900" b="1" kern="0" dirty="0">
                <a:solidFill>
                  <a:schemeClr val="bg1"/>
                </a:solidFill>
                <a:latin typeface="Calibri" pitchFamily="34" charset="0"/>
                <a:cs typeface="+mn-cs"/>
              </a:endParaRPr>
            </a:p>
          </p:txBody>
        </p:sp>
      </p:grpSp>
      <p:sp>
        <p:nvSpPr>
          <p:cNvPr id="19" name="ZoneTexte 18">
            <a:extLst>
              <a:ext uri="{FF2B5EF4-FFF2-40B4-BE49-F238E27FC236}">
                <a16:creationId xmlns:a16="http://schemas.microsoft.com/office/drawing/2014/main" id="{11A9CD13-D439-CB22-EA55-7CEA4FEEC4F8}"/>
              </a:ext>
            </a:extLst>
          </p:cNvPr>
          <p:cNvSpPr txBox="1"/>
          <p:nvPr/>
        </p:nvSpPr>
        <p:spPr>
          <a:xfrm>
            <a:off x="1695317" y="1370608"/>
            <a:ext cx="5153539" cy="1323439"/>
          </a:xfrm>
          <a:prstGeom prst="rect">
            <a:avLst/>
          </a:prstGeom>
          <a:noFill/>
        </p:spPr>
        <p:txBody>
          <a:bodyPr wrap="square">
            <a:spAutoFit/>
          </a:bodyPr>
          <a:lstStyle/>
          <a:p>
            <a:r>
              <a:rPr lang="fr-FR" sz="2000" b="1" dirty="0">
                <a:solidFill>
                  <a:srgbClr val="2F5597"/>
                </a:solidFill>
              </a:rPr>
              <a:t>La nature est l'ensemble des êtres vivants, animaux et végétaux, ainsi que le milieu où ils se trouvent </a:t>
            </a:r>
            <a:r>
              <a:rPr lang="fr-FR" sz="2000" dirty="0">
                <a:solidFill>
                  <a:srgbClr val="2F5597"/>
                </a:solidFill>
              </a:rPr>
              <a:t>(minéraux, mers, montagnes, continents) qu'on trouve dans l’Univers. </a:t>
            </a:r>
          </a:p>
        </p:txBody>
      </p:sp>
      <p:sp>
        <p:nvSpPr>
          <p:cNvPr id="20" name="Rectangle 19">
            <a:extLst>
              <a:ext uri="{FF2B5EF4-FFF2-40B4-BE49-F238E27FC236}">
                <a16:creationId xmlns:a16="http://schemas.microsoft.com/office/drawing/2014/main" id="{BB4FAC57-56C3-C3FF-BDD6-F7F9CD6CF62E}"/>
              </a:ext>
            </a:extLst>
          </p:cNvPr>
          <p:cNvSpPr/>
          <p:nvPr/>
        </p:nvSpPr>
        <p:spPr>
          <a:xfrm>
            <a:off x="1639887" y="6482962"/>
            <a:ext cx="7569202" cy="276999"/>
          </a:xfrm>
          <a:prstGeom prst="rect">
            <a:avLst/>
          </a:prstGeom>
        </p:spPr>
        <p:txBody>
          <a:bodyPr wrap="square">
            <a:spAutoFit/>
          </a:bodyPr>
          <a:lstStyle/>
          <a:p>
            <a:pPr>
              <a:spcBef>
                <a:spcPts val="1200"/>
              </a:spcBef>
              <a:spcAft>
                <a:spcPts val="1200"/>
              </a:spcAft>
            </a:pPr>
            <a:r>
              <a:rPr lang="fr-FR" altLang="fr-FR" sz="1200" dirty="0">
                <a:solidFill>
                  <a:schemeClr val="tx1">
                    <a:lumMod val="50000"/>
                    <a:lumOff val="50000"/>
                  </a:schemeClr>
                </a:solidFill>
              </a:rPr>
              <a:t>(Source : </a:t>
            </a:r>
            <a:r>
              <a:rPr lang="fr-FR" sz="1200" dirty="0">
                <a:solidFill>
                  <a:schemeClr val="accent3">
                    <a:lumMod val="75000"/>
                  </a:schemeClr>
                </a:solidFill>
              </a:rPr>
              <a:t>https://www.cnrtl.fr/definition/nature</a:t>
            </a:r>
            <a:r>
              <a:rPr lang="fr-FR" altLang="fr-FR" sz="1200" dirty="0">
                <a:solidFill>
                  <a:schemeClr val="accent3">
                    <a:lumMod val="75000"/>
                  </a:schemeClr>
                </a:solidFill>
              </a:rPr>
              <a:t>)</a:t>
            </a:r>
          </a:p>
        </p:txBody>
      </p:sp>
      <p:sp>
        <p:nvSpPr>
          <p:cNvPr id="17" name="Espace réservé du numéro de diapositive 1">
            <a:extLst>
              <a:ext uri="{FF2B5EF4-FFF2-40B4-BE49-F238E27FC236}">
                <a16:creationId xmlns:a16="http://schemas.microsoft.com/office/drawing/2014/main" id="{AAF08B64-917B-2CDF-8F5B-979388BCAFF1}"/>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7</a:t>
            </a:fld>
            <a:endParaRPr lang="fr-FR" altLang="fr-FR" sz="1800" b="1" dirty="0">
              <a:solidFill>
                <a:schemeClr val="bg1"/>
              </a:solidFill>
            </a:endParaRPr>
          </a:p>
        </p:txBody>
      </p:sp>
      <p:pic>
        <p:nvPicPr>
          <p:cNvPr id="14" name="Abeille">
            <a:extLst>
              <a:ext uri="{FF2B5EF4-FFF2-40B4-BE49-F238E27FC236}">
                <a16:creationId xmlns:a16="http://schemas.microsoft.com/office/drawing/2014/main" id="{F231D7F7-59C0-1BC9-E74A-810BB8BDCEA3}"/>
              </a:ext>
            </a:extLst>
          </p:cNvPr>
          <p:cNvPicPr preferRelativeResize="0"/>
          <p:nvPr/>
        </p:nvPicPr>
        <p:blipFill rotWithShape="1">
          <a:blip r:embed="rId7">
            <a:alphaModFix/>
          </a:blip>
          <a:srcRect/>
          <a:stretch/>
        </p:blipFill>
        <p:spPr>
          <a:xfrm>
            <a:off x="1494101" y="-12700"/>
            <a:ext cx="1105846" cy="1216965"/>
          </a:xfrm>
          <a:prstGeom prst="rect">
            <a:avLst/>
          </a:prstGeom>
          <a:noFill/>
          <a:ln>
            <a:noFill/>
          </a:ln>
        </p:spPr>
      </p:pic>
      <p:pic>
        <p:nvPicPr>
          <p:cNvPr id="22" name="Logo AEM">
            <a:extLst>
              <a:ext uri="{FF2B5EF4-FFF2-40B4-BE49-F238E27FC236}">
                <a16:creationId xmlns:a16="http://schemas.microsoft.com/office/drawing/2014/main" id="{0649EDE8-C542-5A01-5EEA-233CC4AEB9C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1983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1750"/>
                                  </p:stCondLst>
                                  <p:childTnLst>
                                    <p:set>
                                      <p:cBhvr>
                                        <p:cTn id="13" dur="1" fill="hold">
                                          <p:stCondLst>
                                            <p:cond delay="0"/>
                                          </p:stCondLst>
                                        </p:cTn>
                                        <p:tgtEl>
                                          <p:spTgt spid="1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C800BD7-FCCE-8E76-B256-65133A42C5A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Comment puis-je faire pour faire revenir </a:t>
            </a:r>
          </a:p>
          <a:p>
            <a:pPr algn="ctr" eaLnBrk="1" hangingPunct="1">
              <a:defRPr/>
            </a:pPr>
            <a:r>
              <a:rPr lang="fr-FR" sz="3500" b="1" dirty="0">
                <a:solidFill>
                  <a:srgbClr val="4472C4">
                    <a:lumMod val="75000"/>
                  </a:srgbClr>
                </a:solidFill>
                <a:cs typeface="Arial" panose="020B0604020202020204" pitchFamily="34" charset="0"/>
              </a:rPr>
              <a:t>la biodiversité près de chez moi ?</a:t>
            </a:r>
          </a:p>
        </p:txBody>
      </p:sp>
      <p:sp>
        <p:nvSpPr>
          <p:cNvPr id="3" name="Rectangle 1">
            <a:extLst>
              <a:ext uri="{FF2B5EF4-FFF2-40B4-BE49-F238E27FC236}">
                <a16:creationId xmlns:a16="http://schemas.microsoft.com/office/drawing/2014/main" id="{333F85F3-EFAB-10E2-5024-DFB275864D65}"/>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6153D68C-6674-2CC1-1080-8D91F6EDD0A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D4E5644E-6F2A-72F7-C5A7-583CA4F0CDE2}"/>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ACA8BCF4-9818-9ABD-529D-6E602A3FEA0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67917E45-4F41-2DDF-41E9-BC950F4E1E9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915BFBA6-CDD4-0E28-8F0B-8BF307B0DF84}"/>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2A80CB01-92B1-9552-537D-2C522BB74D31}"/>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PictoVideo">
            <a:hlinkClick r:id="rId4" action="ppaction://hlinksldjump"/>
            <a:extLst>
              <a:ext uri="{FF2B5EF4-FFF2-40B4-BE49-F238E27FC236}">
                <a16:creationId xmlns:a16="http://schemas.microsoft.com/office/drawing/2014/main" id="{2A608677-131E-72BC-FCA4-09412451E701}"/>
              </a:ext>
            </a:extLst>
          </p:cNvPr>
          <p:cNvPicPr>
            <a:picLocks noChangeAspect="1"/>
          </p:cNvPicPr>
          <p:nvPr/>
        </p:nvPicPr>
        <p:blipFill>
          <a:blip r:embed="rId5">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p:spPr>
      </p:pic>
      <p:grpSp>
        <p:nvGrpSpPr>
          <p:cNvPr id="12" name="fleurs">
            <a:extLst>
              <a:ext uri="{FF2B5EF4-FFF2-40B4-BE49-F238E27FC236}">
                <a16:creationId xmlns:a16="http://schemas.microsoft.com/office/drawing/2014/main" id="{49599119-0D42-E5D7-72AA-C47C5740AE0B}"/>
              </a:ext>
            </a:extLst>
          </p:cNvPr>
          <p:cNvGrpSpPr/>
          <p:nvPr/>
        </p:nvGrpSpPr>
        <p:grpSpPr>
          <a:xfrm>
            <a:off x="5301536" y="1604153"/>
            <a:ext cx="3197225" cy="2245366"/>
            <a:chOff x="5301536" y="1604153"/>
            <a:chExt cx="3197225" cy="2245366"/>
          </a:xfrm>
        </p:grpSpPr>
        <p:sp>
          <p:nvSpPr>
            <p:cNvPr id="13" name="ZoneTexte 14">
              <a:extLst>
                <a:ext uri="{FF2B5EF4-FFF2-40B4-BE49-F238E27FC236}">
                  <a16:creationId xmlns:a16="http://schemas.microsoft.com/office/drawing/2014/main" id="{568B4240-0413-3B79-27C8-5D116C5A7E9F}"/>
                </a:ext>
              </a:extLst>
            </p:cNvPr>
            <p:cNvSpPr txBox="1">
              <a:spLocks noChangeArrowheads="1"/>
            </p:cNvSpPr>
            <p:nvPr/>
          </p:nvSpPr>
          <p:spPr bwMode="auto">
            <a:xfrm>
              <a:off x="5301536" y="3141633"/>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Mettre des jardinières pour les insectes</a:t>
              </a:r>
            </a:p>
          </p:txBody>
        </p:sp>
        <p:pic>
          <p:nvPicPr>
            <p:cNvPr id="14" name="Image 13">
              <a:extLst>
                <a:ext uri="{FF2B5EF4-FFF2-40B4-BE49-F238E27FC236}">
                  <a16:creationId xmlns:a16="http://schemas.microsoft.com/office/drawing/2014/main" id="{2C1D828F-FF4E-D92A-07E7-B53F781E50A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78653" y="1604153"/>
              <a:ext cx="1962736" cy="1525620"/>
            </a:xfrm>
            <a:prstGeom prst="rect">
              <a:avLst/>
            </a:prstGeom>
          </p:spPr>
        </p:pic>
      </p:grpSp>
      <p:grpSp>
        <p:nvGrpSpPr>
          <p:cNvPr id="15" name="Groupe N2">
            <a:extLst>
              <a:ext uri="{FF2B5EF4-FFF2-40B4-BE49-F238E27FC236}">
                <a16:creationId xmlns:a16="http://schemas.microsoft.com/office/drawing/2014/main" id="{01140607-9F06-5AA8-023D-0EB7A6D44750}"/>
              </a:ext>
            </a:extLst>
          </p:cNvPr>
          <p:cNvGrpSpPr>
            <a:grpSpLocks/>
          </p:cNvGrpSpPr>
          <p:nvPr/>
        </p:nvGrpSpPr>
        <p:grpSpPr bwMode="auto">
          <a:xfrm>
            <a:off x="6148375" y="1856020"/>
            <a:ext cx="1016000" cy="1014413"/>
            <a:chOff x="6429109" y="2275219"/>
            <a:chExt cx="1015200" cy="1015200"/>
          </a:xfrm>
        </p:grpSpPr>
        <p:sp>
          <p:nvSpPr>
            <p:cNvPr id="16" name="Numéro 2">
              <a:extLst>
                <a:ext uri="{FF2B5EF4-FFF2-40B4-BE49-F238E27FC236}">
                  <a16:creationId xmlns:a16="http://schemas.microsoft.com/office/drawing/2014/main" id="{3D65CE24-8A13-6306-1372-9E2DCD6AC79E}"/>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7" name="? bleu">
              <a:extLst>
                <a:ext uri="{FF2B5EF4-FFF2-40B4-BE49-F238E27FC236}">
                  <a16:creationId xmlns:a16="http://schemas.microsoft.com/office/drawing/2014/main" id="{9EAD5D53-F048-9FA4-8B99-F75516BFC731}"/>
                </a:ext>
              </a:extLst>
            </p:cNvPr>
            <p:cNvSpPr>
              <a:spLocks noChangeArrowheads="1"/>
            </p:cNvSpPr>
            <p:nvPr/>
          </p:nvSpPr>
          <p:spPr bwMode="auto">
            <a:xfrm>
              <a:off x="6663874" y="2367365"/>
              <a:ext cx="356907" cy="83090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56" name="Groupe 55">
            <a:extLst>
              <a:ext uri="{FF2B5EF4-FFF2-40B4-BE49-F238E27FC236}">
                <a16:creationId xmlns:a16="http://schemas.microsoft.com/office/drawing/2014/main" id="{30558ADD-A19C-604A-312F-0A3028A5EF16}"/>
              </a:ext>
            </a:extLst>
          </p:cNvPr>
          <p:cNvGrpSpPr/>
          <p:nvPr/>
        </p:nvGrpSpPr>
        <p:grpSpPr>
          <a:xfrm>
            <a:off x="8702675" y="1458982"/>
            <a:ext cx="3241214" cy="2082761"/>
            <a:chOff x="8702675" y="1458982"/>
            <a:chExt cx="3241214" cy="2082761"/>
          </a:xfrm>
        </p:grpSpPr>
        <p:sp>
          <p:nvSpPr>
            <p:cNvPr id="22" name="ZoneTexte 14">
              <a:extLst>
                <a:ext uri="{FF2B5EF4-FFF2-40B4-BE49-F238E27FC236}">
                  <a16:creationId xmlns:a16="http://schemas.microsoft.com/office/drawing/2014/main" id="{1FDC0AA3-8A94-E9B8-4E6A-23C675CC950B}"/>
                </a:ext>
              </a:extLst>
            </p:cNvPr>
            <p:cNvSpPr txBox="1">
              <a:spLocks noChangeArrowheads="1"/>
            </p:cNvSpPr>
            <p:nvPr/>
          </p:nvSpPr>
          <p:spPr bwMode="auto">
            <a:xfrm>
              <a:off x="8702675" y="3141633"/>
              <a:ext cx="3197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Faire un compost</a:t>
              </a:r>
            </a:p>
          </p:txBody>
        </p:sp>
        <p:pic>
          <p:nvPicPr>
            <p:cNvPr id="25" name="Image 24">
              <a:extLst>
                <a:ext uri="{FF2B5EF4-FFF2-40B4-BE49-F238E27FC236}">
                  <a16:creationId xmlns:a16="http://schemas.microsoft.com/office/drawing/2014/main" id="{B3C5AA5A-6AD9-1378-0F9F-3512FA6ACA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55195" y="1458982"/>
              <a:ext cx="3088694" cy="1808488"/>
            </a:xfrm>
            <a:prstGeom prst="rect">
              <a:avLst/>
            </a:prstGeom>
          </p:spPr>
        </p:pic>
      </p:grpSp>
      <p:grpSp>
        <p:nvGrpSpPr>
          <p:cNvPr id="58" name="Groupe 57">
            <a:extLst>
              <a:ext uri="{FF2B5EF4-FFF2-40B4-BE49-F238E27FC236}">
                <a16:creationId xmlns:a16="http://schemas.microsoft.com/office/drawing/2014/main" id="{4978C8C0-D3D2-6144-624E-C835530F815D}"/>
              </a:ext>
            </a:extLst>
          </p:cNvPr>
          <p:cNvGrpSpPr/>
          <p:nvPr/>
        </p:nvGrpSpPr>
        <p:grpSpPr>
          <a:xfrm>
            <a:off x="1811305" y="3686621"/>
            <a:ext cx="3197225" cy="3111829"/>
            <a:chOff x="1811305" y="3686621"/>
            <a:chExt cx="3197225" cy="3111829"/>
          </a:xfrm>
        </p:grpSpPr>
        <p:sp>
          <p:nvSpPr>
            <p:cNvPr id="27" name="ZoneTexte 14">
              <a:extLst>
                <a:ext uri="{FF2B5EF4-FFF2-40B4-BE49-F238E27FC236}">
                  <a16:creationId xmlns:a16="http://schemas.microsoft.com/office/drawing/2014/main" id="{CCFFCD03-5E56-27D7-0562-3675093D6F67}"/>
                </a:ext>
              </a:extLst>
            </p:cNvPr>
            <p:cNvSpPr txBox="1">
              <a:spLocks noChangeArrowheads="1"/>
            </p:cNvSpPr>
            <p:nvPr/>
          </p:nvSpPr>
          <p:spPr bwMode="auto">
            <a:xfrm>
              <a:off x="1811305" y="6090564"/>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Laisser des coins sauvages dans le jardin</a:t>
              </a:r>
            </a:p>
          </p:txBody>
        </p:sp>
        <p:pic>
          <p:nvPicPr>
            <p:cNvPr id="31" name="Image 30">
              <a:extLst>
                <a:ext uri="{FF2B5EF4-FFF2-40B4-BE49-F238E27FC236}">
                  <a16:creationId xmlns:a16="http://schemas.microsoft.com/office/drawing/2014/main" id="{62738249-E23A-78E3-F414-B8BBB25E9A4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56705" y="3686621"/>
              <a:ext cx="2565985" cy="2299224"/>
            </a:xfrm>
            <a:prstGeom prst="rect">
              <a:avLst/>
            </a:prstGeom>
          </p:spPr>
        </p:pic>
      </p:grpSp>
      <p:grpSp>
        <p:nvGrpSpPr>
          <p:cNvPr id="55" name="Groupe 54">
            <a:extLst>
              <a:ext uri="{FF2B5EF4-FFF2-40B4-BE49-F238E27FC236}">
                <a16:creationId xmlns:a16="http://schemas.microsoft.com/office/drawing/2014/main" id="{62D6A051-3EC7-8441-9D01-4FC1EA26144E}"/>
              </a:ext>
            </a:extLst>
          </p:cNvPr>
          <p:cNvGrpSpPr/>
          <p:nvPr/>
        </p:nvGrpSpPr>
        <p:grpSpPr>
          <a:xfrm>
            <a:off x="1779588" y="1220732"/>
            <a:ext cx="3197225" cy="2628787"/>
            <a:chOff x="1779588" y="1220732"/>
            <a:chExt cx="3197225" cy="2628787"/>
          </a:xfrm>
        </p:grpSpPr>
        <p:sp>
          <p:nvSpPr>
            <p:cNvPr id="19" name="ZoneTexte 14">
              <a:extLst>
                <a:ext uri="{FF2B5EF4-FFF2-40B4-BE49-F238E27FC236}">
                  <a16:creationId xmlns:a16="http://schemas.microsoft.com/office/drawing/2014/main" id="{E2E260AA-4684-479E-8E7C-BBAA30F96C4C}"/>
                </a:ext>
              </a:extLst>
            </p:cNvPr>
            <p:cNvSpPr txBox="1">
              <a:spLocks noChangeArrowheads="1"/>
            </p:cNvSpPr>
            <p:nvPr/>
          </p:nvSpPr>
          <p:spPr bwMode="auto">
            <a:xfrm>
              <a:off x="1779588" y="3141633"/>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Fabriquer des hôtels à insectes</a:t>
              </a:r>
            </a:p>
          </p:txBody>
        </p:sp>
        <p:pic>
          <p:nvPicPr>
            <p:cNvPr id="33" name="Image 32">
              <a:extLst>
                <a:ext uri="{FF2B5EF4-FFF2-40B4-BE49-F238E27FC236}">
                  <a16:creationId xmlns:a16="http://schemas.microsoft.com/office/drawing/2014/main" id="{728E87FE-0E72-7267-9883-EB44AD2A6C9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61806" y="1220732"/>
              <a:ext cx="1350000" cy="1848462"/>
            </a:xfrm>
            <a:prstGeom prst="rect">
              <a:avLst/>
            </a:prstGeom>
          </p:spPr>
        </p:pic>
      </p:grpSp>
      <p:grpSp>
        <p:nvGrpSpPr>
          <p:cNvPr id="36" name="Groupe Autres">
            <a:extLst>
              <a:ext uri="{FF2B5EF4-FFF2-40B4-BE49-F238E27FC236}">
                <a16:creationId xmlns:a16="http://schemas.microsoft.com/office/drawing/2014/main" id="{BEB8DB94-7D81-CFF8-6D0A-0952F87116EE}"/>
              </a:ext>
            </a:extLst>
          </p:cNvPr>
          <p:cNvGrpSpPr>
            <a:grpSpLocks/>
          </p:cNvGrpSpPr>
          <p:nvPr/>
        </p:nvGrpSpPr>
        <p:grpSpPr bwMode="auto">
          <a:xfrm>
            <a:off x="9542131" y="4499412"/>
            <a:ext cx="2521279" cy="2059621"/>
            <a:chOff x="6858740" y="4458437"/>
            <a:chExt cx="2522789" cy="2060209"/>
          </a:xfrm>
        </p:grpSpPr>
        <p:pic>
          <p:nvPicPr>
            <p:cNvPr id="37" name="Image 25">
              <a:extLst>
                <a:ext uri="{FF2B5EF4-FFF2-40B4-BE49-F238E27FC236}">
                  <a16:creationId xmlns:a16="http://schemas.microsoft.com/office/drawing/2014/main" id="{C36DD728-810B-3D72-8368-F0B43768221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858740" y="4994157"/>
              <a:ext cx="1161643"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Bulle ronde">
              <a:extLst>
                <a:ext uri="{FF2B5EF4-FFF2-40B4-BE49-F238E27FC236}">
                  <a16:creationId xmlns:a16="http://schemas.microsoft.com/office/drawing/2014/main" id="{CD6E12C0-08AB-0024-8D78-0EFC9A1BF5EB}"/>
                </a:ext>
              </a:extLst>
            </p:cNvPr>
            <p:cNvSpPr/>
            <p:nvPr/>
          </p:nvSpPr>
          <p:spPr bwMode="auto">
            <a:xfrm>
              <a:off x="7793445" y="4458437"/>
              <a:ext cx="1588084" cy="1456271"/>
            </a:xfrm>
            <a:prstGeom prst="wedgeEllipseCallout">
              <a:avLst>
                <a:gd name="adj1" fmla="val -46923"/>
                <a:gd name="adj2" fmla="val 3960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latin typeface="Candara" panose="020E0502030303020204" pitchFamily="34" charset="0"/>
              </a:endParaRPr>
            </a:p>
          </p:txBody>
        </p:sp>
        <p:sp>
          <p:nvSpPr>
            <p:cNvPr id="39" name="ZoneTexte 14">
              <a:extLst>
                <a:ext uri="{FF2B5EF4-FFF2-40B4-BE49-F238E27FC236}">
                  <a16:creationId xmlns:a16="http://schemas.microsoft.com/office/drawing/2014/main" id="{06057EF3-BB23-DB90-F977-C29D98BC6ADE}"/>
                </a:ext>
              </a:extLst>
            </p:cNvPr>
            <p:cNvSpPr txBox="1">
              <a:spLocks noChangeArrowheads="1"/>
            </p:cNvSpPr>
            <p:nvPr/>
          </p:nvSpPr>
          <p:spPr bwMode="auto">
            <a:xfrm>
              <a:off x="7801933" y="4606133"/>
              <a:ext cx="1571107" cy="1323817"/>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latin typeface="+mn-lt"/>
                  <a:cs typeface="Calibri" panose="020F0502020204030204" pitchFamily="34" charset="0"/>
                </a:rPr>
                <a:t>Et d’autres encore comme prendre soin des insectes et plantes</a:t>
              </a:r>
            </a:p>
          </p:txBody>
        </p:sp>
      </p:grpSp>
      <p:grpSp>
        <p:nvGrpSpPr>
          <p:cNvPr id="40" name="Groupe N1">
            <a:extLst>
              <a:ext uri="{FF2B5EF4-FFF2-40B4-BE49-F238E27FC236}">
                <a16:creationId xmlns:a16="http://schemas.microsoft.com/office/drawing/2014/main" id="{0C43E5A1-AC25-C408-2796-4722481215E3}"/>
              </a:ext>
            </a:extLst>
          </p:cNvPr>
          <p:cNvGrpSpPr/>
          <p:nvPr/>
        </p:nvGrpSpPr>
        <p:grpSpPr>
          <a:xfrm>
            <a:off x="2731996" y="1917246"/>
            <a:ext cx="1015200" cy="1015200"/>
            <a:chOff x="2979068" y="2181479"/>
            <a:chExt cx="1015200" cy="1015200"/>
          </a:xfrm>
          <a:solidFill>
            <a:srgbClr val="42C4E3"/>
          </a:solidFill>
        </p:grpSpPr>
        <p:sp>
          <p:nvSpPr>
            <p:cNvPr id="41" name="Numéro 1">
              <a:extLst>
                <a:ext uri="{FF2B5EF4-FFF2-40B4-BE49-F238E27FC236}">
                  <a16:creationId xmlns:a16="http://schemas.microsoft.com/office/drawing/2014/main" id="{C4850AEB-286B-F623-D1CD-BEE616D956E8}"/>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2" name="? bleu">
              <a:extLst>
                <a:ext uri="{FF2B5EF4-FFF2-40B4-BE49-F238E27FC236}">
                  <a16:creationId xmlns:a16="http://schemas.microsoft.com/office/drawing/2014/main" id="{6613D0C1-AD16-5B13-3D02-182CD4206CCC}"/>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43" name="Groupe N3">
            <a:extLst>
              <a:ext uri="{FF2B5EF4-FFF2-40B4-BE49-F238E27FC236}">
                <a16:creationId xmlns:a16="http://schemas.microsoft.com/office/drawing/2014/main" id="{19021399-ED35-74D6-EE1A-177966A6473F}"/>
              </a:ext>
            </a:extLst>
          </p:cNvPr>
          <p:cNvGrpSpPr>
            <a:grpSpLocks/>
          </p:cNvGrpSpPr>
          <p:nvPr/>
        </p:nvGrpSpPr>
        <p:grpSpPr bwMode="auto">
          <a:xfrm>
            <a:off x="9956799" y="1890969"/>
            <a:ext cx="1016000" cy="1014413"/>
            <a:chOff x="9725308" y="2293938"/>
            <a:chExt cx="1015200" cy="1015200"/>
          </a:xfrm>
        </p:grpSpPr>
        <p:sp>
          <p:nvSpPr>
            <p:cNvPr id="44" name="Numéro 3">
              <a:extLst>
                <a:ext uri="{FF2B5EF4-FFF2-40B4-BE49-F238E27FC236}">
                  <a16:creationId xmlns:a16="http://schemas.microsoft.com/office/drawing/2014/main" id="{78C98DAA-2057-65AD-1EA3-52B03C87E464}"/>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5" name="? bleu">
              <a:extLst>
                <a:ext uri="{FF2B5EF4-FFF2-40B4-BE49-F238E27FC236}">
                  <a16:creationId xmlns:a16="http://schemas.microsoft.com/office/drawing/2014/main" id="{49E8BFB6-C529-2A25-BDD7-757ECB53A72B}"/>
                </a:ext>
              </a:extLst>
            </p:cNvPr>
            <p:cNvSpPr>
              <a:spLocks noChangeArrowheads="1"/>
            </p:cNvSpPr>
            <p:nvPr/>
          </p:nvSpPr>
          <p:spPr bwMode="auto">
            <a:xfrm>
              <a:off x="9960073" y="2386084"/>
              <a:ext cx="356906" cy="8324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46" name="Groupe N5">
            <a:extLst>
              <a:ext uri="{FF2B5EF4-FFF2-40B4-BE49-F238E27FC236}">
                <a16:creationId xmlns:a16="http://schemas.microsoft.com/office/drawing/2014/main" id="{8A8EF2CD-8A78-463F-2790-3C84EA1D4C35}"/>
              </a:ext>
            </a:extLst>
          </p:cNvPr>
          <p:cNvGrpSpPr>
            <a:grpSpLocks/>
          </p:cNvGrpSpPr>
          <p:nvPr/>
        </p:nvGrpSpPr>
        <p:grpSpPr bwMode="auto">
          <a:xfrm>
            <a:off x="6444719" y="4776403"/>
            <a:ext cx="1016000" cy="1016000"/>
            <a:chOff x="6250282" y="5007328"/>
            <a:chExt cx="1015200" cy="1015200"/>
          </a:xfrm>
        </p:grpSpPr>
        <p:sp>
          <p:nvSpPr>
            <p:cNvPr id="47" name="Numéro 5">
              <a:extLst>
                <a:ext uri="{FF2B5EF4-FFF2-40B4-BE49-F238E27FC236}">
                  <a16:creationId xmlns:a16="http://schemas.microsoft.com/office/drawing/2014/main" id="{9390967C-2F22-A5E5-8D7D-1B1F0DA2E5D5}"/>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8" name="? bleu">
              <a:extLst>
                <a:ext uri="{FF2B5EF4-FFF2-40B4-BE49-F238E27FC236}">
                  <a16:creationId xmlns:a16="http://schemas.microsoft.com/office/drawing/2014/main" id="{FFEAFE1A-6186-96AE-B38E-66E3B91DD17F}"/>
                </a:ext>
              </a:extLst>
            </p:cNvPr>
            <p:cNvSpPr>
              <a:spLocks noChangeArrowheads="1"/>
            </p:cNvSpPr>
            <p:nvPr/>
          </p:nvSpPr>
          <p:spPr bwMode="auto">
            <a:xfrm>
              <a:off x="6481874" y="5097744"/>
              <a:ext cx="356907" cy="83119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49" name="Groupe N4">
            <a:extLst>
              <a:ext uri="{FF2B5EF4-FFF2-40B4-BE49-F238E27FC236}">
                <a16:creationId xmlns:a16="http://schemas.microsoft.com/office/drawing/2014/main" id="{0CC8E4DB-05D9-51DC-5108-EB457FB5A09E}"/>
              </a:ext>
            </a:extLst>
          </p:cNvPr>
          <p:cNvGrpSpPr>
            <a:grpSpLocks/>
          </p:cNvGrpSpPr>
          <p:nvPr/>
        </p:nvGrpSpPr>
        <p:grpSpPr bwMode="auto">
          <a:xfrm>
            <a:off x="2885718" y="4760273"/>
            <a:ext cx="1016000" cy="1016000"/>
            <a:chOff x="3027027" y="5047015"/>
            <a:chExt cx="1015200" cy="1015200"/>
          </a:xfrm>
        </p:grpSpPr>
        <p:sp>
          <p:nvSpPr>
            <p:cNvPr id="50" name="Numéro 4">
              <a:extLst>
                <a:ext uri="{FF2B5EF4-FFF2-40B4-BE49-F238E27FC236}">
                  <a16:creationId xmlns:a16="http://schemas.microsoft.com/office/drawing/2014/main" id="{67C5129F-1FC0-E4F9-D27F-6A1A8C9FF9EE}"/>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1" name="? bleu">
              <a:extLst>
                <a:ext uri="{FF2B5EF4-FFF2-40B4-BE49-F238E27FC236}">
                  <a16:creationId xmlns:a16="http://schemas.microsoft.com/office/drawing/2014/main" id="{C4847205-CA4C-7307-B76F-29A4874A7862}"/>
                </a:ext>
              </a:extLst>
            </p:cNvPr>
            <p:cNvSpPr>
              <a:spLocks noChangeArrowheads="1"/>
            </p:cNvSpPr>
            <p:nvPr/>
          </p:nvSpPr>
          <p:spPr bwMode="auto">
            <a:xfrm>
              <a:off x="3263379" y="5118396"/>
              <a:ext cx="355320"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52" name="Groupe N6">
            <a:extLst>
              <a:ext uri="{FF2B5EF4-FFF2-40B4-BE49-F238E27FC236}">
                <a16:creationId xmlns:a16="http://schemas.microsoft.com/office/drawing/2014/main" id="{48B0E287-B1A7-CD85-5AFB-FC2E41F73A65}"/>
              </a:ext>
            </a:extLst>
          </p:cNvPr>
          <p:cNvGrpSpPr>
            <a:grpSpLocks/>
          </p:cNvGrpSpPr>
          <p:nvPr/>
        </p:nvGrpSpPr>
        <p:grpSpPr bwMode="auto">
          <a:xfrm>
            <a:off x="10191749" y="4759325"/>
            <a:ext cx="1016000" cy="1016000"/>
            <a:chOff x="9902970" y="5173076"/>
            <a:chExt cx="1015200" cy="1015200"/>
          </a:xfrm>
        </p:grpSpPr>
        <p:sp>
          <p:nvSpPr>
            <p:cNvPr id="53" name="Numéro 6">
              <a:extLst>
                <a:ext uri="{FF2B5EF4-FFF2-40B4-BE49-F238E27FC236}">
                  <a16:creationId xmlns:a16="http://schemas.microsoft.com/office/drawing/2014/main" id="{00CC1D04-2890-266D-A071-A4D90FFD9C7B}"/>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4" name="? bleu">
              <a:extLst>
                <a:ext uri="{FF2B5EF4-FFF2-40B4-BE49-F238E27FC236}">
                  <a16:creationId xmlns:a16="http://schemas.microsoft.com/office/drawing/2014/main" id="{ED223A87-8A6C-DF35-5D26-4DC3C5993B54}"/>
                </a:ext>
              </a:extLst>
            </p:cNvPr>
            <p:cNvSpPr>
              <a:spLocks noChangeArrowheads="1"/>
            </p:cNvSpPr>
            <p:nvPr/>
          </p:nvSpPr>
          <p:spPr bwMode="auto">
            <a:xfrm>
              <a:off x="10137735" y="5257147"/>
              <a:ext cx="356906" cy="83278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18" name="Espace réservé du numéro de diapositive 1">
            <a:extLst>
              <a:ext uri="{FF2B5EF4-FFF2-40B4-BE49-F238E27FC236}">
                <a16:creationId xmlns:a16="http://schemas.microsoft.com/office/drawing/2014/main" id="{4F99764A-FFF4-5267-77C4-D6174B99BD24}"/>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70</a:t>
            </a:fld>
            <a:endParaRPr lang="fr-FR" altLang="fr-FR" sz="1800" b="1" dirty="0">
              <a:solidFill>
                <a:schemeClr val="bg1"/>
              </a:solidFill>
            </a:endParaRPr>
          </a:p>
        </p:txBody>
      </p:sp>
      <p:pic>
        <p:nvPicPr>
          <p:cNvPr id="20" name="Logo AEM">
            <a:extLst>
              <a:ext uri="{FF2B5EF4-FFF2-40B4-BE49-F238E27FC236}">
                <a16:creationId xmlns:a16="http://schemas.microsoft.com/office/drawing/2014/main" id="{9C54D972-18EA-CBEF-0EC6-D794A859763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 name="Groupe 23">
            <a:extLst>
              <a:ext uri="{FF2B5EF4-FFF2-40B4-BE49-F238E27FC236}">
                <a16:creationId xmlns:a16="http://schemas.microsoft.com/office/drawing/2014/main" id="{101F44FF-4ABA-B74A-3126-1BF65EA9D58A}"/>
              </a:ext>
            </a:extLst>
          </p:cNvPr>
          <p:cNvGrpSpPr/>
          <p:nvPr/>
        </p:nvGrpSpPr>
        <p:grpSpPr>
          <a:xfrm>
            <a:off x="5333935" y="4077849"/>
            <a:ext cx="3197225" cy="2720601"/>
            <a:chOff x="5333935" y="4077849"/>
            <a:chExt cx="3197225" cy="2720601"/>
          </a:xfrm>
        </p:grpSpPr>
        <p:sp>
          <p:nvSpPr>
            <p:cNvPr id="29" name="ZoneTexte 14">
              <a:extLst>
                <a:ext uri="{FF2B5EF4-FFF2-40B4-BE49-F238E27FC236}">
                  <a16:creationId xmlns:a16="http://schemas.microsoft.com/office/drawing/2014/main" id="{8893A0BE-1BB1-0368-D622-B8489D611AE0}"/>
                </a:ext>
              </a:extLst>
            </p:cNvPr>
            <p:cNvSpPr txBox="1">
              <a:spLocks noChangeArrowheads="1"/>
            </p:cNvSpPr>
            <p:nvPr/>
          </p:nvSpPr>
          <p:spPr bwMode="auto">
            <a:xfrm>
              <a:off x="5333935" y="6090564"/>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ea typeface="Calibri" panose="020F0502020204030204" pitchFamily="34" charset="0"/>
                  <a:cs typeface="Calibri" panose="020F0502020204030204" pitchFamily="34" charset="0"/>
                </a:rPr>
                <a:t>Installer des abris pour les oiseaux</a:t>
              </a:r>
            </a:p>
          </p:txBody>
        </p:sp>
        <p:pic>
          <p:nvPicPr>
            <p:cNvPr id="23" name="Image 22">
              <a:extLst>
                <a:ext uri="{FF2B5EF4-FFF2-40B4-BE49-F238E27FC236}">
                  <a16:creationId xmlns:a16="http://schemas.microsoft.com/office/drawing/2014/main" id="{1AC12260-3688-2E8A-DD54-BC536A1F861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118503" y="4077849"/>
              <a:ext cx="1472911" cy="2052722"/>
            </a:xfrm>
            <a:prstGeom prst="rect">
              <a:avLst/>
            </a:prstGeom>
          </p:spPr>
        </p:pic>
      </p:grpSp>
      <p:sp>
        <p:nvSpPr>
          <p:cNvPr id="21" name="ZoneTexte 20">
            <a:extLst>
              <a:ext uri="{FF2B5EF4-FFF2-40B4-BE49-F238E27FC236}">
                <a16:creationId xmlns:a16="http://schemas.microsoft.com/office/drawing/2014/main" id="{ECFDB721-747C-327F-D872-037C3B0C93C8}"/>
              </a:ext>
            </a:extLst>
          </p:cNvPr>
          <p:cNvSpPr txBox="1"/>
          <p:nvPr/>
        </p:nvSpPr>
        <p:spPr>
          <a:xfrm>
            <a:off x="106501" y="6442889"/>
            <a:ext cx="1882497" cy="276999"/>
          </a:xfrm>
          <a:prstGeom prst="rect">
            <a:avLst/>
          </a:prstGeom>
          <a:noFill/>
        </p:spPr>
        <p:txBody>
          <a:bodyPr wrap="square" rtlCol="0">
            <a:spAutoFit/>
          </a:bodyPr>
          <a:lstStyle/>
          <a:p>
            <a:r>
              <a:rPr lang="fr-FR" sz="1200" dirty="0" err="1"/>
              <a:t>Hins.Jar.Compt.Jsauv.AbrOi</a:t>
            </a:r>
            <a:endParaRPr lang="fr-FR" sz="1200" dirty="0"/>
          </a:p>
        </p:txBody>
      </p:sp>
      <p:pic>
        <p:nvPicPr>
          <p:cNvPr id="26" name="Picto Info">
            <a:extLst>
              <a:ext uri="{FF2B5EF4-FFF2-40B4-BE49-F238E27FC236}">
                <a16:creationId xmlns:a16="http://schemas.microsoft.com/office/drawing/2014/main" id="{9ABA2450-C29F-D45E-6F5A-06D892AF98B2}"/>
              </a:ext>
            </a:extLst>
          </p:cNvPr>
          <p:cNvPicPr>
            <a:picLocks noChangeAspect="1"/>
          </p:cNvPicPr>
          <p:nvPr/>
        </p:nvPicPr>
        <p:blipFill>
          <a:blip r:embed="rId13">
            <a:duotone>
              <a:schemeClr val="accent6">
                <a:shade val="45000"/>
                <a:satMod val="135000"/>
              </a:schemeClr>
              <a:prstClr val="white"/>
            </a:duotone>
          </a:blip>
          <a:srcRect/>
          <a:stretch>
            <a:fillRect/>
          </a:stretch>
        </p:blipFill>
        <p:spPr bwMode="auto">
          <a:xfrm>
            <a:off x="292100" y="1704975"/>
            <a:ext cx="779463" cy="661988"/>
          </a:xfrm>
          <a:prstGeom prst="rect">
            <a:avLst/>
          </a:prstGeom>
          <a:noFill/>
          <a:ln>
            <a:noFill/>
          </a:ln>
        </p:spPr>
      </p:pic>
      <p:sp>
        <p:nvSpPr>
          <p:cNvPr id="28" name="Carré corné Info">
            <a:extLst>
              <a:ext uri="{FF2B5EF4-FFF2-40B4-BE49-F238E27FC236}">
                <a16:creationId xmlns:a16="http://schemas.microsoft.com/office/drawing/2014/main" id="{204562DA-B47C-10BD-9BDB-20E91EC7CF59}"/>
              </a:ext>
            </a:extLst>
          </p:cNvPr>
          <p:cNvSpPr/>
          <p:nvPr/>
        </p:nvSpPr>
        <p:spPr>
          <a:xfrm>
            <a:off x="153337" y="4409762"/>
            <a:ext cx="1861224" cy="1949773"/>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28600" indent="-228600">
              <a:buAutoNum type="arabicPeriod"/>
              <a:defRPr/>
            </a:pPr>
            <a:endParaRPr lang="fr-FR" sz="1100" b="1" dirty="0">
              <a:solidFill>
                <a:srgbClr val="002060"/>
              </a:solidFill>
            </a:endParaRPr>
          </a:p>
          <a:p>
            <a:pPr marL="228600" indent="-228600">
              <a:buAutoNum type="arabicPeriod"/>
              <a:defRPr/>
            </a:pPr>
            <a:endParaRPr lang="fr-FR" sz="1100" b="1" dirty="0">
              <a:solidFill>
                <a:srgbClr val="002060"/>
              </a:solidFill>
            </a:endParaRPr>
          </a:p>
          <a:p>
            <a:pPr marL="228600" indent="-228600">
              <a:buAutoNum type="arabicPeriod"/>
              <a:defRPr/>
            </a:pPr>
            <a:r>
              <a:rPr lang="fr-FR" sz="1100" b="1" dirty="0">
                <a:solidFill>
                  <a:srgbClr val="002060"/>
                </a:solidFill>
              </a:rPr>
              <a:t>Fabriquer des hôtels à insectes</a:t>
            </a:r>
          </a:p>
          <a:p>
            <a:pPr marL="228600" indent="-228600">
              <a:buAutoNum type="arabicPeriod"/>
              <a:defRPr/>
            </a:pPr>
            <a:r>
              <a:rPr lang="fr-FR" sz="1100" b="1" dirty="0">
                <a:solidFill>
                  <a:srgbClr val="002060"/>
                </a:solidFill>
              </a:rPr>
              <a:t>Mettre des jardinières</a:t>
            </a:r>
          </a:p>
          <a:p>
            <a:pPr marL="228600" indent="-228600">
              <a:buAutoNum type="arabicPeriod"/>
              <a:defRPr/>
            </a:pPr>
            <a:r>
              <a:rPr lang="fr-FR" sz="1100" b="1" dirty="0">
                <a:solidFill>
                  <a:srgbClr val="002060"/>
                </a:solidFill>
              </a:rPr>
              <a:t>Faire un compost</a:t>
            </a:r>
          </a:p>
          <a:p>
            <a:pPr marL="228600" indent="-228600">
              <a:buAutoNum type="arabicPeriod"/>
              <a:defRPr/>
            </a:pPr>
            <a:r>
              <a:rPr lang="fr-FR" sz="1100" b="1" dirty="0">
                <a:solidFill>
                  <a:srgbClr val="002060"/>
                </a:solidFill>
              </a:rPr>
              <a:t>Laisser des coins sauvages dans le jardin</a:t>
            </a:r>
          </a:p>
          <a:p>
            <a:pPr marL="228600" indent="-228600">
              <a:buAutoNum type="arabicPeriod"/>
              <a:defRPr/>
            </a:pPr>
            <a:r>
              <a:rPr lang="fr-FR" sz="1100" b="1" dirty="0">
                <a:solidFill>
                  <a:srgbClr val="002060"/>
                </a:solidFill>
              </a:rPr>
              <a:t>Installer des abris pour les oiseaux</a:t>
            </a:r>
          </a:p>
          <a:p>
            <a:pPr marL="228600" indent="-228600">
              <a:buAutoNum type="arabicPeriod"/>
              <a:defRPr/>
            </a:pPr>
            <a:r>
              <a:rPr lang="fr-FR" sz="1100" b="1" dirty="0">
                <a:solidFill>
                  <a:srgbClr val="002060"/>
                </a:solidFill>
              </a:rPr>
              <a:t>Et d’autres encore</a:t>
            </a:r>
          </a:p>
        </p:txBody>
      </p:sp>
    </p:spTree>
    <p:extLst>
      <p:ext uri="{BB962C8B-B14F-4D97-AF65-F5344CB8AC3E}">
        <p14:creationId xmlns:p14="http://schemas.microsoft.com/office/powerpoint/2010/main" val="32039644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9" restart="whenNotActive" fill="hold" evtFilter="cancelBubble" nodeType="interactiveSeq">
                <p:stCondLst>
                  <p:cond evt="onClick" delay="0">
                    <p:tgtEl>
                      <p:spTgt spid="40"/>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40"/>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40"/>
                  </p:tgtEl>
                </p:cond>
              </p:nextCondLst>
            </p:seq>
            <p:seq concurrent="1" nextAc="seek">
              <p:cTn id="16" restart="whenNotActive" fill="hold" evtFilter="cancelBubble" nodeType="interactiveSeq">
                <p:stCondLst>
                  <p:cond evt="onClick" delay="0">
                    <p:tgtEl>
                      <p:spTgt spid="43"/>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43"/>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childTnLst>
                          </p:cTn>
                        </p:par>
                      </p:childTnLst>
                    </p:cTn>
                  </p:par>
                </p:childTnLst>
              </p:cTn>
              <p:nextCondLst>
                <p:cond evt="onClick" delay="0">
                  <p:tgtEl>
                    <p:spTgt spid="43"/>
                  </p:tgtEl>
                </p:cond>
              </p:nextCondLst>
            </p:seq>
            <p:seq concurrent="1" nextAc="seek">
              <p:cTn id="23" restart="whenNotActive" fill="hold" evtFilter="cancelBubble" nodeType="interactiveSeq">
                <p:stCondLst>
                  <p:cond evt="onClick" delay="0">
                    <p:tgtEl>
                      <p:spTgt spid="49"/>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49"/>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58"/>
                                        </p:tgtEl>
                                        <p:attrNameLst>
                                          <p:attrName>style.visibility</p:attrName>
                                        </p:attrNameLst>
                                      </p:cBhvr>
                                      <p:to>
                                        <p:strVal val="visible"/>
                                      </p:to>
                                    </p:set>
                                  </p:childTnLst>
                                </p:cTn>
                              </p:par>
                            </p:childTnLst>
                          </p:cTn>
                        </p:par>
                      </p:childTnLst>
                    </p:cTn>
                  </p:par>
                </p:childTnLst>
              </p:cTn>
              <p:nextCondLst>
                <p:cond evt="onClick" delay="0">
                  <p:tgtEl>
                    <p:spTgt spid="49"/>
                  </p:tgtEl>
                </p:cond>
              </p:nextCondLst>
            </p:seq>
            <p:seq concurrent="1" nextAc="seek">
              <p:cTn id="30" restart="whenNotActive" fill="hold" evtFilter="cancelBubble" nodeType="interactiveSeq">
                <p:stCondLst>
                  <p:cond evt="onClick" delay="0">
                    <p:tgtEl>
                      <p:spTgt spid="46"/>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withEffect">
                                  <p:stCondLst>
                                    <p:cond delay="0"/>
                                  </p:stCondLst>
                                  <p:childTnLst>
                                    <p:set>
                                      <p:cBhvr>
                                        <p:cTn id="34" dur="1" fill="hold">
                                          <p:stCondLst>
                                            <p:cond delay="0"/>
                                          </p:stCondLst>
                                        </p:cTn>
                                        <p:tgtEl>
                                          <p:spTgt spid="46"/>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46"/>
                  </p:tgtEl>
                </p:cond>
              </p:nextCondLst>
            </p:seq>
            <p:seq concurrent="1" nextAc="seek">
              <p:cTn id="37" restart="whenNotActive" fill="hold" evtFilter="cancelBubble" nodeType="interactiveSeq">
                <p:stCondLst>
                  <p:cond evt="onClick" delay="0">
                    <p:tgtEl>
                      <p:spTgt spid="52"/>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nodeType="withEffect">
                                  <p:stCondLst>
                                    <p:cond delay="0"/>
                                  </p:stCondLst>
                                  <p:childTnLst>
                                    <p:set>
                                      <p:cBhvr>
                                        <p:cTn id="41" dur="1" fill="hold">
                                          <p:stCondLst>
                                            <p:cond delay="0"/>
                                          </p:stCondLst>
                                        </p:cTn>
                                        <p:tgtEl>
                                          <p:spTgt spid="52"/>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52"/>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xit" presetSubtype="0" fill="hold" grpId="1" nodeType="clickEffect">
                                  <p:stCondLst>
                                    <p:cond delay="0"/>
                                  </p:stCondLst>
                                  <p:childTnLst>
                                    <p:set>
                                      <p:cBhvr>
                                        <p:cTn id="52"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28" grpId="0" animBg="1"/>
      <p:bldP spid="28" grpId="1" animBg="1"/>
    </p:bld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5598C3E7-C2EF-04F1-FBAC-9B32E9090D47}"/>
              </a:ext>
            </a:extLst>
          </p:cNvPr>
          <p:cNvPicPr>
            <a:picLocks noChangeAspect="1"/>
          </p:cNvPicPr>
          <p:nvPr/>
        </p:nvPicPr>
        <p:blipFill rotWithShape="1">
          <a:blip r:embed="rId2">
            <a:extLst>
              <a:ext uri="{28A0092B-C50C-407E-A947-70E740481C1C}">
                <a14:useLocalDpi xmlns:a14="http://schemas.microsoft.com/office/drawing/2010/main" val="0"/>
              </a:ext>
            </a:extLst>
          </a:blip>
          <a:srcRect t="18556" b="7743"/>
          <a:stretch/>
        </p:blipFill>
        <p:spPr>
          <a:xfrm>
            <a:off x="1235076" y="1116013"/>
            <a:ext cx="11006718" cy="5741987"/>
          </a:xfrm>
          <a:prstGeom prst="rect">
            <a:avLst/>
          </a:prstGeom>
        </p:spPr>
      </p:pic>
      <p:sp>
        <p:nvSpPr>
          <p:cNvPr id="2" name="Rectangle 2">
            <a:extLst>
              <a:ext uri="{FF2B5EF4-FFF2-40B4-BE49-F238E27FC236}">
                <a16:creationId xmlns:a16="http://schemas.microsoft.com/office/drawing/2014/main" id="{3DEE2ED8-046C-2ED1-4B00-F499562A8ABF}"/>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Sais-tu combien de temps mettent nos déchets </a:t>
            </a:r>
          </a:p>
          <a:p>
            <a:pPr algn="ctr" eaLnBrk="1" hangingPunct="1">
              <a:defRPr/>
            </a:pPr>
            <a:r>
              <a:rPr lang="fr-FR" sz="3500" b="1" dirty="0">
                <a:solidFill>
                  <a:srgbClr val="4472C4">
                    <a:lumMod val="75000"/>
                  </a:srgbClr>
                </a:solidFill>
                <a:cs typeface="Arial" panose="020B0604020202020204" pitchFamily="34" charset="0"/>
              </a:rPr>
              <a:t>à se dégrader dans la nature ?</a:t>
            </a:r>
          </a:p>
        </p:txBody>
      </p:sp>
      <p:sp>
        <p:nvSpPr>
          <p:cNvPr id="3" name="Rectangle 1">
            <a:extLst>
              <a:ext uri="{FF2B5EF4-FFF2-40B4-BE49-F238E27FC236}">
                <a16:creationId xmlns:a16="http://schemas.microsoft.com/office/drawing/2014/main" id="{8B6759BA-E852-1802-D908-7FD6D7D9F7D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5" name="ZtxtP-Info">
            <a:extLst>
              <a:ext uri="{FF2B5EF4-FFF2-40B4-BE49-F238E27FC236}">
                <a16:creationId xmlns:a16="http://schemas.microsoft.com/office/drawing/2014/main" id="{B90CF778-855D-89D5-8D5F-B901B6C8737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C5162CE6-6013-96F3-E365-D765BB15D3E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3DA4BF92-3611-2DBE-2D9D-8679D8A839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1D2C4FDE-8A2E-5BD6-E4C6-EBE13DF7ADC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A9BE775A-1870-3EF1-BF64-8C9668D39AC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5F9806F5-BE30-6961-8D7B-70361E9BD6A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74FD8427-1189-B572-B221-0DC1D5B57AB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space réservé du numéro de diapositive 1">
            <a:extLst>
              <a:ext uri="{FF2B5EF4-FFF2-40B4-BE49-F238E27FC236}">
                <a16:creationId xmlns:a16="http://schemas.microsoft.com/office/drawing/2014/main" id="{5CE3C2E8-CBC7-0E1D-D2DC-8E6B8F7A04DF}"/>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71</a:t>
            </a:fld>
            <a:endParaRPr lang="fr-FR" altLang="fr-FR" sz="1800" b="1" dirty="0">
              <a:solidFill>
                <a:schemeClr val="bg1"/>
              </a:solidFill>
            </a:endParaRPr>
          </a:p>
        </p:txBody>
      </p:sp>
      <p:sp>
        <p:nvSpPr>
          <p:cNvPr id="13" name="ZoneTexte 14">
            <a:extLst>
              <a:ext uri="{FF2B5EF4-FFF2-40B4-BE49-F238E27FC236}">
                <a16:creationId xmlns:a16="http://schemas.microsoft.com/office/drawing/2014/main" id="{C12289BF-21F4-AFC0-7CED-D42E8438C527}"/>
              </a:ext>
            </a:extLst>
          </p:cNvPr>
          <p:cNvSpPr txBox="1">
            <a:spLocks noChangeArrowheads="1"/>
          </p:cNvSpPr>
          <p:nvPr/>
        </p:nvSpPr>
        <p:spPr bwMode="auto">
          <a:xfrm>
            <a:off x="935606" y="5322888"/>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bg1"/>
                </a:solidFill>
                <a:ea typeface="Calibri" panose="020F0502020204030204" pitchFamily="34" charset="0"/>
                <a:cs typeface="Calibri" panose="020F0502020204030204" pitchFamily="34" charset="0"/>
              </a:rPr>
              <a:t>PAPIER </a:t>
            </a:r>
          </a:p>
          <a:p>
            <a:pPr algn="ctr" eaLnBrk="1" hangingPunct="1">
              <a:lnSpc>
                <a:spcPct val="100000"/>
              </a:lnSpc>
              <a:spcBef>
                <a:spcPct val="0"/>
              </a:spcBef>
              <a:buFontTx/>
              <a:buNone/>
              <a:defRPr/>
            </a:pPr>
            <a:r>
              <a:rPr lang="fr-FR" altLang="fr-FR" sz="2000" b="1" dirty="0">
                <a:solidFill>
                  <a:schemeClr val="bg1"/>
                </a:solidFill>
                <a:ea typeface="Calibri" panose="020F0502020204030204" pitchFamily="34" charset="0"/>
                <a:cs typeface="Calibri" panose="020F0502020204030204" pitchFamily="34" charset="0"/>
              </a:rPr>
              <a:t>3 MOIS</a:t>
            </a:r>
          </a:p>
        </p:txBody>
      </p:sp>
      <p:sp>
        <p:nvSpPr>
          <p:cNvPr id="15" name="ZoneTexte 14">
            <a:extLst>
              <a:ext uri="{FF2B5EF4-FFF2-40B4-BE49-F238E27FC236}">
                <a16:creationId xmlns:a16="http://schemas.microsoft.com/office/drawing/2014/main" id="{6EA6697C-C080-F27F-4B5E-2F9A17D7725C}"/>
              </a:ext>
            </a:extLst>
          </p:cNvPr>
          <p:cNvSpPr txBox="1">
            <a:spLocks noChangeArrowheads="1"/>
          </p:cNvSpPr>
          <p:nvPr/>
        </p:nvSpPr>
        <p:spPr bwMode="auto">
          <a:xfrm>
            <a:off x="3640137" y="5491956"/>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bg1"/>
                </a:solidFill>
                <a:ea typeface="Calibri" panose="020F0502020204030204" pitchFamily="34" charset="0"/>
                <a:cs typeface="Calibri" panose="020F0502020204030204" pitchFamily="34" charset="0"/>
              </a:rPr>
              <a:t>JOURNAUX </a:t>
            </a:r>
          </a:p>
          <a:p>
            <a:pPr algn="ctr" eaLnBrk="1" hangingPunct="1">
              <a:lnSpc>
                <a:spcPct val="100000"/>
              </a:lnSpc>
              <a:spcBef>
                <a:spcPct val="0"/>
              </a:spcBef>
              <a:buFontTx/>
              <a:buNone/>
              <a:defRPr/>
            </a:pPr>
            <a:r>
              <a:rPr lang="fr-FR" altLang="fr-FR" sz="2000" b="1" dirty="0">
                <a:solidFill>
                  <a:schemeClr val="bg1"/>
                </a:solidFill>
                <a:ea typeface="Calibri" panose="020F0502020204030204" pitchFamily="34" charset="0"/>
                <a:cs typeface="Calibri" panose="020F0502020204030204" pitchFamily="34" charset="0"/>
              </a:rPr>
              <a:t>1 AN</a:t>
            </a:r>
          </a:p>
        </p:txBody>
      </p:sp>
      <p:sp>
        <p:nvSpPr>
          <p:cNvPr id="17" name="ZoneTexte 14">
            <a:extLst>
              <a:ext uri="{FF2B5EF4-FFF2-40B4-BE49-F238E27FC236}">
                <a16:creationId xmlns:a16="http://schemas.microsoft.com/office/drawing/2014/main" id="{3AC6AE19-7BE2-5247-3F18-88B6EB7EAA3E}"/>
              </a:ext>
            </a:extLst>
          </p:cNvPr>
          <p:cNvSpPr txBox="1">
            <a:spLocks noChangeArrowheads="1"/>
          </p:cNvSpPr>
          <p:nvPr/>
        </p:nvSpPr>
        <p:spPr bwMode="auto">
          <a:xfrm>
            <a:off x="5979183" y="4815505"/>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bg1"/>
                </a:solidFill>
                <a:ea typeface="Calibri" panose="020F0502020204030204" pitchFamily="34" charset="0"/>
                <a:cs typeface="Calibri" panose="020F0502020204030204" pitchFamily="34" charset="0"/>
              </a:rPr>
              <a:t>CHEWING-GUM </a:t>
            </a:r>
          </a:p>
          <a:p>
            <a:pPr algn="ctr" eaLnBrk="1" hangingPunct="1">
              <a:lnSpc>
                <a:spcPct val="100000"/>
              </a:lnSpc>
              <a:spcBef>
                <a:spcPct val="0"/>
              </a:spcBef>
              <a:buFontTx/>
              <a:buNone/>
              <a:defRPr/>
            </a:pPr>
            <a:r>
              <a:rPr lang="fr-FR" altLang="fr-FR" sz="2000" b="1" dirty="0">
                <a:solidFill>
                  <a:schemeClr val="bg1"/>
                </a:solidFill>
                <a:ea typeface="Calibri" panose="020F0502020204030204" pitchFamily="34" charset="0"/>
                <a:cs typeface="Calibri" panose="020F0502020204030204" pitchFamily="34" charset="0"/>
              </a:rPr>
              <a:t>5 A 50 ANS</a:t>
            </a:r>
          </a:p>
        </p:txBody>
      </p:sp>
      <p:sp>
        <p:nvSpPr>
          <p:cNvPr id="18" name="ZoneTexte 14">
            <a:extLst>
              <a:ext uri="{FF2B5EF4-FFF2-40B4-BE49-F238E27FC236}">
                <a16:creationId xmlns:a16="http://schemas.microsoft.com/office/drawing/2014/main" id="{1994A04F-9AC7-A4A3-E5A2-5C98183FB758}"/>
              </a:ext>
            </a:extLst>
          </p:cNvPr>
          <p:cNvSpPr txBox="1">
            <a:spLocks noChangeArrowheads="1"/>
          </p:cNvSpPr>
          <p:nvPr/>
        </p:nvSpPr>
        <p:spPr bwMode="auto">
          <a:xfrm>
            <a:off x="8232014" y="5676831"/>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bg1"/>
                </a:solidFill>
                <a:ea typeface="Calibri" panose="020F0502020204030204" pitchFamily="34" charset="0"/>
                <a:cs typeface="Calibri" panose="020F0502020204030204" pitchFamily="34" charset="0"/>
              </a:rPr>
              <a:t>SAC PLASTIQUE </a:t>
            </a:r>
          </a:p>
          <a:p>
            <a:pPr algn="ctr" eaLnBrk="1" hangingPunct="1">
              <a:lnSpc>
                <a:spcPct val="100000"/>
              </a:lnSpc>
              <a:spcBef>
                <a:spcPct val="0"/>
              </a:spcBef>
              <a:buFontTx/>
              <a:buNone/>
              <a:defRPr/>
            </a:pPr>
            <a:r>
              <a:rPr lang="fr-FR" altLang="fr-FR" sz="2000" b="1" dirty="0">
                <a:solidFill>
                  <a:schemeClr val="bg1"/>
                </a:solidFill>
                <a:ea typeface="Calibri" panose="020F0502020204030204" pitchFamily="34" charset="0"/>
                <a:cs typeface="Calibri" panose="020F0502020204030204" pitchFamily="34" charset="0"/>
              </a:rPr>
              <a:t>DE 100 A 1000 ANS</a:t>
            </a:r>
          </a:p>
        </p:txBody>
      </p:sp>
      <p:sp>
        <p:nvSpPr>
          <p:cNvPr id="19" name="ZoneTexte 14">
            <a:extLst>
              <a:ext uri="{FF2B5EF4-FFF2-40B4-BE49-F238E27FC236}">
                <a16:creationId xmlns:a16="http://schemas.microsoft.com/office/drawing/2014/main" id="{F75835D2-D1A2-FFD3-D5BC-D79863E9FD01}"/>
              </a:ext>
            </a:extLst>
          </p:cNvPr>
          <p:cNvSpPr txBox="1">
            <a:spLocks noChangeArrowheads="1"/>
          </p:cNvSpPr>
          <p:nvPr/>
        </p:nvSpPr>
        <p:spPr bwMode="auto">
          <a:xfrm>
            <a:off x="2068009" y="1781760"/>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ea typeface="Calibri" panose="020F0502020204030204" pitchFamily="34" charset="0"/>
                <a:cs typeface="Calibri" panose="020F0502020204030204" pitchFamily="34" charset="0"/>
              </a:rPr>
              <a:t>EPLUCHURES</a:t>
            </a:r>
          </a:p>
          <a:p>
            <a:pPr algn="ctr" eaLnBrk="1" hangingPunct="1">
              <a:lnSpc>
                <a:spcPct val="100000"/>
              </a:lnSpc>
              <a:spcBef>
                <a:spcPct val="0"/>
              </a:spcBef>
              <a:buFontTx/>
              <a:buNone/>
              <a:defRPr/>
            </a:pPr>
            <a:r>
              <a:rPr lang="fr-FR" altLang="fr-FR" sz="2000" b="1" dirty="0">
                <a:ea typeface="Calibri" panose="020F0502020204030204" pitchFamily="34" charset="0"/>
                <a:cs typeface="Calibri" panose="020F0502020204030204" pitchFamily="34" charset="0"/>
              </a:rPr>
              <a:t>6 MOIS</a:t>
            </a:r>
          </a:p>
        </p:txBody>
      </p:sp>
      <p:sp>
        <p:nvSpPr>
          <p:cNvPr id="20" name="ZoneTexte 14">
            <a:extLst>
              <a:ext uri="{FF2B5EF4-FFF2-40B4-BE49-F238E27FC236}">
                <a16:creationId xmlns:a16="http://schemas.microsoft.com/office/drawing/2014/main" id="{02BB2718-B0F1-ABB8-F16E-C0891F78A366}"/>
              </a:ext>
            </a:extLst>
          </p:cNvPr>
          <p:cNvSpPr txBox="1">
            <a:spLocks noChangeArrowheads="1"/>
          </p:cNvSpPr>
          <p:nvPr/>
        </p:nvSpPr>
        <p:spPr bwMode="auto">
          <a:xfrm>
            <a:off x="5428747" y="1707780"/>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ea typeface="Calibri" panose="020F0502020204030204" pitchFamily="34" charset="0"/>
                <a:cs typeface="Calibri" panose="020F0502020204030204" pitchFamily="34" charset="0"/>
              </a:rPr>
              <a:t>MEGOT</a:t>
            </a:r>
          </a:p>
          <a:p>
            <a:pPr algn="ctr" eaLnBrk="1" hangingPunct="1">
              <a:lnSpc>
                <a:spcPct val="100000"/>
              </a:lnSpc>
              <a:spcBef>
                <a:spcPct val="0"/>
              </a:spcBef>
              <a:buFontTx/>
              <a:buNone/>
              <a:defRPr/>
            </a:pPr>
            <a:r>
              <a:rPr lang="fr-FR" altLang="fr-FR" sz="2000" b="1" dirty="0">
                <a:ea typeface="Calibri" panose="020F0502020204030204" pitchFamily="34" charset="0"/>
                <a:cs typeface="Calibri" panose="020F0502020204030204" pitchFamily="34" charset="0"/>
              </a:rPr>
              <a:t>DE 2 A 12 ANS</a:t>
            </a:r>
          </a:p>
        </p:txBody>
      </p:sp>
      <p:sp>
        <p:nvSpPr>
          <p:cNvPr id="21" name="ZoneTexte 14">
            <a:extLst>
              <a:ext uri="{FF2B5EF4-FFF2-40B4-BE49-F238E27FC236}">
                <a16:creationId xmlns:a16="http://schemas.microsoft.com/office/drawing/2014/main" id="{2A0B3C3B-6886-C977-992F-09A6021D2F2F}"/>
              </a:ext>
            </a:extLst>
          </p:cNvPr>
          <p:cNvSpPr txBox="1">
            <a:spLocks noChangeArrowheads="1"/>
          </p:cNvSpPr>
          <p:nvPr/>
        </p:nvSpPr>
        <p:spPr bwMode="auto">
          <a:xfrm>
            <a:off x="7527713" y="1682026"/>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ea typeface="Calibri" panose="020F0502020204030204" pitchFamily="34" charset="0"/>
                <a:cs typeface="Calibri" panose="020F0502020204030204" pitchFamily="34" charset="0"/>
              </a:rPr>
              <a:t>CANETTE </a:t>
            </a:r>
          </a:p>
          <a:p>
            <a:pPr algn="ctr" eaLnBrk="1" hangingPunct="1">
              <a:lnSpc>
                <a:spcPct val="100000"/>
              </a:lnSpc>
              <a:spcBef>
                <a:spcPct val="0"/>
              </a:spcBef>
              <a:buFontTx/>
              <a:buNone/>
              <a:defRPr/>
            </a:pPr>
            <a:r>
              <a:rPr lang="fr-FR" altLang="fr-FR" sz="2000" b="1" dirty="0">
                <a:ea typeface="Calibri" panose="020F0502020204030204" pitchFamily="34" charset="0"/>
                <a:cs typeface="Calibri" panose="020F0502020204030204" pitchFamily="34" charset="0"/>
              </a:rPr>
              <a:t>DE 10 A 100 ANS</a:t>
            </a:r>
          </a:p>
        </p:txBody>
      </p:sp>
      <p:sp>
        <p:nvSpPr>
          <p:cNvPr id="22" name="ZoneTexte 14">
            <a:extLst>
              <a:ext uri="{FF2B5EF4-FFF2-40B4-BE49-F238E27FC236}">
                <a16:creationId xmlns:a16="http://schemas.microsoft.com/office/drawing/2014/main" id="{247C17A2-E5D3-E97E-8ABB-5418CFB8430A}"/>
              </a:ext>
            </a:extLst>
          </p:cNvPr>
          <p:cNvSpPr txBox="1">
            <a:spLocks noChangeArrowheads="1"/>
          </p:cNvSpPr>
          <p:nvPr/>
        </p:nvSpPr>
        <p:spPr bwMode="auto">
          <a:xfrm>
            <a:off x="9626678" y="1187582"/>
            <a:ext cx="3197225" cy="70788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ea typeface="Calibri" panose="020F0502020204030204" pitchFamily="34" charset="0"/>
                <a:cs typeface="Calibri" panose="020F0502020204030204" pitchFamily="34" charset="0"/>
              </a:rPr>
              <a:t>VERRE</a:t>
            </a:r>
          </a:p>
          <a:p>
            <a:pPr algn="ctr" eaLnBrk="1" hangingPunct="1">
              <a:lnSpc>
                <a:spcPct val="100000"/>
              </a:lnSpc>
              <a:spcBef>
                <a:spcPct val="0"/>
              </a:spcBef>
              <a:buFontTx/>
              <a:buNone/>
              <a:defRPr/>
            </a:pPr>
            <a:r>
              <a:rPr lang="fr-FR" altLang="fr-FR" sz="2000" b="1" dirty="0">
                <a:ea typeface="Calibri" panose="020F0502020204030204" pitchFamily="34" charset="0"/>
                <a:cs typeface="Calibri" panose="020F0502020204030204" pitchFamily="34" charset="0"/>
              </a:rPr>
              <a:t>4000 ANS</a:t>
            </a:r>
          </a:p>
        </p:txBody>
      </p:sp>
      <p:pic>
        <p:nvPicPr>
          <p:cNvPr id="24" name="Image 23">
            <a:hlinkClick r:id="rId6"/>
            <a:extLst>
              <a:ext uri="{FF2B5EF4-FFF2-40B4-BE49-F238E27FC236}">
                <a16:creationId xmlns:a16="http://schemas.microsoft.com/office/drawing/2014/main" id="{8C8D1497-BADD-75EE-F0F2-E6917EA8EAB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2100" y="3729323"/>
            <a:ext cx="780290" cy="661417"/>
          </a:xfrm>
          <a:prstGeom prst="rect">
            <a:avLst/>
          </a:prstGeom>
        </p:spPr>
      </p:pic>
      <p:pic>
        <p:nvPicPr>
          <p:cNvPr id="14" name="Logo AEM">
            <a:extLst>
              <a:ext uri="{FF2B5EF4-FFF2-40B4-BE49-F238E27FC236}">
                <a16:creationId xmlns:a16="http://schemas.microsoft.com/office/drawing/2014/main" id="{863A4389-A6FC-3D0A-E38F-291B616E9BC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1">
            <a:hlinkClick r:id="rId9" action="ppaction://hlinksldjump"/>
            <a:extLst>
              <a:ext uri="{FF2B5EF4-FFF2-40B4-BE49-F238E27FC236}">
                <a16:creationId xmlns:a16="http://schemas.microsoft.com/office/drawing/2014/main" id="{4C78C57D-B723-09B6-4382-96728D2ED1B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11617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17676EA1-9922-BD64-401A-9EA04874D1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633538" y="4312530"/>
            <a:ext cx="3866956" cy="3812818"/>
          </a:xfrm>
          <a:prstGeom prst="rect">
            <a:avLst/>
          </a:prstGeom>
        </p:spPr>
      </p:pic>
      <p:pic>
        <p:nvPicPr>
          <p:cNvPr id="16" name="Image 15">
            <a:extLst>
              <a:ext uri="{FF2B5EF4-FFF2-40B4-BE49-F238E27FC236}">
                <a16:creationId xmlns:a16="http://schemas.microsoft.com/office/drawing/2014/main" id="{C263C09A-81E4-78B4-5CC7-0A50564655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1606" y="884458"/>
            <a:ext cx="5018864" cy="5973542"/>
          </a:xfrm>
          <a:prstGeom prst="rect">
            <a:avLst/>
          </a:prstGeom>
        </p:spPr>
      </p:pic>
      <p:sp>
        <p:nvSpPr>
          <p:cNvPr id="4" name="Rectangle 2">
            <a:extLst>
              <a:ext uri="{FF2B5EF4-FFF2-40B4-BE49-F238E27FC236}">
                <a16:creationId xmlns:a16="http://schemas.microsoft.com/office/drawing/2014/main" id="{AF9C7D08-50BE-F4C3-D4D5-8BDD42ADDEC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4472C4">
                    <a:lumMod val="75000"/>
                  </a:srgbClr>
                </a:solidFill>
                <a:cs typeface="Arial" panose="020B0604020202020204" pitchFamily="34" charset="0"/>
              </a:rPr>
              <a:t>Une seule santé </a:t>
            </a:r>
            <a:endParaRPr lang="fr-FR" sz="3500" b="1" dirty="0">
              <a:solidFill>
                <a:srgbClr val="4472C4">
                  <a:lumMod val="75000"/>
                </a:srgbClr>
              </a:solidFill>
              <a:cs typeface="Arial" panose="020B0604020202020204" pitchFamily="34" charset="0"/>
            </a:endParaRPr>
          </a:p>
        </p:txBody>
      </p:sp>
      <p:sp>
        <p:nvSpPr>
          <p:cNvPr id="5" name="Rectangle 1">
            <a:extLst>
              <a:ext uri="{FF2B5EF4-FFF2-40B4-BE49-F238E27FC236}">
                <a16:creationId xmlns:a16="http://schemas.microsoft.com/office/drawing/2014/main" id="{38DD2EB3-2051-5E75-76F6-D54CD6087BF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A7110E97-780C-2097-D281-5815DDD1786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EEEFF698-A531-9B73-8CAF-FAA71BB58FB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8014CBFC-49A0-B590-DA5C-39DAF0B6E65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B56E5B4D-80FC-7CEF-6F69-20A853DDA8A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F50FC7F7-D404-2205-CB5C-B159B11901FA}"/>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F571819C-4E3A-2015-B868-D66ED40BF6C3}"/>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92992D4A-4D5B-5AB0-076A-137D2014E67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2FF6ECF4-D109-7ED8-7634-50497D9E0F9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1D93E141-DC22-74FE-EAA4-5209AF94B642}"/>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72</a:t>
            </a:fld>
            <a:endParaRPr lang="fr-FR" altLang="fr-FR" sz="1800" b="1" dirty="0">
              <a:solidFill>
                <a:schemeClr val="bg1"/>
              </a:solidFill>
            </a:endParaRPr>
          </a:p>
        </p:txBody>
      </p:sp>
      <p:pic>
        <p:nvPicPr>
          <p:cNvPr id="14" name="Image 13">
            <a:extLst>
              <a:ext uri="{FF2B5EF4-FFF2-40B4-BE49-F238E27FC236}">
                <a16:creationId xmlns:a16="http://schemas.microsoft.com/office/drawing/2014/main" id="{BB9A1D55-8A02-8AF8-D606-7461A8BFC24E}"/>
              </a:ext>
            </a:extLst>
          </p:cNvPr>
          <p:cNvPicPr>
            <a:picLocks noChangeAspect="1"/>
          </p:cNvPicPr>
          <p:nvPr/>
        </p:nvPicPr>
        <p:blipFill rotWithShape="1">
          <a:blip r:embed="rId8">
            <a:extLst>
              <a:ext uri="{28A0092B-C50C-407E-A947-70E740481C1C}">
                <a14:useLocalDpi xmlns:a14="http://schemas.microsoft.com/office/drawing/2010/main" val="0"/>
              </a:ext>
            </a:extLst>
          </a:blip>
          <a:srcRect t="16074"/>
          <a:stretch/>
        </p:blipFill>
        <p:spPr>
          <a:xfrm>
            <a:off x="2751903" y="2366962"/>
            <a:ext cx="5796778" cy="4491037"/>
          </a:xfrm>
          <a:prstGeom prst="rect">
            <a:avLst/>
          </a:prstGeom>
        </p:spPr>
      </p:pic>
      <p:pic>
        <p:nvPicPr>
          <p:cNvPr id="18" name="Image 17">
            <a:extLst>
              <a:ext uri="{FF2B5EF4-FFF2-40B4-BE49-F238E27FC236}">
                <a16:creationId xmlns:a16="http://schemas.microsoft.com/office/drawing/2014/main" id="{D8235706-89FB-2A85-3446-39636910620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75651" y="3528601"/>
            <a:ext cx="200815" cy="182306"/>
          </a:xfrm>
          <a:prstGeom prst="rect">
            <a:avLst/>
          </a:prstGeom>
        </p:spPr>
      </p:pic>
      <p:pic>
        <p:nvPicPr>
          <p:cNvPr id="20" name="Image 19">
            <a:extLst>
              <a:ext uri="{FF2B5EF4-FFF2-40B4-BE49-F238E27FC236}">
                <a16:creationId xmlns:a16="http://schemas.microsoft.com/office/drawing/2014/main" id="{3038484C-54F9-4E9C-698A-59A1C57A523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03124" y="1995269"/>
            <a:ext cx="635681" cy="743388"/>
          </a:xfrm>
          <a:prstGeom prst="rect">
            <a:avLst/>
          </a:prstGeom>
        </p:spPr>
      </p:pic>
      <p:sp>
        <p:nvSpPr>
          <p:cNvPr id="23" name="ZoneTexte 22">
            <a:extLst>
              <a:ext uri="{FF2B5EF4-FFF2-40B4-BE49-F238E27FC236}">
                <a16:creationId xmlns:a16="http://schemas.microsoft.com/office/drawing/2014/main" id="{707C6359-9117-855D-F58B-6AE9FBED2601}"/>
              </a:ext>
            </a:extLst>
          </p:cNvPr>
          <p:cNvSpPr txBox="1"/>
          <p:nvPr/>
        </p:nvSpPr>
        <p:spPr>
          <a:xfrm>
            <a:off x="8803239" y="3048734"/>
            <a:ext cx="3082247" cy="1631216"/>
          </a:xfrm>
          <a:prstGeom prst="rect">
            <a:avLst/>
          </a:prstGeom>
          <a:noFill/>
        </p:spPr>
        <p:txBody>
          <a:bodyPr wrap="square" rtlCol="0">
            <a:spAutoFit/>
          </a:bodyPr>
          <a:lstStyle/>
          <a:p>
            <a:r>
              <a:rPr lang="fr-FR" sz="2000" b="1" dirty="0">
                <a:solidFill>
                  <a:schemeClr val="accent1">
                    <a:lumMod val="75000"/>
                  </a:schemeClr>
                </a:solidFill>
                <a:cs typeface="Arial" panose="020B0604020202020204" pitchFamily="34" charset="0"/>
              </a:rPr>
              <a:t>La biodiversité est un tout dont nous faisons partie. La préserver, c’est aussi nous protéger et assurer notre santé et bien-être.</a:t>
            </a:r>
          </a:p>
        </p:txBody>
      </p:sp>
      <p:pic>
        <p:nvPicPr>
          <p:cNvPr id="3" name="Logo AEM">
            <a:extLst>
              <a:ext uri="{FF2B5EF4-FFF2-40B4-BE49-F238E27FC236}">
                <a16:creationId xmlns:a16="http://schemas.microsoft.com/office/drawing/2014/main" id="{703199CD-9E20-DBED-CDE8-9D4ADE607EAC}"/>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65107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48162" name="Image 11" descr="Une image contenant herbe, fruit, assis, différent&#10;&#10;Description générée automatiquement">
            <a:hlinkClick r:id="" action="ppaction://noaction"/>
            <a:extLst>
              <a:ext uri="{FF2B5EF4-FFF2-40B4-BE49-F238E27FC236}">
                <a16:creationId xmlns:a16="http://schemas.microsoft.com/office/drawing/2014/main" id="{D2665D03-6D55-1388-06E0-3885979988EE}"/>
              </a:ext>
            </a:extLst>
          </p:cNvPr>
          <p:cNvPicPr>
            <a:picLocks noChangeAspect="1"/>
          </p:cNvPicPr>
          <p:nvPr/>
        </p:nvPicPr>
        <p:blipFill>
          <a:blip r:embed="rId2">
            <a:extLst>
              <a:ext uri="{28A0092B-C50C-407E-A947-70E740481C1C}">
                <a14:useLocalDpi xmlns:a14="http://schemas.microsoft.com/office/drawing/2010/main" val="0"/>
              </a:ext>
            </a:extLst>
          </a:blip>
          <a:srcRect t="-1366" r="2058"/>
          <a:stretch>
            <a:fillRect/>
          </a:stretch>
        </p:blipFill>
        <p:spPr bwMode="auto">
          <a:xfrm>
            <a:off x="1519238" y="307975"/>
            <a:ext cx="10679112" cy="655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a:extLst>
              <a:ext uri="{FF2B5EF4-FFF2-40B4-BE49-F238E27FC236}">
                <a16:creationId xmlns:a16="http://schemas.microsoft.com/office/drawing/2014/main" id="{0D207D6A-BD04-A183-34A0-D72EF6A252FC}"/>
              </a:ext>
            </a:extLst>
          </p:cNvPr>
          <p:cNvSpPr/>
          <p:nvPr/>
        </p:nvSpPr>
        <p:spPr>
          <a:xfrm>
            <a:off x="1457325" y="0"/>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2F5597"/>
                </a:solidFill>
                <a:cs typeface="Calibri" panose="020F0502020204030204" pitchFamily="34" charset="0"/>
              </a:rPr>
              <a:t>Les pollens </a:t>
            </a:r>
          </a:p>
          <a:p>
            <a:pPr algn="ctr" eaLnBrk="1" hangingPunct="1">
              <a:defRPr/>
            </a:pPr>
            <a:r>
              <a:rPr lang="fr-FR" altLang="fr-FR" sz="2400" b="1" dirty="0">
                <a:solidFill>
                  <a:srgbClr val="2F5597"/>
                </a:solidFill>
                <a:cs typeface="Calibri" panose="020F0502020204030204" pitchFamily="34" charset="0"/>
              </a:rPr>
              <a:t>(vue d’artiste)</a:t>
            </a:r>
          </a:p>
        </p:txBody>
      </p:sp>
      <p:sp>
        <p:nvSpPr>
          <p:cNvPr id="13" name="Rectangle 1">
            <a:extLst>
              <a:ext uri="{FF2B5EF4-FFF2-40B4-BE49-F238E27FC236}">
                <a16:creationId xmlns:a16="http://schemas.microsoft.com/office/drawing/2014/main" id="{F1B3BEFE-3410-FBF0-9D28-D6B6391B312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sp>
        <p:nvSpPr>
          <p:cNvPr id="348165" name="ZoneTexte 30">
            <a:extLst>
              <a:ext uri="{FF2B5EF4-FFF2-40B4-BE49-F238E27FC236}">
                <a16:creationId xmlns:a16="http://schemas.microsoft.com/office/drawing/2014/main" id="{E114D8B9-11D3-6ED1-4902-C49E86E7895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sp>
        <p:nvSpPr>
          <p:cNvPr id="348168" name="Rectangle 11">
            <a:extLst>
              <a:ext uri="{FF2B5EF4-FFF2-40B4-BE49-F238E27FC236}">
                <a16:creationId xmlns:a16="http://schemas.microsoft.com/office/drawing/2014/main" id="{541AD3DC-DDCC-5204-D713-2A8F36AEBE65}"/>
              </a:ext>
            </a:extLst>
          </p:cNvPr>
          <p:cNvSpPr>
            <a:spLocks noChangeArrowheads="1"/>
          </p:cNvSpPr>
          <p:nvPr/>
        </p:nvSpPr>
        <p:spPr bwMode="auto">
          <a:xfrm rot="-5400000">
            <a:off x="11745913" y="5591175"/>
            <a:ext cx="7508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200">
                <a:solidFill>
                  <a:srgbClr val="FFFFFF"/>
                </a:solidFill>
                <a:latin typeface="Calibri Light" panose="020F0302020204030204" pitchFamily="34" charset="0"/>
              </a:rPr>
              <a:t>© skeeze</a:t>
            </a:r>
          </a:p>
        </p:txBody>
      </p:sp>
      <p:sp>
        <p:nvSpPr>
          <p:cNvPr id="348169" name="Espace réservé du numéro de diapositive 1">
            <a:extLst>
              <a:ext uri="{FF2B5EF4-FFF2-40B4-BE49-F238E27FC236}">
                <a16:creationId xmlns:a16="http://schemas.microsoft.com/office/drawing/2014/main" id="{A27AC146-CDC8-4B2A-1826-E1B1F622280F}"/>
              </a:ext>
            </a:extLst>
          </p:cNvPr>
          <p:cNvSpPr txBox="1">
            <a:spLocks/>
          </p:cNvSpPr>
          <p:nvPr/>
        </p:nvSpPr>
        <p:spPr bwMode="auto">
          <a:xfrm>
            <a:off x="11487705" y="6354763"/>
            <a:ext cx="70429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85A51624-4967-428C-9DC0-B6776C4154AE}" type="slidenum">
              <a:rPr lang="fr-FR" altLang="fr-FR" sz="1800" b="1" smtClean="0">
                <a:solidFill>
                  <a:schemeClr val="bg1"/>
                </a:solidFill>
              </a:rPr>
              <a:pPr eaLnBrk="1" hangingPunct="1">
                <a:lnSpc>
                  <a:spcPct val="100000"/>
                </a:lnSpc>
                <a:spcBef>
                  <a:spcPct val="0"/>
                </a:spcBef>
                <a:buFontTx/>
                <a:buNone/>
              </a:pPr>
              <a:t>73</a:t>
            </a:fld>
            <a:endParaRPr lang="fr-FR" altLang="fr-FR" sz="1800" b="1" dirty="0">
              <a:solidFill>
                <a:schemeClr val="bg1"/>
              </a:solidFill>
            </a:endParaRPr>
          </a:p>
        </p:txBody>
      </p:sp>
      <p:pic>
        <p:nvPicPr>
          <p:cNvPr id="2" name="Image 1">
            <a:hlinkClick r:id="rId3" action="ppaction://hlinksldjump"/>
            <a:extLst>
              <a:ext uri="{FF2B5EF4-FFF2-40B4-BE49-F238E27FC236}">
                <a16:creationId xmlns:a16="http://schemas.microsoft.com/office/drawing/2014/main" id="{831CF651-3C17-AD74-C3F8-9C405DD9AE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79188" y="5672138"/>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oVideo">
            <a:extLst>
              <a:ext uri="{FF2B5EF4-FFF2-40B4-BE49-F238E27FC236}">
                <a16:creationId xmlns:a16="http://schemas.microsoft.com/office/drawing/2014/main" id="{54EBAE6E-C18F-2FF1-6B4C-3959652E43B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txtP-Info">
            <a:extLst>
              <a:ext uri="{FF2B5EF4-FFF2-40B4-BE49-F238E27FC236}">
                <a16:creationId xmlns:a16="http://schemas.microsoft.com/office/drawing/2014/main" id="{5E48CF39-CEB4-DD1E-AF54-1342CE39A312}"/>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 name="ZtxtP-Video">
            <a:extLst>
              <a:ext uri="{FF2B5EF4-FFF2-40B4-BE49-F238E27FC236}">
                <a16:creationId xmlns:a16="http://schemas.microsoft.com/office/drawing/2014/main" id="{F3F7159E-0F15-B56F-74B0-AE3D7BC9711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 name="PictoGuide">
            <a:extLst>
              <a:ext uri="{FF2B5EF4-FFF2-40B4-BE49-F238E27FC236}">
                <a16:creationId xmlns:a16="http://schemas.microsoft.com/office/drawing/2014/main" id="{FCB80426-4A20-C892-0AA8-E50E91F783A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Guide">
            <a:extLst>
              <a:ext uri="{FF2B5EF4-FFF2-40B4-BE49-F238E27FC236}">
                <a16:creationId xmlns:a16="http://schemas.microsoft.com/office/drawing/2014/main" id="{E78512E7-7DEA-0D6F-B3BB-36C96A8C560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8" name="ZtxtP-Video">
            <a:extLst>
              <a:ext uri="{FF2B5EF4-FFF2-40B4-BE49-F238E27FC236}">
                <a16:creationId xmlns:a16="http://schemas.microsoft.com/office/drawing/2014/main" id="{4FC17143-EBA1-82DB-9F24-23A0DC6DF7AD}"/>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9" name="Image 42">
            <a:extLst>
              <a:ext uri="{FF2B5EF4-FFF2-40B4-BE49-F238E27FC236}">
                <a16:creationId xmlns:a16="http://schemas.microsoft.com/office/drawing/2014/main" id="{6A93123C-2854-75A0-DF91-7B914FBF7C6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oVideo">
            <a:extLst>
              <a:ext uri="{FF2B5EF4-FFF2-40B4-BE49-F238E27FC236}">
                <a16:creationId xmlns:a16="http://schemas.microsoft.com/office/drawing/2014/main" id="{427F5033-FAEF-B6B2-A3FE-1674B5AD61C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B291CB35-4C40-D732-C0FD-D48A6FE1203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45090" name="Image 2">
            <a:hlinkClick r:id="" action="ppaction://noaction"/>
            <a:extLst>
              <a:ext uri="{FF2B5EF4-FFF2-40B4-BE49-F238E27FC236}">
                <a16:creationId xmlns:a16="http://schemas.microsoft.com/office/drawing/2014/main" id="{758A1FA4-3244-3FDA-FC32-7F2F7A948F41}"/>
              </a:ext>
            </a:extLst>
          </p:cNvPr>
          <p:cNvPicPr>
            <a:picLocks noChangeAspect="1"/>
          </p:cNvPicPr>
          <p:nvPr/>
        </p:nvPicPr>
        <p:blipFill>
          <a:blip r:embed="rId3">
            <a:extLst>
              <a:ext uri="{28A0092B-C50C-407E-A947-70E740481C1C}">
                <a14:useLocalDpi xmlns:a14="http://schemas.microsoft.com/office/drawing/2010/main" val="0"/>
              </a:ext>
            </a:extLst>
          </a:blip>
          <a:srcRect b="4832"/>
          <a:stretch>
            <a:fillRect/>
          </a:stretch>
        </p:blipFill>
        <p:spPr bwMode="auto">
          <a:xfrm>
            <a:off x="1111250" y="0"/>
            <a:ext cx="1108075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a:extLst>
              <a:ext uri="{FF2B5EF4-FFF2-40B4-BE49-F238E27FC236}">
                <a16:creationId xmlns:a16="http://schemas.microsoft.com/office/drawing/2014/main" id="{3AF9595B-E0D4-E0ED-C321-40CD2A8EF712}"/>
              </a:ext>
            </a:extLst>
          </p:cNvPr>
          <p:cNvSpPr/>
          <p:nvPr/>
        </p:nvSpPr>
        <p:spPr>
          <a:xfrm>
            <a:off x="1482725" y="-3175"/>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2F5597"/>
                </a:solidFill>
                <a:cs typeface="Arial" charset="0"/>
              </a:rPr>
              <a:t>Eruption du volcan </a:t>
            </a:r>
            <a:r>
              <a:rPr lang="fr-FR" altLang="fr-FR" sz="3500" b="1" dirty="0" err="1">
                <a:solidFill>
                  <a:srgbClr val="2F5597"/>
                </a:solidFill>
                <a:cs typeface="Arial" charset="0"/>
              </a:rPr>
              <a:t>Eyjafjöl</a:t>
            </a:r>
            <a:r>
              <a:rPr lang="fr-FR" altLang="fr-FR" sz="3500" b="1" dirty="0">
                <a:solidFill>
                  <a:srgbClr val="2F5597"/>
                </a:solidFill>
                <a:cs typeface="Arial" charset="0"/>
              </a:rPr>
              <a:t> (Islande)</a:t>
            </a:r>
          </a:p>
        </p:txBody>
      </p:sp>
      <p:sp>
        <p:nvSpPr>
          <p:cNvPr id="11" name="Rectangle 1">
            <a:extLst>
              <a:ext uri="{FF2B5EF4-FFF2-40B4-BE49-F238E27FC236}">
                <a16:creationId xmlns:a16="http://schemas.microsoft.com/office/drawing/2014/main" id="{32F8B232-DA9B-B560-A50A-C3B89AD6D8B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solidFill>
                <a:prstClr val="white"/>
              </a:solidFill>
            </a:endParaRPr>
          </a:p>
        </p:txBody>
      </p:sp>
      <p:sp>
        <p:nvSpPr>
          <p:cNvPr id="345095" name="Rectangle 1">
            <a:extLst>
              <a:ext uri="{FF2B5EF4-FFF2-40B4-BE49-F238E27FC236}">
                <a16:creationId xmlns:a16="http://schemas.microsoft.com/office/drawing/2014/main" id="{0D121B04-83FA-197A-79B0-25B044026514}"/>
              </a:ext>
            </a:extLst>
          </p:cNvPr>
          <p:cNvSpPr>
            <a:spLocks noChangeArrowheads="1"/>
          </p:cNvSpPr>
          <p:nvPr/>
        </p:nvSpPr>
        <p:spPr bwMode="auto">
          <a:xfrm rot="-5400000">
            <a:off x="11216482" y="4799807"/>
            <a:ext cx="1589087"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900" dirty="0">
                <a:solidFill>
                  <a:srgbClr val="FFFFFF"/>
                </a:solidFill>
                <a:latin typeface="Candara" panose="020E0502030303020204" pitchFamily="34" charset="0"/>
              </a:rPr>
              <a:t>Commons.wikimedia.org</a:t>
            </a:r>
          </a:p>
        </p:txBody>
      </p:sp>
      <p:sp>
        <p:nvSpPr>
          <p:cNvPr id="345096" name="Espace réservé du numéro de diapositive 1">
            <a:extLst>
              <a:ext uri="{FF2B5EF4-FFF2-40B4-BE49-F238E27FC236}">
                <a16:creationId xmlns:a16="http://schemas.microsoft.com/office/drawing/2014/main" id="{E84F12D7-E1DD-D854-108A-E6C4D5B3DB2E}"/>
              </a:ext>
            </a:extLst>
          </p:cNvPr>
          <p:cNvSpPr txBox="1">
            <a:spLocks/>
          </p:cNvSpPr>
          <p:nvPr/>
        </p:nvSpPr>
        <p:spPr bwMode="auto">
          <a:xfrm>
            <a:off x="11423650" y="6354763"/>
            <a:ext cx="76835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D520B0FE-4A82-4C93-90B5-9F3CEED0C8FA}" type="slidenum">
              <a:rPr lang="fr-FR" altLang="fr-FR" sz="1800" b="1" smtClean="0">
                <a:solidFill>
                  <a:schemeClr val="bg1"/>
                </a:solidFill>
              </a:rPr>
              <a:pPr eaLnBrk="1" hangingPunct="1">
                <a:lnSpc>
                  <a:spcPct val="100000"/>
                </a:lnSpc>
                <a:spcBef>
                  <a:spcPct val="0"/>
                </a:spcBef>
                <a:buFontTx/>
                <a:buNone/>
              </a:pPr>
              <a:t>74</a:t>
            </a:fld>
            <a:endParaRPr lang="fr-FR" altLang="fr-FR" sz="1800" b="1" dirty="0">
              <a:solidFill>
                <a:schemeClr val="bg1"/>
              </a:solidFill>
            </a:endParaRPr>
          </a:p>
        </p:txBody>
      </p:sp>
      <p:pic>
        <p:nvPicPr>
          <p:cNvPr id="2" name="Image 1">
            <a:hlinkClick r:id="rId4" action="ppaction://hlinksldjump"/>
            <a:extLst>
              <a:ext uri="{FF2B5EF4-FFF2-40B4-BE49-F238E27FC236}">
                <a16:creationId xmlns:a16="http://schemas.microsoft.com/office/drawing/2014/main" id="{AD2CD79D-E7D5-255C-DF42-D3A149D200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79188" y="5672138"/>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oVideo">
            <a:extLst>
              <a:ext uri="{FF2B5EF4-FFF2-40B4-BE49-F238E27FC236}">
                <a16:creationId xmlns:a16="http://schemas.microsoft.com/office/drawing/2014/main" id="{801004C7-9A55-C022-CD44-01C8D1C0965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txtP-Info">
            <a:extLst>
              <a:ext uri="{FF2B5EF4-FFF2-40B4-BE49-F238E27FC236}">
                <a16:creationId xmlns:a16="http://schemas.microsoft.com/office/drawing/2014/main" id="{0F338D1A-C1D7-1D83-10F9-F865809FC20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 name="ZtxtP-Video">
            <a:extLst>
              <a:ext uri="{FF2B5EF4-FFF2-40B4-BE49-F238E27FC236}">
                <a16:creationId xmlns:a16="http://schemas.microsoft.com/office/drawing/2014/main" id="{B7C50D28-C227-F026-6450-666200F7B33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 name="PictoGuide">
            <a:extLst>
              <a:ext uri="{FF2B5EF4-FFF2-40B4-BE49-F238E27FC236}">
                <a16:creationId xmlns:a16="http://schemas.microsoft.com/office/drawing/2014/main" id="{1B165160-6710-C5C6-6F0C-96B5FAFD5F9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Guide">
            <a:extLst>
              <a:ext uri="{FF2B5EF4-FFF2-40B4-BE49-F238E27FC236}">
                <a16:creationId xmlns:a16="http://schemas.microsoft.com/office/drawing/2014/main" id="{498AB56C-366D-4D92-05E4-8DD3C0C1066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8" name="ZtxtP-Video">
            <a:extLst>
              <a:ext uri="{FF2B5EF4-FFF2-40B4-BE49-F238E27FC236}">
                <a16:creationId xmlns:a16="http://schemas.microsoft.com/office/drawing/2014/main" id="{2600CA3D-5471-5724-F902-1CCCFF1A5C8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9" name="Image 42">
            <a:extLst>
              <a:ext uri="{FF2B5EF4-FFF2-40B4-BE49-F238E27FC236}">
                <a16:creationId xmlns:a16="http://schemas.microsoft.com/office/drawing/2014/main" id="{A58004A7-2079-6293-673B-CEF6491C3AC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oVideo">
            <a:extLst>
              <a:ext uri="{FF2B5EF4-FFF2-40B4-BE49-F238E27FC236}">
                <a16:creationId xmlns:a16="http://schemas.microsoft.com/office/drawing/2014/main" id="{A7DD7B81-B169-7928-4EB9-F40F22DCC77F}"/>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Logo AEM">
            <a:extLst>
              <a:ext uri="{FF2B5EF4-FFF2-40B4-BE49-F238E27FC236}">
                <a16:creationId xmlns:a16="http://schemas.microsoft.com/office/drawing/2014/main" id="{F949EBE0-1C9F-3219-383B-5FB5E8A7B7C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202" name="Image 2">
            <a:extLst>
              <a:ext uri="{FF2B5EF4-FFF2-40B4-BE49-F238E27FC236}">
                <a16:creationId xmlns:a16="http://schemas.microsoft.com/office/drawing/2014/main" id="{FB9ADC0F-B57C-DDE1-0032-9CFDFE6A8BB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2350" y="655638"/>
            <a:ext cx="11169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2">
            <a:extLst>
              <a:ext uri="{FF2B5EF4-FFF2-40B4-BE49-F238E27FC236}">
                <a16:creationId xmlns:a16="http://schemas.microsoft.com/office/drawing/2014/main" id="{D35C3793-B57C-87E0-3981-DD93B9EE417B}"/>
              </a:ext>
            </a:extLst>
          </p:cNvPr>
          <p:cNvSpPr/>
          <p:nvPr/>
        </p:nvSpPr>
        <p:spPr>
          <a:xfrm>
            <a:off x="1468438" y="0"/>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2F5597"/>
                </a:solidFill>
                <a:cs typeface="Arial" charset="0"/>
              </a:rPr>
              <a:t>La pollution industrielle</a:t>
            </a:r>
            <a:endParaRPr lang="fr-FR" sz="3500" b="1" dirty="0">
              <a:solidFill>
                <a:srgbClr val="2F5597"/>
              </a:solidFill>
              <a:cs typeface="Arial" charset="0"/>
            </a:endParaRPr>
          </a:p>
        </p:txBody>
      </p:sp>
      <p:sp>
        <p:nvSpPr>
          <p:cNvPr id="15" name="Rectangle 1">
            <a:extLst>
              <a:ext uri="{FF2B5EF4-FFF2-40B4-BE49-F238E27FC236}">
                <a16:creationId xmlns:a16="http://schemas.microsoft.com/office/drawing/2014/main" id="{BDE18918-9669-6924-1B11-40CDCDEE981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12" name="Rectangle 11">
            <a:extLst>
              <a:ext uri="{FF2B5EF4-FFF2-40B4-BE49-F238E27FC236}">
                <a16:creationId xmlns:a16="http://schemas.microsoft.com/office/drawing/2014/main" id="{1CA53926-3DCD-C58D-201E-2183EC6071BA}"/>
              </a:ext>
            </a:extLst>
          </p:cNvPr>
          <p:cNvSpPr/>
          <p:nvPr/>
        </p:nvSpPr>
        <p:spPr>
          <a:xfrm>
            <a:off x="11823770" y="4457379"/>
            <a:ext cx="353943" cy="1264129"/>
          </a:xfrm>
          <a:prstGeom prst="rect">
            <a:avLst/>
          </a:prstGeom>
        </p:spPr>
        <p:txBody>
          <a:bodyPr vert="vert270" wrap="none">
            <a:spAutoFit/>
          </a:bodyPr>
          <a:lstStyle/>
          <a:p>
            <a:pPr eaLnBrk="1" fontAlgn="auto" hangingPunct="1">
              <a:spcBef>
                <a:spcPts val="0"/>
              </a:spcBef>
              <a:spcAft>
                <a:spcPts val="0"/>
              </a:spcAft>
              <a:defRPr/>
            </a:pPr>
            <a:r>
              <a:rPr lang="fr-FR" altLang="fr-FR" sz="1100" i="1" kern="0" dirty="0" err="1">
                <a:solidFill>
                  <a:schemeClr val="bg1"/>
                </a:solidFill>
                <a:latin typeface="Corbel" panose="020B0503020204020204" pitchFamily="34" charset="0"/>
              </a:rPr>
              <a:t>Wikimedia</a:t>
            </a:r>
            <a:r>
              <a:rPr lang="fr-FR" altLang="fr-FR" sz="1100" i="1" kern="0" dirty="0">
                <a:solidFill>
                  <a:schemeClr val="bg1"/>
                </a:solidFill>
                <a:latin typeface="Corbel" panose="020B0503020204020204" pitchFamily="34" charset="0"/>
              </a:rPr>
              <a:t> </a:t>
            </a:r>
            <a:r>
              <a:rPr lang="fr-FR" altLang="fr-FR" sz="1100" i="1" kern="0" dirty="0" err="1">
                <a:solidFill>
                  <a:schemeClr val="bg1"/>
                </a:solidFill>
                <a:latin typeface="Corbel" panose="020B0503020204020204" pitchFamily="34" charset="0"/>
              </a:rPr>
              <a:t>commons</a:t>
            </a:r>
            <a:endParaRPr lang="fr-FR" altLang="fr-FR" sz="1100" i="1" kern="0" dirty="0">
              <a:solidFill>
                <a:schemeClr val="bg1"/>
              </a:solidFill>
              <a:latin typeface="Corbel" panose="020B0503020204020204" pitchFamily="34" charset="0"/>
            </a:endParaRPr>
          </a:p>
        </p:txBody>
      </p:sp>
      <p:sp>
        <p:nvSpPr>
          <p:cNvPr id="307208" name="Espace réservé du numéro de diapositive 1">
            <a:extLst>
              <a:ext uri="{FF2B5EF4-FFF2-40B4-BE49-F238E27FC236}">
                <a16:creationId xmlns:a16="http://schemas.microsoft.com/office/drawing/2014/main" id="{E0A8CB31-8C0D-89CB-9055-A4FD1CD3D306}"/>
              </a:ext>
            </a:extLst>
          </p:cNvPr>
          <p:cNvSpPr txBox="1">
            <a:spLocks/>
          </p:cNvSpPr>
          <p:nvPr/>
        </p:nvSpPr>
        <p:spPr bwMode="auto">
          <a:xfrm>
            <a:off x="11423650" y="6354763"/>
            <a:ext cx="76835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885F38E4-621C-4511-B949-D81EB0547382}" type="slidenum">
              <a:rPr lang="fr-FR" altLang="fr-FR" sz="1800" b="1" smtClean="0">
                <a:solidFill>
                  <a:schemeClr val="bg1"/>
                </a:solidFill>
              </a:rPr>
              <a:pPr eaLnBrk="1" hangingPunct="1">
                <a:lnSpc>
                  <a:spcPct val="100000"/>
                </a:lnSpc>
                <a:spcBef>
                  <a:spcPct val="0"/>
                </a:spcBef>
                <a:buFontTx/>
                <a:buNone/>
              </a:pPr>
              <a:t>75</a:t>
            </a:fld>
            <a:endParaRPr lang="fr-FR" altLang="fr-FR" sz="1800" b="1" dirty="0">
              <a:solidFill>
                <a:schemeClr val="bg1"/>
              </a:solidFill>
            </a:endParaRPr>
          </a:p>
        </p:txBody>
      </p:sp>
      <p:pic>
        <p:nvPicPr>
          <p:cNvPr id="2" name="Image 1">
            <a:hlinkClick r:id="rId3" action="ppaction://hlinksldjump"/>
            <a:extLst>
              <a:ext uri="{FF2B5EF4-FFF2-40B4-BE49-F238E27FC236}">
                <a16:creationId xmlns:a16="http://schemas.microsoft.com/office/drawing/2014/main" id="{0A27D4A0-277E-4A10-518E-91B6F08A3A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79188" y="5672138"/>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oVideo">
            <a:extLst>
              <a:ext uri="{FF2B5EF4-FFF2-40B4-BE49-F238E27FC236}">
                <a16:creationId xmlns:a16="http://schemas.microsoft.com/office/drawing/2014/main" id="{11E420F5-DB8A-BA6D-9A68-2A941B525EF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txtP-Info">
            <a:extLst>
              <a:ext uri="{FF2B5EF4-FFF2-40B4-BE49-F238E27FC236}">
                <a16:creationId xmlns:a16="http://schemas.microsoft.com/office/drawing/2014/main" id="{D19ED148-6FCD-066E-7107-53FC5427A14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 name="ZtxtP-Video">
            <a:extLst>
              <a:ext uri="{FF2B5EF4-FFF2-40B4-BE49-F238E27FC236}">
                <a16:creationId xmlns:a16="http://schemas.microsoft.com/office/drawing/2014/main" id="{308F8C19-B24B-76ED-7AAA-77ECB7CC2CC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 name="PictoGuide">
            <a:extLst>
              <a:ext uri="{FF2B5EF4-FFF2-40B4-BE49-F238E27FC236}">
                <a16:creationId xmlns:a16="http://schemas.microsoft.com/office/drawing/2014/main" id="{AE8C02BD-B130-006E-7863-5B061F48294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Guide">
            <a:extLst>
              <a:ext uri="{FF2B5EF4-FFF2-40B4-BE49-F238E27FC236}">
                <a16:creationId xmlns:a16="http://schemas.microsoft.com/office/drawing/2014/main" id="{459E8839-2C8B-8AA2-E607-984F7CE33267}"/>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8" name="ZtxtP-Video">
            <a:extLst>
              <a:ext uri="{FF2B5EF4-FFF2-40B4-BE49-F238E27FC236}">
                <a16:creationId xmlns:a16="http://schemas.microsoft.com/office/drawing/2014/main" id="{84F18941-16EF-C996-C33B-5B7CBA4E773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9" name="Image 42">
            <a:extLst>
              <a:ext uri="{FF2B5EF4-FFF2-40B4-BE49-F238E27FC236}">
                <a16:creationId xmlns:a16="http://schemas.microsoft.com/office/drawing/2014/main" id="{A27BDE63-9D27-1D12-668E-6991AAEE514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oVideo">
            <a:extLst>
              <a:ext uri="{FF2B5EF4-FFF2-40B4-BE49-F238E27FC236}">
                <a16:creationId xmlns:a16="http://schemas.microsoft.com/office/drawing/2014/main" id="{4068C2D0-E63C-64E2-9335-FC6709B401A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Logo AEM">
            <a:extLst>
              <a:ext uri="{FF2B5EF4-FFF2-40B4-BE49-F238E27FC236}">
                <a16:creationId xmlns:a16="http://schemas.microsoft.com/office/drawing/2014/main" id="{5D3744F0-B45B-427B-FA77-0CC06CC00EA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6178" name="Image 4">
            <a:extLst>
              <a:ext uri="{FF2B5EF4-FFF2-40B4-BE49-F238E27FC236}">
                <a16:creationId xmlns:a16="http://schemas.microsoft.com/office/drawing/2014/main" id="{75D295D9-395A-CD68-532B-C49E2CBF297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7575" y="903288"/>
            <a:ext cx="11296650" cy="597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a:extLst>
              <a:ext uri="{FF2B5EF4-FFF2-40B4-BE49-F238E27FC236}">
                <a16:creationId xmlns:a16="http://schemas.microsoft.com/office/drawing/2014/main" id="{8B47E199-72AB-EBAB-28AA-4E23256A721C}"/>
              </a:ext>
            </a:extLst>
          </p:cNvPr>
          <p:cNvSpPr/>
          <p:nvPr/>
        </p:nvSpPr>
        <p:spPr>
          <a:xfrm>
            <a:off x="1468438" y="0"/>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2F5597"/>
                </a:solidFill>
                <a:cs typeface="Arial" charset="0"/>
              </a:rPr>
              <a:t>La pollution liée aux transports</a:t>
            </a:r>
            <a:endParaRPr lang="fr-FR" sz="3500" b="1" dirty="0">
              <a:solidFill>
                <a:srgbClr val="2F5597"/>
              </a:solidFill>
              <a:cs typeface="Arial" charset="0"/>
            </a:endParaRPr>
          </a:p>
        </p:txBody>
      </p:sp>
      <p:sp>
        <p:nvSpPr>
          <p:cNvPr id="12" name="Rectangle 1">
            <a:extLst>
              <a:ext uri="{FF2B5EF4-FFF2-40B4-BE49-F238E27FC236}">
                <a16:creationId xmlns:a16="http://schemas.microsoft.com/office/drawing/2014/main" id="{E85B34C1-5598-82AD-4068-C7BE5F93E6A5}"/>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306183" name="Espace réservé du numéro de diapositive 1">
            <a:extLst>
              <a:ext uri="{FF2B5EF4-FFF2-40B4-BE49-F238E27FC236}">
                <a16:creationId xmlns:a16="http://schemas.microsoft.com/office/drawing/2014/main" id="{02A8B40A-432E-A83F-1E58-F8FD3015C077}"/>
              </a:ext>
            </a:extLst>
          </p:cNvPr>
          <p:cNvSpPr txBox="1">
            <a:spLocks/>
          </p:cNvSpPr>
          <p:nvPr/>
        </p:nvSpPr>
        <p:spPr bwMode="auto">
          <a:xfrm>
            <a:off x="11423650" y="6354763"/>
            <a:ext cx="76835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6E0571AD-EF61-455C-B37E-3589CE0F5600}" type="slidenum">
              <a:rPr lang="fr-FR" altLang="fr-FR" sz="1800" b="1" smtClean="0">
                <a:solidFill>
                  <a:schemeClr val="bg1"/>
                </a:solidFill>
              </a:rPr>
              <a:pPr eaLnBrk="1" hangingPunct="1">
                <a:lnSpc>
                  <a:spcPct val="100000"/>
                </a:lnSpc>
                <a:spcBef>
                  <a:spcPct val="0"/>
                </a:spcBef>
                <a:buFontTx/>
                <a:buNone/>
              </a:pPr>
              <a:t>76</a:t>
            </a:fld>
            <a:endParaRPr lang="fr-FR" altLang="fr-FR" sz="1800" b="1" dirty="0">
              <a:solidFill>
                <a:schemeClr val="bg1"/>
              </a:solidFill>
            </a:endParaRPr>
          </a:p>
        </p:txBody>
      </p:sp>
      <p:pic>
        <p:nvPicPr>
          <p:cNvPr id="2" name="Image 1">
            <a:hlinkClick r:id="rId3" action="ppaction://hlinksldjump"/>
            <a:extLst>
              <a:ext uri="{FF2B5EF4-FFF2-40B4-BE49-F238E27FC236}">
                <a16:creationId xmlns:a16="http://schemas.microsoft.com/office/drawing/2014/main" id="{05C81297-0C11-969D-0504-29FE87353D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79188" y="5672138"/>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oVideo">
            <a:extLst>
              <a:ext uri="{FF2B5EF4-FFF2-40B4-BE49-F238E27FC236}">
                <a16:creationId xmlns:a16="http://schemas.microsoft.com/office/drawing/2014/main" id="{1245AFB6-3FD3-C86D-8A61-059156AE435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txtP-Info">
            <a:extLst>
              <a:ext uri="{FF2B5EF4-FFF2-40B4-BE49-F238E27FC236}">
                <a16:creationId xmlns:a16="http://schemas.microsoft.com/office/drawing/2014/main" id="{455E948B-BEEE-84EE-5CF4-36F9D091B56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 name="ZtxtP-Video">
            <a:extLst>
              <a:ext uri="{FF2B5EF4-FFF2-40B4-BE49-F238E27FC236}">
                <a16:creationId xmlns:a16="http://schemas.microsoft.com/office/drawing/2014/main" id="{9D0AB8C2-4541-D299-1D2E-E15A0E68B9D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 name="PictoGuide">
            <a:extLst>
              <a:ext uri="{FF2B5EF4-FFF2-40B4-BE49-F238E27FC236}">
                <a16:creationId xmlns:a16="http://schemas.microsoft.com/office/drawing/2014/main" id="{C069CDEB-26EF-EB3A-DBDD-E5CA8716306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Guide">
            <a:extLst>
              <a:ext uri="{FF2B5EF4-FFF2-40B4-BE49-F238E27FC236}">
                <a16:creationId xmlns:a16="http://schemas.microsoft.com/office/drawing/2014/main" id="{A270585B-5605-CC60-1AC1-DB5CF4164817}"/>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8" name="ZtxtP-Video">
            <a:extLst>
              <a:ext uri="{FF2B5EF4-FFF2-40B4-BE49-F238E27FC236}">
                <a16:creationId xmlns:a16="http://schemas.microsoft.com/office/drawing/2014/main" id="{F2EB1CEE-5CFF-DA89-F4AB-B5176E3E711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9" name="Image 42">
            <a:extLst>
              <a:ext uri="{FF2B5EF4-FFF2-40B4-BE49-F238E27FC236}">
                <a16:creationId xmlns:a16="http://schemas.microsoft.com/office/drawing/2014/main" id="{C533223F-A5A3-5F05-50DD-5BAD764B21B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oVideo">
            <a:extLst>
              <a:ext uri="{FF2B5EF4-FFF2-40B4-BE49-F238E27FC236}">
                <a16:creationId xmlns:a16="http://schemas.microsoft.com/office/drawing/2014/main" id="{13DFE5D9-C27F-A36D-E038-B0AAF8553B5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Logo AEM">
            <a:extLst>
              <a:ext uri="{FF2B5EF4-FFF2-40B4-BE49-F238E27FC236}">
                <a16:creationId xmlns:a16="http://schemas.microsoft.com/office/drawing/2014/main" id="{D26090F0-610C-F38E-4687-B711DBA523DD}"/>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9314" name="Image 7">
            <a:hlinkClick r:id="rId3" action="ppaction://hlinksldjump"/>
            <a:extLst>
              <a:ext uri="{FF2B5EF4-FFF2-40B4-BE49-F238E27FC236}">
                <a16:creationId xmlns:a16="http://schemas.microsoft.com/office/drawing/2014/main" id="{C9446D04-8F5A-1A30-4B25-BA4AB7B6F1A8}"/>
              </a:ext>
            </a:extLst>
          </p:cNvPr>
          <p:cNvPicPr>
            <a:picLocks noChangeAspect="1"/>
          </p:cNvPicPr>
          <p:nvPr/>
        </p:nvPicPr>
        <p:blipFill>
          <a:blip r:embed="rId4">
            <a:extLst>
              <a:ext uri="{28A0092B-C50C-407E-A947-70E740481C1C}">
                <a14:useLocalDpi xmlns:a14="http://schemas.microsoft.com/office/drawing/2010/main" val="0"/>
              </a:ext>
            </a:extLst>
          </a:blip>
          <a:srcRect b="10786"/>
          <a:stretch>
            <a:fillRect/>
          </a:stretch>
        </p:blipFill>
        <p:spPr bwMode="auto">
          <a:xfrm>
            <a:off x="1123950" y="412750"/>
            <a:ext cx="11079163" cy="644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2">
            <a:extLst>
              <a:ext uri="{FF2B5EF4-FFF2-40B4-BE49-F238E27FC236}">
                <a16:creationId xmlns:a16="http://schemas.microsoft.com/office/drawing/2014/main" id="{69ECC717-671C-8B03-E290-A7BFD7A1E72B}"/>
              </a:ext>
            </a:extLst>
          </p:cNvPr>
          <p:cNvSpPr/>
          <p:nvPr/>
        </p:nvSpPr>
        <p:spPr>
          <a:xfrm>
            <a:off x="1444625" y="6350"/>
            <a:ext cx="10709275" cy="1127125"/>
          </a:xfrm>
          <a:prstGeom prst="rect">
            <a:avLst/>
          </a:prstGeom>
          <a:solidFill>
            <a:srgbClr val="CFEDEF"/>
          </a:solidFill>
          <a:ln>
            <a:noFill/>
          </a:ln>
          <a:effectLst>
            <a:outerShdw blurRad="101600" dist="25400" dir="4140000" algn="t" rotWithShape="0">
              <a:prstClr val="black">
                <a:alpha val="25000"/>
              </a:prstClr>
            </a:outerShdw>
          </a:effectLst>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fr-FR" sz="3500" b="1" dirty="0">
                <a:solidFill>
                  <a:srgbClr val="2F5597"/>
                </a:solidFill>
                <a:cs typeface="Arial" charset="0"/>
              </a:rPr>
              <a:t>Les incendies</a:t>
            </a:r>
          </a:p>
        </p:txBody>
      </p:sp>
      <p:sp>
        <p:nvSpPr>
          <p:cNvPr id="12" name="Rectangle 1">
            <a:extLst>
              <a:ext uri="{FF2B5EF4-FFF2-40B4-BE49-F238E27FC236}">
                <a16:creationId xmlns:a16="http://schemas.microsoft.com/office/drawing/2014/main" id="{86341543-0B4F-D133-B457-278B9A331B6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9317" name="ZoneTexte 30">
            <a:extLst>
              <a:ext uri="{FF2B5EF4-FFF2-40B4-BE49-F238E27FC236}">
                <a16:creationId xmlns:a16="http://schemas.microsoft.com/office/drawing/2014/main" id="{B45FABA9-5940-AAB6-CAD9-889A75331FBC}"/>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pic>
        <p:nvPicPr>
          <p:cNvPr id="269319" name="Image 1">
            <a:hlinkClick r:id="rId3" action="ppaction://hlinksldjump"/>
            <a:extLst>
              <a:ext uri="{FF2B5EF4-FFF2-40B4-BE49-F238E27FC236}">
                <a16:creationId xmlns:a16="http://schemas.microsoft.com/office/drawing/2014/main" id="{A02DF060-81AC-6400-0DDC-94C6C185D9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79188" y="5672138"/>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9320" name="Espace réservé du numéro de diapositive 1">
            <a:extLst>
              <a:ext uri="{FF2B5EF4-FFF2-40B4-BE49-F238E27FC236}">
                <a16:creationId xmlns:a16="http://schemas.microsoft.com/office/drawing/2014/main" id="{E7FDBF57-A997-411B-DDD0-5CB61BCFF3FD}"/>
              </a:ext>
            </a:extLst>
          </p:cNvPr>
          <p:cNvSpPr txBox="1">
            <a:spLocks/>
          </p:cNvSpPr>
          <p:nvPr/>
        </p:nvSpPr>
        <p:spPr bwMode="auto">
          <a:xfrm>
            <a:off x="11423650" y="6354763"/>
            <a:ext cx="76835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3134A014-1B0E-48C1-8626-098F1FA778C7}" type="slidenum">
              <a:rPr lang="fr-FR" altLang="fr-FR" sz="1800" b="1" smtClean="0">
                <a:solidFill>
                  <a:schemeClr val="bg1"/>
                </a:solidFill>
              </a:rPr>
              <a:pPr eaLnBrk="1" hangingPunct="1">
                <a:lnSpc>
                  <a:spcPct val="100000"/>
                </a:lnSpc>
                <a:spcBef>
                  <a:spcPct val="0"/>
                </a:spcBef>
                <a:buFontTx/>
                <a:buNone/>
              </a:pPr>
              <a:t>77</a:t>
            </a:fld>
            <a:endParaRPr lang="fr-FR" altLang="fr-FR" sz="1800" b="1" dirty="0">
              <a:solidFill>
                <a:schemeClr val="bg1"/>
              </a:solidFill>
            </a:endParaRPr>
          </a:p>
        </p:txBody>
      </p:sp>
      <p:pic>
        <p:nvPicPr>
          <p:cNvPr id="2" name="PictoVideo">
            <a:extLst>
              <a:ext uri="{FF2B5EF4-FFF2-40B4-BE49-F238E27FC236}">
                <a16:creationId xmlns:a16="http://schemas.microsoft.com/office/drawing/2014/main" id="{21EF9098-06A3-AACA-6055-192B48603C2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ZtxtP-Info">
            <a:extLst>
              <a:ext uri="{FF2B5EF4-FFF2-40B4-BE49-F238E27FC236}">
                <a16:creationId xmlns:a16="http://schemas.microsoft.com/office/drawing/2014/main" id="{71DDB602-9872-D21A-F808-CD01742516B0}"/>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4" name="ZtxtP-Video">
            <a:extLst>
              <a:ext uri="{FF2B5EF4-FFF2-40B4-BE49-F238E27FC236}">
                <a16:creationId xmlns:a16="http://schemas.microsoft.com/office/drawing/2014/main" id="{53E6E955-D5A7-3AFF-208A-03444D7747C9}"/>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5" name="PictoGuide">
            <a:extLst>
              <a:ext uri="{FF2B5EF4-FFF2-40B4-BE49-F238E27FC236}">
                <a16:creationId xmlns:a16="http://schemas.microsoft.com/office/drawing/2014/main" id="{7E57D19D-A4F8-F030-585B-612437CE621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Guide">
            <a:extLst>
              <a:ext uri="{FF2B5EF4-FFF2-40B4-BE49-F238E27FC236}">
                <a16:creationId xmlns:a16="http://schemas.microsoft.com/office/drawing/2014/main" id="{E4F093E3-2D4A-9229-381E-59EED2BE770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7" name="ZtxtP-Video">
            <a:extLst>
              <a:ext uri="{FF2B5EF4-FFF2-40B4-BE49-F238E27FC236}">
                <a16:creationId xmlns:a16="http://schemas.microsoft.com/office/drawing/2014/main" id="{D3E907BD-D61B-63C5-76D6-5605BB90A61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8" name="Image 42">
            <a:extLst>
              <a:ext uri="{FF2B5EF4-FFF2-40B4-BE49-F238E27FC236}">
                <a16:creationId xmlns:a16="http://schemas.microsoft.com/office/drawing/2014/main" id="{40C28D16-B80D-3813-CE17-15600E79E6D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oVideo">
            <a:extLst>
              <a:ext uri="{FF2B5EF4-FFF2-40B4-BE49-F238E27FC236}">
                <a16:creationId xmlns:a16="http://schemas.microsoft.com/office/drawing/2014/main" id="{9E360F8E-72B1-572F-E1F4-59DDF84537DD}"/>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Logo AEM">
            <a:extLst>
              <a:ext uri="{FF2B5EF4-FFF2-40B4-BE49-F238E27FC236}">
                <a16:creationId xmlns:a16="http://schemas.microsoft.com/office/drawing/2014/main" id="{BDC3B143-A0DC-A452-4111-536B7501BAC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5218" name="grande image">
            <a:hlinkClick r:id="rId3" action="ppaction://hlinksldjump"/>
            <a:extLst>
              <a:ext uri="{FF2B5EF4-FFF2-40B4-BE49-F238E27FC236}">
                <a16:creationId xmlns:a16="http://schemas.microsoft.com/office/drawing/2014/main" id="{CA258165-765E-7AB5-1261-0E00DCCE7E9E}"/>
              </a:ext>
            </a:extLst>
          </p:cNvPr>
          <p:cNvPicPr>
            <a:picLocks noChangeAspect="1"/>
          </p:cNvPicPr>
          <p:nvPr/>
        </p:nvPicPr>
        <p:blipFill>
          <a:blip r:embed="rId4">
            <a:extLst>
              <a:ext uri="{28A0092B-C50C-407E-A947-70E740481C1C}">
                <a14:useLocalDpi xmlns:a14="http://schemas.microsoft.com/office/drawing/2010/main" val="0"/>
              </a:ext>
            </a:extLst>
          </a:blip>
          <a:srcRect b="27834"/>
          <a:stretch>
            <a:fillRect/>
          </a:stretch>
        </p:blipFill>
        <p:spPr bwMode="auto">
          <a:xfrm>
            <a:off x="992188" y="1133475"/>
            <a:ext cx="11225212" cy="578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2">
            <a:extLst>
              <a:ext uri="{FF2B5EF4-FFF2-40B4-BE49-F238E27FC236}">
                <a16:creationId xmlns:a16="http://schemas.microsoft.com/office/drawing/2014/main" id="{0B07F227-6123-FE55-FAEB-487094DC4833}"/>
              </a:ext>
            </a:extLst>
          </p:cNvPr>
          <p:cNvSpPr/>
          <p:nvPr/>
        </p:nvSpPr>
        <p:spPr>
          <a:xfrm>
            <a:off x="1444625" y="6350"/>
            <a:ext cx="10709275" cy="1127125"/>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2F5597"/>
                </a:solidFill>
                <a:cs typeface="Arial" charset="0"/>
              </a:rPr>
              <a:t>La pollution liée à l’agriculture</a:t>
            </a:r>
          </a:p>
        </p:txBody>
      </p:sp>
      <p:sp>
        <p:nvSpPr>
          <p:cNvPr id="13" name="Rectangle 1">
            <a:extLst>
              <a:ext uri="{FF2B5EF4-FFF2-40B4-BE49-F238E27FC236}">
                <a16:creationId xmlns:a16="http://schemas.microsoft.com/office/drawing/2014/main" id="{8EA0CCC7-0E11-C776-5EED-F5136AEAD35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5221" name="ZoneTexte 30">
            <a:extLst>
              <a:ext uri="{FF2B5EF4-FFF2-40B4-BE49-F238E27FC236}">
                <a16:creationId xmlns:a16="http://schemas.microsoft.com/office/drawing/2014/main" id="{E7CE2798-B6E4-8C6B-2749-091C969F9434}"/>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sp>
        <p:nvSpPr>
          <p:cNvPr id="2" name="Rectangle 1">
            <a:extLst>
              <a:ext uri="{FF2B5EF4-FFF2-40B4-BE49-F238E27FC236}">
                <a16:creationId xmlns:a16="http://schemas.microsoft.com/office/drawing/2014/main" id="{73E524DB-DF4A-AAFD-5F4A-E514DEF33D13}"/>
              </a:ext>
            </a:extLst>
          </p:cNvPr>
          <p:cNvSpPr/>
          <p:nvPr/>
        </p:nvSpPr>
        <p:spPr>
          <a:xfrm>
            <a:off x="11755735" y="3429000"/>
            <a:ext cx="461665" cy="2067233"/>
          </a:xfrm>
          <a:prstGeom prst="rect">
            <a:avLst/>
          </a:prstGeom>
        </p:spPr>
        <p:txBody>
          <a:bodyPr vert="vert270" wrap="none">
            <a:spAutoFit/>
          </a:bodyPr>
          <a:lstStyle/>
          <a:p>
            <a:pPr eaLnBrk="1" fontAlgn="auto" hangingPunct="1">
              <a:spcBef>
                <a:spcPts val="0"/>
              </a:spcBef>
              <a:spcAft>
                <a:spcPts val="0"/>
              </a:spcAft>
              <a:defRPr/>
            </a:pPr>
            <a:r>
              <a:rPr lang="fr-FR" altLang="fr-FR" kern="0" dirty="0" err="1">
                <a:solidFill>
                  <a:prstClr val="white"/>
                </a:solidFill>
                <a:latin typeface="+mn-lt"/>
              </a:rPr>
              <a:t>Wikimedia</a:t>
            </a:r>
            <a:r>
              <a:rPr lang="fr-FR" altLang="fr-FR" kern="0" dirty="0">
                <a:solidFill>
                  <a:prstClr val="white"/>
                </a:solidFill>
                <a:latin typeface="+mn-lt"/>
              </a:rPr>
              <a:t> </a:t>
            </a:r>
            <a:r>
              <a:rPr lang="fr-FR" altLang="fr-FR" kern="0" dirty="0" err="1">
                <a:solidFill>
                  <a:prstClr val="white"/>
                </a:solidFill>
                <a:latin typeface="+mn-lt"/>
              </a:rPr>
              <a:t>commons</a:t>
            </a:r>
            <a:endParaRPr lang="fr-FR" altLang="fr-FR" kern="0" dirty="0">
              <a:solidFill>
                <a:prstClr val="white"/>
              </a:solidFill>
              <a:latin typeface="+mn-lt"/>
            </a:endParaRPr>
          </a:p>
        </p:txBody>
      </p:sp>
      <p:pic>
        <p:nvPicPr>
          <p:cNvPr id="265224" name="Image 1">
            <a:hlinkClick r:id="rId3" action="ppaction://hlinksldjump"/>
            <a:extLst>
              <a:ext uri="{FF2B5EF4-FFF2-40B4-BE49-F238E27FC236}">
                <a16:creationId xmlns:a16="http://schemas.microsoft.com/office/drawing/2014/main" id="{08F71800-8877-E271-02CA-0BC1A8785E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66500" y="5703888"/>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5225" name="Espace réservé du numéro de diapositive 1">
            <a:extLst>
              <a:ext uri="{FF2B5EF4-FFF2-40B4-BE49-F238E27FC236}">
                <a16:creationId xmlns:a16="http://schemas.microsoft.com/office/drawing/2014/main" id="{67DB97EC-2111-F67F-C7C9-71112DCD5784}"/>
              </a:ext>
            </a:extLst>
          </p:cNvPr>
          <p:cNvSpPr txBox="1">
            <a:spLocks/>
          </p:cNvSpPr>
          <p:nvPr/>
        </p:nvSpPr>
        <p:spPr bwMode="auto">
          <a:xfrm>
            <a:off x="11423650" y="6354763"/>
            <a:ext cx="76835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944AB906-5A47-4A34-9639-B1BAE1875DF3}" type="slidenum">
              <a:rPr lang="fr-FR" altLang="fr-FR" sz="1800" b="1" smtClean="0">
                <a:solidFill>
                  <a:schemeClr val="bg1"/>
                </a:solidFill>
              </a:rPr>
              <a:pPr eaLnBrk="1" hangingPunct="1">
                <a:lnSpc>
                  <a:spcPct val="100000"/>
                </a:lnSpc>
                <a:spcBef>
                  <a:spcPct val="0"/>
                </a:spcBef>
                <a:buFontTx/>
                <a:buNone/>
              </a:pPr>
              <a:t>78</a:t>
            </a:fld>
            <a:endParaRPr lang="fr-FR" altLang="fr-FR" sz="1800" b="1" dirty="0">
              <a:solidFill>
                <a:schemeClr val="bg1"/>
              </a:solidFill>
            </a:endParaRPr>
          </a:p>
        </p:txBody>
      </p:sp>
      <p:sp>
        <p:nvSpPr>
          <p:cNvPr id="4" name="ZtxtP-Info">
            <a:extLst>
              <a:ext uri="{FF2B5EF4-FFF2-40B4-BE49-F238E27FC236}">
                <a16:creationId xmlns:a16="http://schemas.microsoft.com/office/drawing/2014/main" id="{965BF625-BD5A-0449-C831-7B54E7F09090}"/>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 name="ZtxtP-Video">
            <a:extLst>
              <a:ext uri="{FF2B5EF4-FFF2-40B4-BE49-F238E27FC236}">
                <a16:creationId xmlns:a16="http://schemas.microsoft.com/office/drawing/2014/main" id="{C674CC39-BB22-61B7-1F5F-669DCCB546D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 name="PictoGuide">
            <a:extLst>
              <a:ext uri="{FF2B5EF4-FFF2-40B4-BE49-F238E27FC236}">
                <a16:creationId xmlns:a16="http://schemas.microsoft.com/office/drawing/2014/main" id="{E9866F3F-61C7-1891-3E79-1CD4E8A07BB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Guide">
            <a:extLst>
              <a:ext uri="{FF2B5EF4-FFF2-40B4-BE49-F238E27FC236}">
                <a16:creationId xmlns:a16="http://schemas.microsoft.com/office/drawing/2014/main" id="{5FBED49E-8636-BD5F-A71A-7F77853999B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8" name="ZtxtP-Video">
            <a:extLst>
              <a:ext uri="{FF2B5EF4-FFF2-40B4-BE49-F238E27FC236}">
                <a16:creationId xmlns:a16="http://schemas.microsoft.com/office/drawing/2014/main" id="{0053EBBE-17DA-830F-85E4-047604BC5723}"/>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9" name="Image 42">
            <a:extLst>
              <a:ext uri="{FF2B5EF4-FFF2-40B4-BE49-F238E27FC236}">
                <a16:creationId xmlns:a16="http://schemas.microsoft.com/office/drawing/2014/main" id="{91D70911-5CC2-21C8-C489-D98A2DB2B1E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oVideo">
            <a:extLst>
              <a:ext uri="{FF2B5EF4-FFF2-40B4-BE49-F238E27FC236}">
                <a16:creationId xmlns:a16="http://schemas.microsoft.com/office/drawing/2014/main" id="{9A7667F6-2AFC-6A13-36FF-445E2E5BBB0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Image 13">
            <a:hlinkClick r:id="rId9"/>
            <a:extLst>
              <a:ext uri="{FF2B5EF4-FFF2-40B4-BE49-F238E27FC236}">
                <a16:creationId xmlns:a16="http://schemas.microsoft.com/office/drawing/2014/main" id="{0DE431F1-AB4C-D99F-6B0D-7FBFA37897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92100" y="3729323"/>
            <a:ext cx="780290" cy="661417"/>
          </a:xfrm>
          <a:prstGeom prst="rect">
            <a:avLst/>
          </a:prstGeom>
        </p:spPr>
      </p:pic>
      <p:pic>
        <p:nvPicPr>
          <p:cNvPr id="11" name="Logo AEM">
            <a:extLst>
              <a:ext uri="{FF2B5EF4-FFF2-40B4-BE49-F238E27FC236}">
                <a16:creationId xmlns:a16="http://schemas.microsoft.com/office/drawing/2014/main" id="{CDA3250D-C608-5A0D-F43A-AE2B566C4388}"/>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3170" name="Image 12">
            <a:extLst>
              <a:ext uri="{FF2B5EF4-FFF2-40B4-BE49-F238E27FC236}">
                <a16:creationId xmlns:a16="http://schemas.microsoft.com/office/drawing/2014/main" id="{1BDE774F-6BF7-E0B6-0DDB-A1F0F0B0EB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53" t="6203"/>
          <a:stretch>
            <a:fillRect/>
          </a:stretch>
        </p:blipFill>
        <p:spPr bwMode="auto">
          <a:xfrm>
            <a:off x="849313" y="0"/>
            <a:ext cx="113426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2">
            <a:extLst>
              <a:ext uri="{FF2B5EF4-FFF2-40B4-BE49-F238E27FC236}">
                <a16:creationId xmlns:a16="http://schemas.microsoft.com/office/drawing/2014/main" id="{66796333-1C5E-5EB1-E690-3C1D9BDB423F}"/>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Le chauffage</a:t>
            </a:r>
          </a:p>
        </p:txBody>
      </p:sp>
      <p:sp>
        <p:nvSpPr>
          <p:cNvPr id="15" name="Rectangle 1">
            <a:extLst>
              <a:ext uri="{FF2B5EF4-FFF2-40B4-BE49-F238E27FC236}">
                <a16:creationId xmlns:a16="http://schemas.microsoft.com/office/drawing/2014/main" id="{F84B3108-6CCF-49F1-A451-9D6D6A9A18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3173" name="ZoneTexte 30">
            <a:extLst>
              <a:ext uri="{FF2B5EF4-FFF2-40B4-BE49-F238E27FC236}">
                <a16:creationId xmlns:a16="http://schemas.microsoft.com/office/drawing/2014/main" id="{0BDBD5F4-AA08-8D52-0720-4A67B3A470F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63174" name="Rectangle 1">
            <a:extLst>
              <a:ext uri="{FF2B5EF4-FFF2-40B4-BE49-F238E27FC236}">
                <a16:creationId xmlns:a16="http://schemas.microsoft.com/office/drawing/2014/main" id="{27F32A32-BD2E-ABC3-31D0-390FB65CCF7B}"/>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solidFill>
                <a:srgbClr val="000000"/>
              </a:solidFill>
              <a:latin typeface="Corbel" panose="020B0503020204020204" pitchFamily="34" charset="0"/>
            </a:endParaRPr>
          </a:p>
        </p:txBody>
      </p:sp>
      <p:sp>
        <p:nvSpPr>
          <p:cNvPr id="263175" name="ZoneTexte 30">
            <a:extLst>
              <a:ext uri="{FF2B5EF4-FFF2-40B4-BE49-F238E27FC236}">
                <a16:creationId xmlns:a16="http://schemas.microsoft.com/office/drawing/2014/main" id="{24001350-F25B-12E4-4ED8-B57C7A51C81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E8EBF7F-22BA-9D19-C3E8-B0E0979E539D}"/>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pic>
        <p:nvPicPr>
          <p:cNvPr id="263178" name="Image 1">
            <a:hlinkClick r:id="rId4" action="ppaction://hlinksldjump"/>
            <a:extLst>
              <a:ext uri="{FF2B5EF4-FFF2-40B4-BE49-F238E27FC236}">
                <a16:creationId xmlns:a16="http://schemas.microsoft.com/office/drawing/2014/main" id="{B5233A8C-6F34-0B4A-FBB5-22235F9433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9" name="Espace réservé du numéro de diapositive 1">
            <a:extLst>
              <a:ext uri="{FF2B5EF4-FFF2-40B4-BE49-F238E27FC236}">
                <a16:creationId xmlns:a16="http://schemas.microsoft.com/office/drawing/2014/main" id="{27B3EADD-02E0-EAEB-D233-C666188140F4}"/>
              </a:ext>
            </a:extLst>
          </p:cNvPr>
          <p:cNvSpPr txBox="1">
            <a:spLocks/>
          </p:cNvSpPr>
          <p:nvPr/>
        </p:nvSpPr>
        <p:spPr bwMode="auto">
          <a:xfrm>
            <a:off x="11509375" y="6354763"/>
            <a:ext cx="6826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79</a:t>
            </a:fld>
            <a:endParaRPr lang="fr-FR" altLang="fr-FR" sz="1800" b="1" dirty="0">
              <a:solidFill>
                <a:schemeClr val="bg1"/>
              </a:solidFill>
            </a:endParaRPr>
          </a:p>
        </p:txBody>
      </p:sp>
      <p:pic>
        <p:nvPicPr>
          <p:cNvPr id="3" name="PictoVideo">
            <a:extLst>
              <a:ext uri="{FF2B5EF4-FFF2-40B4-BE49-F238E27FC236}">
                <a16:creationId xmlns:a16="http://schemas.microsoft.com/office/drawing/2014/main" id="{352FCA56-5E36-CAA1-A436-C9A8F1B9CA4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txtP-Info">
            <a:extLst>
              <a:ext uri="{FF2B5EF4-FFF2-40B4-BE49-F238E27FC236}">
                <a16:creationId xmlns:a16="http://schemas.microsoft.com/office/drawing/2014/main" id="{F185CBA7-0457-0F06-F789-B0333741831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 name="ZtxtP-Video">
            <a:extLst>
              <a:ext uri="{FF2B5EF4-FFF2-40B4-BE49-F238E27FC236}">
                <a16:creationId xmlns:a16="http://schemas.microsoft.com/office/drawing/2014/main" id="{177FB805-5F88-2015-6F9C-9C9676749EC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 name="PictoGuide">
            <a:extLst>
              <a:ext uri="{FF2B5EF4-FFF2-40B4-BE49-F238E27FC236}">
                <a16:creationId xmlns:a16="http://schemas.microsoft.com/office/drawing/2014/main" id="{97E581D2-A3D7-A47C-D6A8-9FA0E9C67BF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Guide">
            <a:extLst>
              <a:ext uri="{FF2B5EF4-FFF2-40B4-BE49-F238E27FC236}">
                <a16:creationId xmlns:a16="http://schemas.microsoft.com/office/drawing/2014/main" id="{36A9601E-9A02-82D2-657E-BF96A01CC83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8" name="ZtxtP-Video">
            <a:extLst>
              <a:ext uri="{FF2B5EF4-FFF2-40B4-BE49-F238E27FC236}">
                <a16:creationId xmlns:a16="http://schemas.microsoft.com/office/drawing/2014/main" id="{BF646D87-40B6-C7BF-B52F-C9ECA599DD7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9" name="Image 42">
            <a:extLst>
              <a:ext uri="{FF2B5EF4-FFF2-40B4-BE49-F238E27FC236}">
                <a16:creationId xmlns:a16="http://schemas.microsoft.com/office/drawing/2014/main" id="{5D55D8C0-4D2F-3DA2-4727-701E49E6BE4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oVideo">
            <a:extLst>
              <a:ext uri="{FF2B5EF4-FFF2-40B4-BE49-F238E27FC236}">
                <a16:creationId xmlns:a16="http://schemas.microsoft.com/office/drawing/2014/main" id="{D3D613C3-682D-7239-F792-2C01E2CF242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Logo AEM">
            <a:extLst>
              <a:ext uri="{FF2B5EF4-FFF2-40B4-BE49-F238E27FC236}">
                <a16:creationId xmlns:a16="http://schemas.microsoft.com/office/drawing/2014/main" id="{EFA27F30-51E4-F5B9-5EAD-7BC84C57F1B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1A89A70-6DC0-BDCF-944A-823A4A987D9C}"/>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4472C4">
                    <a:lumMod val="75000"/>
                  </a:srgbClr>
                </a:solidFill>
                <a:cs typeface="Arial" panose="020B0604020202020204" pitchFamily="34" charset="0"/>
              </a:rPr>
              <a:t>Qu’est-ce que la biodiversité?</a:t>
            </a:r>
            <a:endParaRPr lang="fr-FR" sz="3500" b="1" dirty="0">
              <a:solidFill>
                <a:srgbClr val="4472C4">
                  <a:lumMod val="75000"/>
                </a:srgbClr>
              </a:solidFill>
              <a:cs typeface="Arial" panose="020B0604020202020204" pitchFamily="34" charset="0"/>
            </a:endParaRPr>
          </a:p>
        </p:txBody>
      </p:sp>
      <p:sp>
        <p:nvSpPr>
          <p:cNvPr id="3" name="Rectangle 1">
            <a:extLst>
              <a:ext uri="{FF2B5EF4-FFF2-40B4-BE49-F238E27FC236}">
                <a16:creationId xmlns:a16="http://schemas.microsoft.com/office/drawing/2014/main" id="{BCF598C4-226D-E324-803B-3E8AE7CF63B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5" name="ZtxtP-Info">
            <a:extLst>
              <a:ext uri="{FF2B5EF4-FFF2-40B4-BE49-F238E27FC236}">
                <a16:creationId xmlns:a16="http://schemas.microsoft.com/office/drawing/2014/main" id="{67D789FC-1FC3-B8F6-FC1C-EE01F9B0BEC2}"/>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0404F13D-0356-9F21-08EE-687D8CB652BF}"/>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sp>
        <p:nvSpPr>
          <p:cNvPr id="8" name="ZtxtP-Guide">
            <a:extLst>
              <a:ext uri="{FF2B5EF4-FFF2-40B4-BE49-F238E27FC236}">
                <a16:creationId xmlns:a16="http://schemas.microsoft.com/office/drawing/2014/main" id="{86B89FDD-8701-B6F6-5207-D13D51866E2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3514B1F5-A68A-FF6B-BD01-6FB9743DBE4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E1D3FBDC-BFB6-36BC-2747-29936D21052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7C87BC42-C645-D9B3-677F-60B9AEB6A62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 12">
            <a:extLst>
              <a:ext uri="{FF2B5EF4-FFF2-40B4-BE49-F238E27FC236}">
                <a16:creationId xmlns:a16="http://schemas.microsoft.com/office/drawing/2014/main" id="{B5B81FD7-48A1-B8D6-D561-30CF770535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5601" y="2734132"/>
            <a:ext cx="2427387" cy="3698875"/>
          </a:xfrm>
          <a:prstGeom prst="rect">
            <a:avLst/>
          </a:prstGeom>
        </p:spPr>
      </p:pic>
      <p:sp>
        <p:nvSpPr>
          <p:cNvPr id="14" name="Rectangle 13">
            <a:extLst>
              <a:ext uri="{FF2B5EF4-FFF2-40B4-BE49-F238E27FC236}">
                <a16:creationId xmlns:a16="http://schemas.microsoft.com/office/drawing/2014/main" id="{78FBE06A-F3E4-82DA-3F34-82D0B49CC97E}"/>
              </a:ext>
            </a:extLst>
          </p:cNvPr>
          <p:cNvSpPr/>
          <p:nvPr/>
        </p:nvSpPr>
        <p:spPr>
          <a:xfrm>
            <a:off x="4248974" y="1375608"/>
            <a:ext cx="7943025" cy="2246769"/>
          </a:xfrm>
          <a:prstGeom prst="rect">
            <a:avLst/>
          </a:prstGeom>
        </p:spPr>
        <p:txBody>
          <a:bodyPr wrap="square">
            <a:spAutoFit/>
          </a:bodyPr>
          <a:lstStyle/>
          <a:p>
            <a:pPr>
              <a:spcBef>
                <a:spcPts val="1200"/>
              </a:spcBef>
              <a:spcAft>
                <a:spcPts val="1200"/>
              </a:spcAft>
            </a:pPr>
            <a:r>
              <a:rPr lang="fr-FR" sz="2000" dirty="0">
                <a:solidFill>
                  <a:schemeClr val="accent1">
                    <a:lumMod val="75000"/>
                  </a:schemeClr>
                </a:solidFill>
              </a:rPr>
              <a:t>« Biodiversité » vient du Grec </a:t>
            </a:r>
            <a:r>
              <a:rPr lang="el-GR" sz="2000" i="1" dirty="0">
                <a:solidFill>
                  <a:schemeClr val="accent1">
                    <a:lumMod val="75000"/>
                  </a:schemeClr>
                </a:solidFill>
              </a:rPr>
              <a:t> βίος </a:t>
            </a:r>
            <a:r>
              <a:rPr lang="fr-FR" sz="2000" dirty="0">
                <a:solidFill>
                  <a:schemeClr val="accent1">
                    <a:lumMod val="75000"/>
                  </a:schemeClr>
                </a:solidFill>
              </a:rPr>
              <a:t>(bio) qui signifie « vie » et du latin </a:t>
            </a:r>
            <a:r>
              <a:rPr lang="fr-FR" sz="2000" i="1" dirty="0" err="1">
                <a:solidFill>
                  <a:schemeClr val="accent1">
                    <a:lumMod val="75000"/>
                  </a:schemeClr>
                </a:solidFill>
              </a:rPr>
              <a:t>dīversĭtās</a:t>
            </a:r>
            <a:r>
              <a:rPr lang="fr-FR" sz="2000" dirty="0">
                <a:solidFill>
                  <a:schemeClr val="accent1">
                    <a:lumMod val="75000"/>
                  </a:schemeClr>
                </a:solidFill>
              </a:rPr>
              <a:t> qui signifie « diversité ». C’est donc la « diversité biologique ».</a:t>
            </a:r>
            <a:endParaRPr lang="fr-FR" sz="2000" b="0" i="0" u="none" strike="noStrike" dirty="0">
              <a:solidFill>
                <a:schemeClr val="accent1">
                  <a:lumMod val="75000"/>
                </a:schemeClr>
              </a:solidFill>
              <a:effectLst/>
            </a:endParaRPr>
          </a:p>
          <a:p>
            <a:pPr rtl="0">
              <a:spcBef>
                <a:spcPts val="1200"/>
              </a:spcBef>
              <a:spcAft>
                <a:spcPts val="1200"/>
              </a:spcAft>
            </a:pPr>
            <a:r>
              <a:rPr lang="fr-FR" sz="2000" b="0" i="0" u="none" strike="noStrike" dirty="0">
                <a:solidFill>
                  <a:schemeClr val="accent1">
                    <a:lumMod val="75000"/>
                  </a:schemeClr>
                </a:solidFill>
                <a:effectLst/>
              </a:rPr>
              <a:t>Elle représente toutes les formes de vie sur Terre, la diversité du vivant à toutes ses </a:t>
            </a:r>
            <a:r>
              <a:rPr lang="fr-FR" sz="2000" b="0" i="0" u="none" strike="noStrike" dirty="0">
                <a:solidFill>
                  <a:srgbClr val="2F5597"/>
                </a:solidFill>
                <a:effectLst/>
              </a:rPr>
              <a:t>échelles</a:t>
            </a:r>
            <a:r>
              <a:rPr lang="fr-FR" sz="2000" dirty="0">
                <a:solidFill>
                  <a:schemeClr val="accent1">
                    <a:lumMod val="75000"/>
                  </a:schemeClr>
                </a:solidFill>
              </a:rPr>
              <a:t>. C</a:t>
            </a:r>
            <a:r>
              <a:rPr lang="fr-FR" sz="2000" b="0" i="0" u="none" strike="noStrike" dirty="0">
                <a:solidFill>
                  <a:schemeClr val="accent1">
                    <a:lumMod val="75000"/>
                  </a:schemeClr>
                </a:solidFill>
                <a:effectLst/>
              </a:rPr>
              <a:t>’est-à-dire des gènes jusqu’aux écosystèmes, tous les milieux naturels, mais aussi toutes les interactions entre les êtres vivants qui participent au bon fonctionnement de notre environnement.</a:t>
            </a:r>
          </a:p>
        </p:txBody>
      </p:sp>
      <p:pic>
        <p:nvPicPr>
          <p:cNvPr id="15" name="+ PLUS">
            <a:extLst>
              <a:ext uri="{FF2B5EF4-FFF2-40B4-BE49-F238E27FC236}">
                <a16:creationId xmlns:a16="http://schemas.microsoft.com/office/drawing/2014/main" id="{76CA3D44-629F-176C-0E8C-B08B3791A99F}"/>
              </a:ext>
            </a:extLst>
          </p:cNvPr>
          <p:cNvPicPr preferRelativeResize="0">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3810156" y="3821108"/>
            <a:ext cx="784533" cy="63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181183A4-C115-A00A-1050-D60001A24854}"/>
              </a:ext>
            </a:extLst>
          </p:cNvPr>
          <p:cNvSpPr/>
          <p:nvPr/>
        </p:nvSpPr>
        <p:spPr>
          <a:xfrm>
            <a:off x="1639887" y="6482962"/>
            <a:ext cx="7569202" cy="276999"/>
          </a:xfrm>
          <a:prstGeom prst="rect">
            <a:avLst/>
          </a:prstGeom>
        </p:spPr>
        <p:txBody>
          <a:bodyPr wrap="square">
            <a:spAutoFit/>
          </a:bodyPr>
          <a:lstStyle/>
          <a:p>
            <a:pPr rtl="0">
              <a:spcBef>
                <a:spcPts val="1200"/>
              </a:spcBef>
              <a:spcAft>
                <a:spcPts val="1200"/>
              </a:spcAft>
            </a:pPr>
            <a:r>
              <a:rPr lang="fr-FR" altLang="fr-FR" sz="1200" dirty="0">
                <a:solidFill>
                  <a:schemeClr val="tx1">
                    <a:lumMod val="50000"/>
                    <a:lumOff val="50000"/>
                  </a:schemeClr>
                </a:solidFill>
              </a:rPr>
              <a:t>(Source : </a:t>
            </a:r>
            <a:r>
              <a:rPr lang="fr-FR" sz="1200" dirty="0">
                <a:solidFill>
                  <a:schemeClr val="accent3">
                    <a:lumMod val="75000"/>
                  </a:schemeClr>
                </a:solidFill>
              </a:rPr>
              <a:t>http://geoconfluences.ens-lyon.fr/informations-scientifiques/a-la-une/notion-a-la-une/notion-biodiversite</a:t>
            </a:r>
            <a:r>
              <a:rPr lang="fr-FR" altLang="fr-FR" sz="1200" dirty="0">
                <a:solidFill>
                  <a:schemeClr val="accent3">
                    <a:lumMod val="75000"/>
                  </a:schemeClr>
                </a:solidFill>
              </a:rPr>
              <a:t>)</a:t>
            </a:r>
          </a:p>
        </p:txBody>
      </p:sp>
      <p:sp>
        <p:nvSpPr>
          <p:cNvPr id="17" name="Espace réservé du numéro de diapositive 1">
            <a:extLst>
              <a:ext uri="{FF2B5EF4-FFF2-40B4-BE49-F238E27FC236}">
                <a16:creationId xmlns:a16="http://schemas.microsoft.com/office/drawing/2014/main" id="{FF1B38C0-6827-A5D2-0737-7FF78B42B18B}"/>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8</a:t>
            </a:fld>
            <a:endParaRPr lang="fr-FR" altLang="fr-FR" sz="1800" b="1" dirty="0">
              <a:solidFill>
                <a:schemeClr val="bg1"/>
              </a:solidFill>
            </a:endParaRPr>
          </a:p>
        </p:txBody>
      </p:sp>
      <p:pic>
        <p:nvPicPr>
          <p:cNvPr id="20" name="Image 19">
            <a:hlinkClick r:id="rId6"/>
            <a:extLst>
              <a:ext uri="{FF2B5EF4-FFF2-40B4-BE49-F238E27FC236}">
                <a16:creationId xmlns:a16="http://schemas.microsoft.com/office/drawing/2014/main" id="{AE1D0711-2E70-5967-5B4B-8922C40FF76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2100" y="3729323"/>
            <a:ext cx="780290" cy="661417"/>
          </a:xfrm>
          <a:prstGeom prst="rect">
            <a:avLst/>
          </a:prstGeom>
        </p:spPr>
      </p:pic>
      <p:pic>
        <p:nvPicPr>
          <p:cNvPr id="19" name="En savoir +">
            <a:hlinkClick r:id="rId8" action="ppaction://hlinksldjump"/>
            <a:extLst>
              <a:ext uri="{FF2B5EF4-FFF2-40B4-BE49-F238E27FC236}">
                <a16:creationId xmlns:a16="http://schemas.microsoft.com/office/drawing/2014/main" id="{2030FE81-E77A-26C7-E211-CFD27FC03B2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152968" y="282952"/>
            <a:ext cx="732518" cy="671992"/>
          </a:xfrm>
          <a:prstGeom prst="rect">
            <a:avLst/>
          </a:prstGeom>
        </p:spPr>
      </p:pic>
      <p:pic>
        <p:nvPicPr>
          <p:cNvPr id="18" name="Abeille">
            <a:extLst>
              <a:ext uri="{FF2B5EF4-FFF2-40B4-BE49-F238E27FC236}">
                <a16:creationId xmlns:a16="http://schemas.microsoft.com/office/drawing/2014/main" id="{BFF3A58F-7EEE-C692-141E-D8CB11D4E37D}"/>
              </a:ext>
            </a:extLst>
          </p:cNvPr>
          <p:cNvPicPr preferRelativeResize="0"/>
          <p:nvPr/>
        </p:nvPicPr>
        <p:blipFill rotWithShape="1">
          <a:blip r:embed="rId10">
            <a:alphaModFix/>
          </a:blip>
          <a:srcRect/>
          <a:stretch/>
        </p:blipFill>
        <p:spPr>
          <a:xfrm>
            <a:off x="1544317" y="158643"/>
            <a:ext cx="1105846" cy="1216965"/>
          </a:xfrm>
          <a:prstGeom prst="rect">
            <a:avLst/>
          </a:prstGeom>
          <a:noFill/>
          <a:ln>
            <a:noFill/>
          </a:ln>
        </p:spPr>
      </p:pic>
      <p:pic>
        <p:nvPicPr>
          <p:cNvPr id="23" name="Logo AEM">
            <a:extLst>
              <a:ext uri="{FF2B5EF4-FFF2-40B4-BE49-F238E27FC236}">
                <a16:creationId xmlns:a16="http://schemas.microsoft.com/office/drawing/2014/main" id="{AB186DD7-D9E5-8833-641F-E6961FF23AFF}"/>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Image 20">
            <a:hlinkClick r:id="rId12" action="ppaction://hlinksldjump"/>
            <a:extLst>
              <a:ext uri="{FF2B5EF4-FFF2-40B4-BE49-F238E27FC236}">
                <a16:creationId xmlns:a16="http://schemas.microsoft.com/office/drawing/2014/main" id="{37872C6D-0950-A701-9AAD-CC7BDD2820A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34263" y="2727134"/>
            <a:ext cx="652273" cy="600457"/>
          </a:xfrm>
          <a:prstGeom prst="rect">
            <a:avLst/>
          </a:prstGeom>
        </p:spPr>
      </p:pic>
      <p:grpSp>
        <p:nvGrpSpPr>
          <p:cNvPr id="24" name="Groupe 23">
            <a:extLst>
              <a:ext uri="{FF2B5EF4-FFF2-40B4-BE49-F238E27FC236}">
                <a16:creationId xmlns:a16="http://schemas.microsoft.com/office/drawing/2014/main" id="{01565026-B6F0-3614-C5B3-FB58AC4E5510}"/>
              </a:ext>
            </a:extLst>
          </p:cNvPr>
          <p:cNvGrpSpPr/>
          <p:nvPr/>
        </p:nvGrpSpPr>
        <p:grpSpPr>
          <a:xfrm>
            <a:off x="6609674" y="3972230"/>
            <a:ext cx="4312254" cy="1992313"/>
            <a:chOff x="6609674" y="3972230"/>
            <a:chExt cx="4312254" cy="1992313"/>
          </a:xfrm>
        </p:grpSpPr>
        <p:sp>
          <p:nvSpPr>
            <p:cNvPr id="16" name="Ellipse Texte +">
              <a:extLst>
                <a:ext uri="{FF2B5EF4-FFF2-40B4-BE49-F238E27FC236}">
                  <a16:creationId xmlns:a16="http://schemas.microsoft.com/office/drawing/2014/main" id="{1C29532C-574F-2874-BACC-63483F03C926}"/>
                </a:ext>
              </a:extLst>
            </p:cNvPr>
            <p:cNvSpPr/>
            <p:nvPr/>
          </p:nvSpPr>
          <p:spPr bwMode="auto">
            <a:xfrm>
              <a:off x="6975933" y="3972230"/>
              <a:ext cx="3945995" cy="19923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hangingPunct="1">
                <a:defRPr/>
              </a:pPr>
              <a:r>
                <a:rPr lang="fr-FR" sz="1700" dirty="0">
                  <a:solidFill>
                    <a:schemeClr val="bg1">
                      <a:lumMod val="95000"/>
                    </a:schemeClr>
                  </a:solidFill>
                  <a:latin typeface="Calibri" panose="020F0502020204030204" pitchFamily="34" charset="0"/>
                </a:rPr>
                <a:t>La biodiversité comprend donc :</a:t>
              </a:r>
            </a:p>
            <a:p>
              <a:pPr marL="285750" indent="-285750" algn="ctr" eaLnBrk="1" hangingPunct="1">
                <a:buFont typeface="Arial" panose="020B0604020202020204" pitchFamily="34" charset="0"/>
                <a:buChar char="•"/>
                <a:defRPr/>
              </a:pPr>
              <a:r>
                <a:rPr lang="fr-FR" sz="1700" dirty="0">
                  <a:solidFill>
                    <a:schemeClr val="bg1">
                      <a:lumMod val="95000"/>
                    </a:schemeClr>
                  </a:solidFill>
                  <a:latin typeface="Calibri" panose="020F0502020204030204" pitchFamily="34" charset="0"/>
                </a:rPr>
                <a:t>le petit (comme les bactéries, les champignons, les insectes…) </a:t>
              </a:r>
            </a:p>
            <a:p>
              <a:pPr marL="285750" indent="-285750" algn="ctr" eaLnBrk="1" hangingPunct="1">
                <a:buFont typeface="Arial" panose="020B0604020202020204" pitchFamily="34" charset="0"/>
                <a:buChar char="•"/>
                <a:defRPr/>
              </a:pPr>
              <a:r>
                <a:rPr lang="fr-FR" sz="1700" dirty="0">
                  <a:solidFill>
                    <a:schemeClr val="bg1">
                      <a:lumMod val="95000"/>
                    </a:schemeClr>
                  </a:solidFill>
                  <a:latin typeface="Calibri" panose="020F0502020204030204" pitchFamily="34" charset="0"/>
                </a:rPr>
                <a:t>et le grand (comme les girafes, les humains, les baleines…)</a:t>
              </a:r>
            </a:p>
          </p:txBody>
        </p:sp>
        <p:pic>
          <p:nvPicPr>
            <p:cNvPr id="22" name="En savoir +">
              <a:hlinkClick r:id="rId14" action="ppaction://hlinksldjump"/>
              <a:extLst>
                <a:ext uri="{FF2B5EF4-FFF2-40B4-BE49-F238E27FC236}">
                  <a16:creationId xmlns:a16="http://schemas.microsoft.com/office/drawing/2014/main" id="{D10F3C72-D070-46B7-E66F-592FA8CB33C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09674" y="5155960"/>
              <a:ext cx="732518" cy="671992"/>
            </a:xfrm>
            <a:prstGeom prst="rect">
              <a:avLst/>
            </a:prstGeom>
          </p:spPr>
        </p:pic>
      </p:grpSp>
    </p:spTree>
    <p:extLst>
      <p:ext uri="{BB962C8B-B14F-4D97-AF65-F5344CB8AC3E}">
        <p14:creationId xmlns:p14="http://schemas.microsoft.com/office/powerpoint/2010/main" val="350101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15"/>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24"/>
                                        </p:tgtEl>
                                      </p:cBhvr>
                                    </p:animEffect>
                                    <p:set>
                                      <p:cBhvr>
                                        <p:cTn id="20"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4" grpId="0"/>
      <p:bldP spid="12" grpId="0"/>
    </p:bld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8870454-8397-894F-D983-D6E80ECFC6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7013" y="-1087514"/>
            <a:ext cx="10694987" cy="8021240"/>
          </a:xfrm>
          <a:prstGeom prst="rect">
            <a:avLst/>
          </a:prstGeom>
        </p:spPr>
      </p:pic>
      <p:sp>
        <p:nvSpPr>
          <p:cNvPr id="13" name="Rectangle 2">
            <a:extLst>
              <a:ext uri="{FF2B5EF4-FFF2-40B4-BE49-F238E27FC236}">
                <a16:creationId xmlns:a16="http://schemas.microsoft.com/office/drawing/2014/main" id="{66796333-1C5E-5EB1-E690-3C1D9BDB423F}"/>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Les ruminants </a:t>
            </a:r>
          </a:p>
        </p:txBody>
      </p:sp>
      <p:sp>
        <p:nvSpPr>
          <p:cNvPr id="15" name="Rectangle 1">
            <a:extLst>
              <a:ext uri="{FF2B5EF4-FFF2-40B4-BE49-F238E27FC236}">
                <a16:creationId xmlns:a16="http://schemas.microsoft.com/office/drawing/2014/main" id="{F84B3108-6CCF-49F1-A451-9D6D6A9A18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3173" name="ZoneTexte 30">
            <a:extLst>
              <a:ext uri="{FF2B5EF4-FFF2-40B4-BE49-F238E27FC236}">
                <a16:creationId xmlns:a16="http://schemas.microsoft.com/office/drawing/2014/main" id="{0BDBD5F4-AA08-8D52-0720-4A67B3A470F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63174" name="Rectangle 1">
            <a:extLst>
              <a:ext uri="{FF2B5EF4-FFF2-40B4-BE49-F238E27FC236}">
                <a16:creationId xmlns:a16="http://schemas.microsoft.com/office/drawing/2014/main" id="{27F32A32-BD2E-ABC3-31D0-390FB65CCF7B}"/>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solidFill>
                <a:srgbClr val="000000"/>
              </a:solidFill>
              <a:latin typeface="Corbel" panose="020B0503020204020204" pitchFamily="34" charset="0"/>
            </a:endParaRPr>
          </a:p>
        </p:txBody>
      </p:sp>
      <p:sp>
        <p:nvSpPr>
          <p:cNvPr id="263175" name="ZoneTexte 30">
            <a:extLst>
              <a:ext uri="{FF2B5EF4-FFF2-40B4-BE49-F238E27FC236}">
                <a16:creationId xmlns:a16="http://schemas.microsoft.com/office/drawing/2014/main" id="{24001350-F25B-12E4-4ED8-B57C7A51C81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E8EBF7F-22BA-9D19-C3E8-B0E0979E539D}"/>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sp>
        <p:nvSpPr>
          <p:cNvPr id="263179" name="Espace réservé du numéro de diapositive 1">
            <a:extLst>
              <a:ext uri="{FF2B5EF4-FFF2-40B4-BE49-F238E27FC236}">
                <a16:creationId xmlns:a16="http://schemas.microsoft.com/office/drawing/2014/main" id="{27B3EADD-02E0-EAEB-D233-C666188140F4}"/>
              </a:ext>
            </a:extLst>
          </p:cNvPr>
          <p:cNvSpPr txBox="1">
            <a:spLocks/>
          </p:cNvSpPr>
          <p:nvPr/>
        </p:nvSpPr>
        <p:spPr bwMode="auto">
          <a:xfrm>
            <a:off x="11423650" y="6354763"/>
            <a:ext cx="76835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80</a:t>
            </a:fld>
            <a:endParaRPr lang="fr-FR" altLang="fr-FR" sz="1800" b="1" dirty="0">
              <a:solidFill>
                <a:schemeClr val="bg1"/>
              </a:solidFill>
            </a:endParaRPr>
          </a:p>
        </p:txBody>
      </p:sp>
      <p:pic>
        <p:nvPicPr>
          <p:cNvPr id="4" name="PictoVideo">
            <a:extLst>
              <a:ext uri="{FF2B5EF4-FFF2-40B4-BE49-F238E27FC236}">
                <a16:creationId xmlns:a16="http://schemas.microsoft.com/office/drawing/2014/main" id="{38D320AD-FC4E-6EB5-567C-202D70ECE4F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4CBD8D03-C15A-91E1-7B8D-A89D5E0586D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81A53A7D-0578-EA99-0F38-646773C2590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0E1BDDC3-7B49-5761-A311-727D4082D29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511FF2EF-CA76-6E3A-6D84-41272F6F584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28252999-FBF0-FDB9-26D0-49C52E30420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CAB0ACD9-79E0-6C16-4C0E-F8F15E61C25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5FAA16DA-C1CE-C210-E548-28062635F19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1">
            <a:hlinkClick r:id="rId8" action="ppaction://hlinksldjump"/>
            <a:extLst>
              <a:ext uri="{FF2B5EF4-FFF2-40B4-BE49-F238E27FC236}">
                <a16:creationId xmlns:a16="http://schemas.microsoft.com/office/drawing/2014/main" id="{F77EE37F-FA24-7610-3EF7-97508FD8298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79188" y="5672138"/>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Logo AEM">
            <a:extLst>
              <a:ext uri="{FF2B5EF4-FFF2-40B4-BE49-F238E27FC236}">
                <a16:creationId xmlns:a16="http://schemas.microsoft.com/office/drawing/2014/main" id="{6D0EC9C4-61FB-ECE7-1B83-522B731245D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4707335"/>
      </p:ext>
    </p:extLst>
  </p:cSld>
  <p:clrMapOvr>
    <a:masterClrMapping/>
  </p:clrMapOvr>
  <p:transition spd="slow"/>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4A84DB9-C302-9935-0417-2C60F55CC5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526" y="-642938"/>
            <a:ext cx="11229474" cy="7500938"/>
          </a:xfrm>
          <a:prstGeom prst="rect">
            <a:avLst/>
          </a:prstGeom>
        </p:spPr>
      </p:pic>
      <p:sp>
        <p:nvSpPr>
          <p:cNvPr id="13" name="Rectangle 2">
            <a:extLst>
              <a:ext uri="{FF2B5EF4-FFF2-40B4-BE49-F238E27FC236}">
                <a16:creationId xmlns:a16="http://schemas.microsoft.com/office/drawing/2014/main" id="{66796333-1C5E-5EB1-E690-3C1D9BDB423F}"/>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Les coléoptères</a:t>
            </a:r>
          </a:p>
        </p:txBody>
      </p:sp>
      <p:sp>
        <p:nvSpPr>
          <p:cNvPr id="15" name="Rectangle 1">
            <a:extLst>
              <a:ext uri="{FF2B5EF4-FFF2-40B4-BE49-F238E27FC236}">
                <a16:creationId xmlns:a16="http://schemas.microsoft.com/office/drawing/2014/main" id="{F84B3108-6CCF-49F1-A451-9D6D6A9A18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3173" name="ZoneTexte 30">
            <a:extLst>
              <a:ext uri="{FF2B5EF4-FFF2-40B4-BE49-F238E27FC236}">
                <a16:creationId xmlns:a16="http://schemas.microsoft.com/office/drawing/2014/main" id="{0BDBD5F4-AA08-8D52-0720-4A67B3A470F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63174" name="Rectangle 1">
            <a:extLst>
              <a:ext uri="{FF2B5EF4-FFF2-40B4-BE49-F238E27FC236}">
                <a16:creationId xmlns:a16="http://schemas.microsoft.com/office/drawing/2014/main" id="{27F32A32-BD2E-ABC3-31D0-390FB65CCF7B}"/>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solidFill>
                <a:srgbClr val="000000"/>
              </a:solidFill>
              <a:latin typeface="Corbel" panose="020B0503020204020204" pitchFamily="34" charset="0"/>
            </a:endParaRPr>
          </a:p>
        </p:txBody>
      </p:sp>
      <p:sp>
        <p:nvSpPr>
          <p:cNvPr id="263175" name="ZoneTexte 30">
            <a:extLst>
              <a:ext uri="{FF2B5EF4-FFF2-40B4-BE49-F238E27FC236}">
                <a16:creationId xmlns:a16="http://schemas.microsoft.com/office/drawing/2014/main" id="{24001350-F25B-12E4-4ED8-B57C7A51C81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E8EBF7F-22BA-9D19-C3E8-B0E0979E539D}"/>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pic>
        <p:nvPicPr>
          <p:cNvPr id="263178" name="Image 1">
            <a:hlinkClick r:id="rId4" action="ppaction://hlinksldjump"/>
            <a:extLst>
              <a:ext uri="{FF2B5EF4-FFF2-40B4-BE49-F238E27FC236}">
                <a16:creationId xmlns:a16="http://schemas.microsoft.com/office/drawing/2014/main" id="{B5233A8C-6F34-0B4A-FBB5-22235F9433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9" name="Espace réservé du numéro de diapositive 1">
            <a:extLst>
              <a:ext uri="{FF2B5EF4-FFF2-40B4-BE49-F238E27FC236}">
                <a16:creationId xmlns:a16="http://schemas.microsoft.com/office/drawing/2014/main" id="{27B3EADD-02E0-EAEB-D233-C666188140F4}"/>
              </a:ext>
            </a:extLst>
          </p:cNvPr>
          <p:cNvSpPr txBox="1">
            <a:spLocks/>
          </p:cNvSpPr>
          <p:nvPr/>
        </p:nvSpPr>
        <p:spPr bwMode="auto">
          <a:xfrm>
            <a:off x="11509375" y="6354763"/>
            <a:ext cx="6826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81</a:t>
            </a:fld>
            <a:endParaRPr lang="fr-FR" altLang="fr-FR" sz="1800" b="1" dirty="0">
              <a:solidFill>
                <a:schemeClr val="bg1"/>
              </a:solidFill>
            </a:endParaRPr>
          </a:p>
        </p:txBody>
      </p:sp>
      <p:sp>
        <p:nvSpPr>
          <p:cNvPr id="6" name="Rectangle 5">
            <a:extLst>
              <a:ext uri="{FF2B5EF4-FFF2-40B4-BE49-F238E27FC236}">
                <a16:creationId xmlns:a16="http://schemas.microsoft.com/office/drawing/2014/main" id="{F25A31A7-8335-BDAE-C2ED-6AB36C73FF20}"/>
              </a:ext>
            </a:extLst>
          </p:cNvPr>
          <p:cNvSpPr/>
          <p:nvPr/>
        </p:nvSpPr>
        <p:spPr>
          <a:xfrm>
            <a:off x="1480082" y="6283325"/>
            <a:ext cx="2080688" cy="365125"/>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400" b="0" i="0" dirty="0">
              <a:solidFill>
                <a:schemeClr val="bg1"/>
              </a:solidFill>
              <a:effectLst/>
              <a:latin typeface="source sans pro" panose="020B0503030403020204" pitchFamily="34" charset="0"/>
            </a:endParaRPr>
          </a:p>
          <a:p>
            <a:r>
              <a:rPr lang="fr-FR" sz="1400" b="1" dirty="0">
                <a:solidFill>
                  <a:schemeClr val="bg1"/>
                </a:solidFill>
              </a:rPr>
              <a:t>C</a:t>
            </a:r>
            <a:r>
              <a:rPr lang="fr-FR" sz="1400" b="1" i="0" dirty="0">
                <a:solidFill>
                  <a:schemeClr val="bg1"/>
                </a:solidFill>
                <a:effectLst/>
              </a:rPr>
              <a:t>hrysomèle de l’aulne</a:t>
            </a:r>
            <a:endParaRPr lang="fr-FR" sz="1400" b="1" dirty="0">
              <a:solidFill>
                <a:schemeClr val="bg1"/>
              </a:solidFill>
            </a:endParaRPr>
          </a:p>
          <a:p>
            <a:endParaRPr lang="fr-FR" sz="1400" dirty="0"/>
          </a:p>
        </p:txBody>
      </p:sp>
      <p:pic>
        <p:nvPicPr>
          <p:cNvPr id="8" name="PictoVideo">
            <a:extLst>
              <a:ext uri="{FF2B5EF4-FFF2-40B4-BE49-F238E27FC236}">
                <a16:creationId xmlns:a16="http://schemas.microsoft.com/office/drawing/2014/main" id="{D9B2E81F-5ACA-B9A7-87B7-BFF028EAACD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6C70D436-E817-EF81-C6B1-EE909395A42A}"/>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F9F2D9FF-72AE-B4AB-AB8C-ECD5D984F3A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F43F47ED-3408-27A0-5771-A44C03B934E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3403643A-3CC7-6E65-8AB2-D928E4C08B1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6" name="ZtxtP-Video">
            <a:extLst>
              <a:ext uri="{FF2B5EF4-FFF2-40B4-BE49-F238E27FC236}">
                <a16:creationId xmlns:a16="http://schemas.microsoft.com/office/drawing/2014/main" id="{D294C4A4-55EF-BBED-6D68-4C4D1D3072F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7" name="Image 42">
            <a:extLst>
              <a:ext uri="{FF2B5EF4-FFF2-40B4-BE49-F238E27FC236}">
                <a16:creationId xmlns:a16="http://schemas.microsoft.com/office/drawing/2014/main" id="{F5AC4D56-1071-E94E-4099-4E638CB8FFA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oVideo">
            <a:extLst>
              <a:ext uri="{FF2B5EF4-FFF2-40B4-BE49-F238E27FC236}">
                <a16:creationId xmlns:a16="http://schemas.microsoft.com/office/drawing/2014/main" id="{3A354D6C-AAA8-D98B-E65D-2775DC433801}"/>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Logo AEM">
            <a:extLst>
              <a:ext uri="{FF2B5EF4-FFF2-40B4-BE49-F238E27FC236}">
                <a16:creationId xmlns:a16="http://schemas.microsoft.com/office/drawing/2014/main" id="{2C2869D4-8055-5811-326F-B5DE2C2151F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0377377"/>
      </p:ext>
    </p:extLst>
  </p:cSld>
  <p:clrMapOvr>
    <a:masterClrMapping/>
  </p:clrMapOvr>
  <p:transition spd="slow"/>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9654981-2AEF-80A9-034C-3CBD646F2C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7013" y="832513"/>
            <a:ext cx="10709275" cy="7161828"/>
          </a:xfrm>
          <a:prstGeom prst="rect">
            <a:avLst/>
          </a:prstGeom>
        </p:spPr>
      </p:pic>
      <p:sp>
        <p:nvSpPr>
          <p:cNvPr id="13" name="Rectangle 2">
            <a:extLst>
              <a:ext uri="{FF2B5EF4-FFF2-40B4-BE49-F238E27FC236}">
                <a16:creationId xmlns:a16="http://schemas.microsoft.com/office/drawing/2014/main" id="{66796333-1C5E-5EB1-E690-3C1D9BDB423F}"/>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Les animaux</a:t>
            </a:r>
          </a:p>
        </p:txBody>
      </p:sp>
      <p:sp>
        <p:nvSpPr>
          <p:cNvPr id="15" name="Rectangle 1">
            <a:extLst>
              <a:ext uri="{FF2B5EF4-FFF2-40B4-BE49-F238E27FC236}">
                <a16:creationId xmlns:a16="http://schemas.microsoft.com/office/drawing/2014/main" id="{F84B3108-6CCF-49F1-A451-9D6D6A9A18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3173" name="ZoneTexte 30">
            <a:extLst>
              <a:ext uri="{FF2B5EF4-FFF2-40B4-BE49-F238E27FC236}">
                <a16:creationId xmlns:a16="http://schemas.microsoft.com/office/drawing/2014/main" id="{0BDBD5F4-AA08-8D52-0720-4A67B3A470F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63174" name="Rectangle 1">
            <a:extLst>
              <a:ext uri="{FF2B5EF4-FFF2-40B4-BE49-F238E27FC236}">
                <a16:creationId xmlns:a16="http://schemas.microsoft.com/office/drawing/2014/main" id="{27F32A32-BD2E-ABC3-31D0-390FB65CCF7B}"/>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solidFill>
                <a:srgbClr val="000000"/>
              </a:solidFill>
              <a:latin typeface="Corbel" panose="020B0503020204020204" pitchFamily="34" charset="0"/>
            </a:endParaRPr>
          </a:p>
        </p:txBody>
      </p:sp>
      <p:sp>
        <p:nvSpPr>
          <p:cNvPr id="263175" name="ZoneTexte 30">
            <a:extLst>
              <a:ext uri="{FF2B5EF4-FFF2-40B4-BE49-F238E27FC236}">
                <a16:creationId xmlns:a16="http://schemas.microsoft.com/office/drawing/2014/main" id="{24001350-F25B-12E4-4ED8-B57C7A51C81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E8EBF7F-22BA-9D19-C3E8-B0E0979E539D}"/>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pic>
        <p:nvPicPr>
          <p:cNvPr id="263178" name="Image 1">
            <a:hlinkClick r:id="rId4" action="ppaction://hlinksldjump"/>
            <a:extLst>
              <a:ext uri="{FF2B5EF4-FFF2-40B4-BE49-F238E27FC236}">
                <a16:creationId xmlns:a16="http://schemas.microsoft.com/office/drawing/2014/main" id="{B5233A8C-6F34-0B4A-FBB5-22235F9433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9" name="Espace réservé du numéro de diapositive 1">
            <a:extLst>
              <a:ext uri="{FF2B5EF4-FFF2-40B4-BE49-F238E27FC236}">
                <a16:creationId xmlns:a16="http://schemas.microsoft.com/office/drawing/2014/main" id="{27B3EADD-02E0-EAEB-D233-C666188140F4}"/>
              </a:ext>
            </a:extLst>
          </p:cNvPr>
          <p:cNvSpPr txBox="1">
            <a:spLocks/>
          </p:cNvSpPr>
          <p:nvPr/>
        </p:nvSpPr>
        <p:spPr bwMode="auto">
          <a:xfrm>
            <a:off x="11423650" y="6354763"/>
            <a:ext cx="76835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82</a:t>
            </a:fld>
            <a:endParaRPr lang="fr-FR" altLang="fr-FR" sz="1800" b="1" dirty="0">
              <a:solidFill>
                <a:schemeClr val="bg1"/>
              </a:solidFill>
            </a:endParaRPr>
          </a:p>
        </p:txBody>
      </p:sp>
      <p:sp>
        <p:nvSpPr>
          <p:cNvPr id="4" name="Rectangle 3">
            <a:extLst>
              <a:ext uri="{FF2B5EF4-FFF2-40B4-BE49-F238E27FC236}">
                <a16:creationId xmlns:a16="http://schemas.microsoft.com/office/drawing/2014/main" id="{106BB511-9037-0643-72FF-7E2C4F4D3F2B}"/>
              </a:ext>
            </a:extLst>
          </p:cNvPr>
          <p:cNvSpPr/>
          <p:nvPr/>
        </p:nvSpPr>
        <p:spPr>
          <a:xfrm>
            <a:off x="1497013" y="6283325"/>
            <a:ext cx="1201799" cy="365125"/>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t>Caméléon</a:t>
            </a:r>
          </a:p>
        </p:txBody>
      </p:sp>
      <p:pic>
        <p:nvPicPr>
          <p:cNvPr id="5" name="PictoVideo">
            <a:extLst>
              <a:ext uri="{FF2B5EF4-FFF2-40B4-BE49-F238E27FC236}">
                <a16:creationId xmlns:a16="http://schemas.microsoft.com/office/drawing/2014/main" id="{E3F16AF3-0A36-9878-6FA7-2FFF509A7B9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718DFE82-3C52-1CAB-76C6-F8FD647D7E0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166ABB08-0DB7-A830-15F8-4740A2FF56DD}"/>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 name="PictoGuide">
            <a:extLst>
              <a:ext uri="{FF2B5EF4-FFF2-40B4-BE49-F238E27FC236}">
                <a16:creationId xmlns:a16="http://schemas.microsoft.com/office/drawing/2014/main" id="{2870744E-62A0-6FC3-B813-B5F6D5281C7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Guide">
            <a:extLst>
              <a:ext uri="{FF2B5EF4-FFF2-40B4-BE49-F238E27FC236}">
                <a16:creationId xmlns:a16="http://schemas.microsoft.com/office/drawing/2014/main" id="{9C62BDE1-A276-8B7F-EC8D-B30DF3C4F82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0" name="ZtxtP-Video">
            <a:extLst>
              <a:ext uri="{FF2B5EF4-FFF2-40B4-BE49-F238E27FC236}">
                <a16:creationId xmlns:a16="http://schemas.microsoft.com/office/drawing/2014/main" id="{F117F8CE-1E44-4C3F-0B18-BEC54D979321}"/>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Image 42">
            <a:extLst>
              <a:ext uri="{FF2B5EF4-FFF2-40B4-BE49-F238E27FC236}">
                <a16:creationId xmlns:a16="http://schemas.microsoft.com/office/drawing/2014/main" id="{3F2C0F24-02E4-35BA-15F5-A27C81C6315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oVideo">
            <a:extLst>
              <a:ext uri="{FF2B5EF4-FFF2-40B4-BE49-F238E27FC236}">
                <a16:creationId xmlns:a16="http://schemas.microsoft.com/office/drawing/2014/main" id="{3954A805-3047-B7A3-C89E-9C4F5AF2AC7D}"/>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Logo AEM">
            <a:extLst>
              <a:ext uri="{FF2B5EF4-FFF2-40B4-BE49-F238E27FC236}">
                <a16:creationId xmlns:a16="http://schemas.microsoft.com/office/drawing/2014/main" id="{2D0BA3A7-FA6F-77AE-549B-457CCE6D495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7441172"/>
      </p:ext>
    </p:extLst>
  </p:cSld>
  <p:clrMapOvr>
    <a:masterClrMapping/>
  </p:clrMapOvr>
  <p:transition spd="slow"/>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43A37245-EE29-A196-4460-E96139E8CB05}"/>
              </a:ext>
            </a:extLst>
          </p:cNvPr>
          <p:cNvPicPr>
            <a:picLocks noChangeAspect="1"/>
          </p:cNvPicPr>
          <p:nvPr/>
        </p:nvPicPr>
        <p:blipFill rotWithShape="1">
          <a:blip r:embed="rId3">
            <a:extLst>
              <a:ext uri="{28A0092B-C50C-407E-A947-70E740481C1C}">
                <a14:useLocalDpi xmlns:a14="http://schemas.microsoft.com/office/drawing/2010/main" val="0"/>
              </a:ext>
            </a:extLst>
          </a:blip>
          <a:srcRect t="3905"/>
          <a:stretch/>
        </p:blipFill>
        <p:spPr>
          <a:xfrm>
            <a:off x="1482725" y="0"/>
            <a:ext cx="10709274" cy="6858000"/>
          </a:xfrm>
          <a:prstGeom prst="rect">
            <a:avLst/>
          </a:prstGeom>
        </p:spPr>
      </p:pic>
      <p:sp>
        <p:nvSpPr>
          <p:cNvPr id="13" name="Rectangle 2">
            <a:extLst>
              <a:ext uri="{FF2B5EF4-FFF2-40B4-BE49-F238E27FC236}">
                <a16:creationId xmlns:a16="http://schemas.microsoft.com/office/drawing/2014/main" id="{66796333-1C5E-5EB1-E690-3C1D9BDB423F}"/>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Les lichens</a:t>
            </a:r>
          </a:p>
        </p:txBody>
      </p:sp>
      <p:sp>
        <p:nvSpPr>
          <p:cNvPr id="15" name="Rectangle 1">
            <a:extLst>
              <a:ext uri="{FF2B5EF4-FFF2-40B4-BE49-F238E27FC236}">
                <a16:creationId xmlns:a16="http://schemas.microsoft.com/office/drawing/2014/main" id="{F84B3108-6CCF-49F1-A451-9D6D6A9A18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3173" name="ZoneTexte 30">
            <a:extLst>
              <a:ext uri="{FF2B5EF4-FFF2-40B4-BE49-F238E27FC236}">
                <a16:creationId xmlns:a16="http://schemas.microsoft.com/office/drawing/2014/main" id="{0BDBD5F4-AA08-8D52-0720-4A67B3A470F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63174" name="Rectangle 1">
            <a:extLst>
              <a:ext uri="{FF2B5EF4-FFF2-40B4-BE49-F238E27FC236}">
                <a16:creationId xmlns:a16="http://schemas.microsoft.com/office/drawing/2014/main" id="{27F32A32-BD2E-ABC3-31D0-390FB65CCF7B}"/>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solidFill>
                <a:srgbClr val="000000"/>
              </a:solidFill>
              <a:latin typeface="Corbel" panose="020B0503020204020204" pitchFamily="34" charset="0"/>
            </a:endParaRPr>
          </a:p>
        </p:txBody>
      </p:sp>
      <p:sp>
        <p:nvSpPr>
          <p:cNvPr id="263175" name="ZoneTexte 30">
            <a:extLst>
              <a:ext uri="{FF2B5EF4-FFF2-40B4-BE49-F238E27FC236}">
                <a16:creationId xmlns:a16="http://schemas.microsoft.com/office/drawing/2014/main" id="{24001350-F25B-12E4-4ED8-B57C7A51C81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E8EBF7F-22BA-9D19-C3E8-B0E0979E539D}"/>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pic>
        <p:nvPicPr>
          <p:cNvPr id="263178" name="Image 1">
            <a:hlinkClick r:id="rId4" action="ppaction://hlinksldjump"/>
            <a:extLst>
              <a:ext uri="{FF2B5EF4-FFF2-40B4-BE49-F238E27FC236}">
                <a16:creationId xmlns:a16="http://schemas.microsoft.com/office/drawing/2014/main" id="{B5233A8C-6F34-0B4A-FBB5-22235F9433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9" name="Espace réservé du numéro de diapositive 1">
            <a:extLst>
              <a:ext uri="{FF2B5EF4-FFF2-40B4-BE49-F238E27FC236}">
                <a16:creationId xmlns:a16="http://schemas.microsoft.com/office/drawing/2014/main" id="{27B3EADD-02E0-EAEB-D233-C666188140F4}"/>
              </a:ext>
            </a:extLst>
          </p:cNvPr>
          <p:cNvSpPr txBox="1">
            <a:spLocks/>
          </p:cNvSpPr>
          <p:nvPr/>
        </p:nvSpPr>
        <p:spPr bwMode="auto">
          <a:xfrm>
            <a:off x="11509375" y="6354763"/>
            <a:ext cx="6826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83</a:t>
            </a:fld>
            <a:endParaRPr lang="fr-FR" altLang="fr-FR" sz="1800" b="1" dirty="0">
              <a:solidFill>
                <a:schemeClr val="bg1"/>
              </a:solidFill>
            </a:endParaRPr>
          </a:p>
        </p:txBody>
      </p:sp>
      <p:pic>
        <p:nvPicPr>
          <p:cNvPr id="4" name="PictoVideo">
            <a:extLst>
              <a:ext uri="{FF2B5EF4-FFF2-40B4-BE49-F238E27FC236}">
                <a16:creationId xmlns:a16="http://schemas.microsoft.com/office/drawing/2014/main" id="{A849C950-52CA-AB93-1543-E7E27FEF70D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919863F6-FD9E-2A20-A543-2897B21D2DE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7884E10A-F5A2-52C3-23D9-E0EED1067B3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14324172-0518-A8D0-1DCF-A9F11E502CB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B0CB7023-4FD8-F53F-DC06-8D36B1A6821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4C3DC381-4150-2FC1-A1D7-12E813CD8300}"/>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670C92D5-A9CE-3383-52E9-8A9F7CBE244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967508CF-589A-21DE-AE5C-BBA811F5E08D}"/>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7D58F1BD-3DDA-5DA6-7B93-71AEEB32446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8112562"/>
      </p:ext>
    </p:extLst>
  </p:cSld>
  <p:clrMapOvr>
    <a:masterClrMapping/>
  </p:clrMapOvr>
  <p:transition spd="slow"/>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2994C77-88EE-20FA-3513-F863EE3ED5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2724" y="1008534"/>
            <a:ext cx="10709275" cy="7136728"/>
          </a:xfrm>
          <a:prstGeom prst="rect">
            <a:avLst/>
          </a:prstGeom>
        </p:spPr>
      </p:pic>
      <p:sp>
        <p:nvSpPr>
          <p:cNvPr id="13" name="Rectangle 2">
            <a:extLst>
              <a:ext uri="{FF2B5EF4-FFF2-40B4-BE49-F238E27FC236}">
                <a16:creationId xmlns:a16="http://schemas.microsoft.com/office/drawing/2014/main" id="{66796333-1C5E-5EB1-E690-3C1D9BDB423F}"/>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Champignons à chapeau</a:t>
            </a:r>
          </a:p>
        </p:txBody>
      </p:sp>
      <p:sp>
        <p:nvSpPr>
          <p:cNvPr id="15" name="Rectangle 1">
            <a:extLst>
              <a:ext uri="{FF2B5EF4-FFF2-40B4-BE49-F238E27FC236}">
                <a16:creationId xmlns:a16="http://schemas.microsoft.com/office/drawing/2014/main" id="{F84B3108-6CCF-49F1-A451-9D6D6A9A18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3173" name="ZoneTexte 30">
            <a:extLst>
              <a:ext uri="{FF2B5EF4-FFF2-40B4-BE49-F238E27FC236}">
                <a16:creationId xmlns:a16="http://schemas.microsoft.com/office/drawing/2014/main" id="{0BDBD5F4-AA08-8D52-0720-4A67B3A470F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63174" name="Rectangle 1">
            <a:extLst>
              <a:ext uri="{FF2B5EF4-FFF2-40B4-BE49-F238E27FC236}">
                <a16:creationId xmlns:a16="http://schemas.microsoft.com/office/drawing/2014/main" id="{27F32A32-BD2E-ABC3-31D0-390FB65CCF7B}"/>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solidFill>
                <a:srgbClr val="000000"/>
              </a:solidFill>
              <a:latin typeface="Corbel" panose="020B0503020204020204" pitchFamily="34" charset="0"/>
            </a:endParaRPr>
          </a:p>
        </p:txBody>
      </p:sp>
      <p:sp>
        <p:nvSpPr>
          <p:cNvPr id="263175" name="ZoneTexte 30">
            <a:extLst>
              <a:ext uri="{FF2B5EF4-FFF2-40B4-BE49-F238E27FC236}">
                <a16:creationId xmlns:a16="http://schemas.microsoft.com/office/drawing/2014/main" id="{24001350-F25B-12E4-4ED8-B57C7A51C81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E8EBF7F-22BA-9D19-C3E8-B0E0979E539D}"/>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pic>
        <p:nvPicPr>
          <p:cNvPr id="263178" name="Image 1">
            <a:hlinkClick r:id="rId4" action="ppaction://hlinksldjump"/>
            <a:extLst>
              <a:ext uri="{FF2B5EF4-FFF2-40B4-BE49-F238E27FC236}">
                <a16:creationId xmlns:a16="http://schemas.microsoft.com/office/drawing/2014/main" id="{B5233A8C-6F34-0B4A-FBB5-22235F9433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9" name="Espace réservé du numéro de diapositive 1">
            <a:extLst>
              <a:ext uri="{FF2B5EF4-FFF2-40B4-BE49-F238E27FC236}">
                <a16:creationId xmlns:a16="http://schemas.microsoft.com/office/drawing/2014/main" id="{27B3EADD-02E0-EAEB-D233-C666188140F4}"/>
              </a:ext>
            </a:extLst>
          </p:cNvPr>
          <p:cNvSpPr txBox="1">
            <a:spLocks/>
          </p:cNvSpPr>
          <p:nvPr/>
        </p:nvSpPr>
        <p:spPr bwMode="auto">
          <a:xfrm>
            <a:off x="11509375" y="6354763"/>
            <a:ext cx="6826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84</a:t>
            </a:fld>
            <a:endParaRPr lang="fr-FR" altLang="fr-FR" sz="1800" b="1" dirty="0">
              <a:solidFill>
                <a:schemeClr val="bg1"/>
              </a:solidFill>
            </a:endParaRPr>
          </a:p>
        </p:txBody>
      </p:sp>
      <p:pic>
        <p:nvPicPr>
          <p:cNvPr id="4" name="PictoVideo">
            <a:extLst>
              <a:ext uri="{FF2B5EF4-FFF2-40B4-BE49-F238E27FC236}">
                <a16:creationId xmlns:a16="http://schemas.microsoft.com/office/drawing/2014/main" id="{26674BC0-B037-D234-972F-A384ABABA32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01844FAA-EEF8-3115-37B2-609E3B74B41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025BA2B9-766A-2782-C081-A4896EA9365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3484A6CB-A486-9016-CE4C-2F8467F1DAC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0F83F21E-FA6A-DE4E-18BA-338F2235474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B7F861FC-61A3-F4A8-C054-471928EC3C1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4C84BF8C-0F29-88F5-EEC3-9EF33174860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99FA1A0B-3511-C9D0-AF0B-33C8B01D7931}"/>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CB87A603-FBC5-7BAC-B10E-BCA64C7AFCC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7605340"/>
      </p:ext>
    </p:extLst>
  </p:cSld>
  <p:clrMapOvr>
    <a:masterClrMapping/>
  </p:clrMapOvr>
  <p:transition spd="slow"/>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95C15D64-6F21-8771-CB66-3DA5FD598A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7013" y="626431"/>
            <a:ext cx="10709275" cy="6810429"/>
          </a:xfrm>
          <a:prstGeom prst="rect">
            <a:avLst/>
          </a:prstGeom>
        </p:spPr>
      </p:pic>
      <p:sp>
        <p:nvSpPr>
          <p:cNvPr id="13" name="Rectangle 2">
            <a:extLst>
              <a:ext uri="{FF2B5EF4-FFF2-40B4-BE49-F238E27FC236}">
                <a16:creationId xmlns:a16="http://schemas.microsoft.com/office/drawing/2014/main" id="{66796333-1C5E-5EB1-E690-3C1D9BDB423F}"/>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Végétaux</a:t>
            </a:r>
          </a:p>
        </p:txBody>
      </p:sp>
      <p:sp>
        <p:nvSpPr>
          <p:cNvPr id="15" name="Rectangle 1">
            <a:extLst>
              <a:ext uri="{FF2B5EF4-FFF2-40B4-BE49-F238E27FC236}">
                <a16:creationId xmlns:a16="http://schemas.microsoft.com/office/drawing/2014/main" id="{F84B3108-6CCF-49F1-A451-9D6D6A9A18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3173" name="ZoneTexte 30">
            <a:extLst>
              <a:ext uri="{FF2B5EF4-FFF2-40B4-BE49-F238E27FC236}">
                <a16:creationId xmlns:a16="http://schemas.microsoft.com/office/drawing/2014/main" id="{0BDBD5F4-AA08-8D52-0720-4A67B3A470F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63174" name="Rectangle 1">
            <a:extLst>
              <a:ext uri="{FF2B5EF4-FFF2-40B4-BE49-F238E27FC236}">
                <a16:creationId xmlns:a16="http://schemas.microsoft.com/office/drawing/2014/main" id="{27F32A32-BD2E-ABC3-31D0-390FB65CCF7B}"/>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solidFill>
                <a:srgbClr val="000000"/>
              </a:solidFill>
              <a:latin typeface="Corbel" panose="020B0503020204020204" pitchFamily="34" charset="0"/>
            </a:endParaRPr>
          </a:p>
        </p:txBody>
      </p:sp>
      <p:sp>
        <p:nvSpPr>
          <p:cNvPr id="263175" name="ZoneTexte 30">
            <a:extLst>
              <a:ext uri="{FF2B5EF4-FFF2-40B4-BE49-F238E27FC236}">
                <a16:creationId xmlns:a16="http://schemas.microsoft.com/office/drawing/2014/main" id="{24001350-F25B-12E4-4ED8-B57C7A51C81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E8EBF7F-22BA-9D19-C3E8-B0E0979E539D}"/>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pic>
        <p:nvPicPr>
          <p:cNvPr id="263178" name="Image 1">
            <a:hlinkClick r:id="rId4" action="ppaction://hlinksldjump"/>
            <a:extLst>
              <a:ext uri="{FF2B5EF4-FFF2-40B4-BE49-F238E27FC236}">
                <a16:creationId xmlns:a16="http://schemas.microsoft.com/office/drawing/2014/main" id="{B5233A8C-6F34-0B4A-FBB5-22235F9433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9" name="Espace réservé du numéro de diapositive 1">
            <a:extLst>
              <a:ext uri="{FF2B5EF4-FFF2-40B4-BE49-F238E27FC236}">
                <a16:creationId xmlns:a16="http://schemas.microsoft.com/office/drawing/2014/main" id="{27B3EADD-02E0-EAEB-D233-C666188140F4}"/>
              </a:ext>
            </a:extLst>
          </p:cNvPr>
          <p:cNvSpPr txBox="1">
            <a:spLocks/>
          </p:cNvSpPr>
          <p:nvPr/>
        </p:nvSpPr>
        <p:spPr bwMode="auto">
          <a:xfrm>
            <a:off x="11509375" y="6354763"/>
            <a:ext cx="6826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85</a:t>
            </a:fld>
            <a:endParaRPr lang="fr-FR" altLang="fr-FR" sz="1800" b="1" dirty="0">
              <a:solidFill>
                <a:schemeClr val="bg1"/>
              </a:solidFill>
            </a:endParaRPr>
          </a:p>
        </p:txBody>
      </p:sp>
      <p:sp>
        <p:nvSpPr>
          <p:cNvPr id="2" name="Rectangle 1">
            <a:extLst>
              <a:ext uri="{FF2B5EF4-FFF2-40B4-BE49-F238E27FC236}">
                <a16:creationId xmlns:a16="http://schemas.microsoft.com/office/drawing/2014/main" id="{6098B096-11BC-84D7-C5F1-1CF90C15DC5F}"/>
              </a:ext>
            </a:extLst>
          </p:cNvPr>
          <p:cNvSpPr/>
          <p:nvPr/>
        </p:nvSpPr>
        <p:spPr>
          <a:xfrm>
            <a:off x="1497013" y="6283325"/>
            <a:ext cx="2169465" cy="365125"/>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t>Forêt sous marine de Kelp</a:t>
            </a:r>
          </a:p>
        </p:txBody>
      </p:sp>
      <p:pic>
        <p:nvPicPr>
          <p:cNvPr id="5" name="PictoVideo">
            <a:extLst>
              <a:ext uri="{FF2B5EF4-FFF2-40B4-BE49-F238E27FC236}">
                <a16:creationId xmlns:a16="http://schemas.microsoft.com/office/drawing/2014/main" id="{BC3BC80A-3164-0CA3-76D4-27EA7BD5AFA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611FB0C9-4D21-3438-6037-61EF3AB5CB70}"/>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2C6EB1E9-22A2-1B5E-9779-05300331272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 name="PictoGuide">
            <a:extLst>
              <a:ext uri="{FF2B5EF4-FFF2-40B4-BE49-F238E27FC236}">
                <a16:creationId xmlns:a16="http://schemas.microsoft.com/office/drawing/2014/main" id="{C5412B41-F713-8FDF-6EAD-B7C717B8A64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Guide">
            <a:extLst>
              <a:ext uri="{FF2B5EF4-FFF2-40B4-BE49-F238E27FC236}">
                <a16:creationId xmlns:a16="http://schemas.microsoft.com/office/drawing/2014/main" id="{F8260FE1-AA65-A029-CE15-D2262161B41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0" name="ZtxtP-Video">
            <a:extLst>
              <a:ext uri="{FF2B5EF4-FFF2-40B4-BE49-F238E27FC236}">
                <a16:creationId xmlns:a16="http://schemas.microsoft.com/office/drawing/2014/main" id="{97852219-F52D-5B8C-31C4-EE20C1733F9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Image 42">
            <a:extLst>
              <a:ext uri="{FF2B5EF4-FFF2-40B4-BE49-F238E27FC236}">
                <a16:creationId xmlns:a16="http://schemas.microsoft.com/office/drawing/2014/main" id="{588481D5-95E5-1F78-F043-933E1C9FA0D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oVideo">
            <a:extLst>
              <a:ext uri="{FF2B5EF4-FFF2-40B4-BE49-F238E27FC236}">
                <a16:creationId xmlns:a16="http://schemas.microsoft.com/office/drawing/2014/main" id="{EDDD2FFE-C7BD-2F69-2B34-3E635F19C8D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Logo AEM">
            <a:extLst>
              <a:ext uri="{FF2B5EF4-FFF2-40B4-BE49-F238E27FC236}">
                <a16:creationId xmlns:a16="http://schemas.microsoft.com/office/drawing/2014/main" id="{B5390385-3873-6EAB-110C-61AE2F5D555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782077"/>
      </p:ext>
    </p:extLst>
  </p:cSld>
  <p:clrMapOvr>
    <a:masterClrMapping/>
  </p:clrMapOvr>
  <p:transition spd="slow"/>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D9C926C-AD0B-9144-7D90-AF07A8B70E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7013" y="209550"/>
            <a:ext cx="10709274" cy="7145093"/>
          </a:xfrm>
          <a:prstGeom prst="rect">
            <a:avLst/>
          </a:prstGeom>
        </p:spPr>
      </p:pic>
      <p:sp>
        <p:nvSpPr>
          <p:cNvPr id="13" name="Rectangle 2">
            <a:extLst>
              <a:ext uri="{FF2B5EF4-FFF2-40B4-BE49-F238E27FC236}">
                <a16:creationId xmlns:a16="http://schemas.microsoft.com/office/drawing/2014/main" id="{66796333-1C5E-5EB1-E690-3C1D9BDB423F}"/>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Crustacés</a:t>
            </a:r>
          </a:p>
        </p:txBody>
      </p:sp>
      <p:sp>
        <p:nvSpPr>
          <p:cNvPr id="15" name="Rectangle 1">
            <a:extLst>
              <a:ext uri="{FF2B5EF4-FFF2-40B4-BE49-F238E27FC236}">
                <a16:creationId xmlns:a16="http://schemas.microsoft.com/office/drawing/2014/main" id="{F84B3108-6CCF-49F1-A451-9D6D6A9A18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3173" name="ZoneTexte 30">
            <a:extLst>
              <a:ext uri="{FF2B5EF4-FFF2-40B4-BE49-F238E27FC236}">
                <a16:creationId xmlns:a16="http://schemas.microsoft.com/office/drawing/2014/main" id="{0BDBD5F4-AA08-8D52-0720-4A67B3A470F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63174" name="Rectangle 1">
            <a:extLst>
              <a:ext uri="{FF2B5EF4-FFF2-40B4-BE49-F238E27FC236}">
                <a16:creationId xmlns:a16="http://schemas.microsoft.com/office/drawing/2014/main" id="{27F32A32-BD2E-ABC3-31D0-390FB65CCF7B}"/>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solidFill>
                <a:srgbClr val="000000"/>
              </a:solidFill>
              <a:latin typeface="Corbel" panose="020B0503020204020204" pitchFamily="34" charset="0"/>
            </a:endParaRPr>
          </a:p>
        </p:txBody>
      </p:sp>
      <p:sp>
        <p:nvSpPr>
          <p:cNvPr id="263175" name="ZoneTexte 30">
            <a:extLst>
              <a:ext uri="{FF2B5EF4-FFF2-40B4-BE49-F238E27FC236}">
                <a16:creationId xmlns:a16="http://schemas.microsoft.com/office/drawing/2014/main" id="{24001350-F25B-12E4-4ED8-B57C7A51C81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E8EBF7F-22BA-9D19-C3E8-B0E0979E539D}"/>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pic>
        <p:nvPicPr>
          <p:cNvPr id="263178" name="Image 1">
            <a:hlinkClick r:id="rId4" action="ppaction://hlinksldjump"/>
            <a:extLst>
              <a:ext uri="{FF2B5EF4-FFF2-40B4-BE49-F238E27FC236}">
                <a16:creationId xmlns:a16="http://schemas.microsoft.com/office/drawing/2014/main" id="{B5233A8C-6F34-0B4A-FBB5-22235F9433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9" name="Espace réservé du numéro de diapositive 1">
            <a:extLst>
              <a:ext uri="{FF2B5EF4-FFF2-40B4-BE49-F238E27FC236}">
                <a16:creationId xmlns:a16="http://schemas.microsoft.com/office/drawing/2014/main" id="{27B3EADD-02E0-EAEB-D233-C666188140F4}"/>
              </a:ext>
            </a:extLst>
          </p:cNvPr>
          <p:cNvSpPr txBox="1">
            <a:spLocks/>
          </p:cNvSpPr>
          <p:nvPr/>
        </p:nvSpPr>
        <p:spPr bwMode="auto">
          <a:xfrm>
            <a:off x="11509375" y="6354763"/>
            <a:ext cx="6826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86</a:t>
            </a:fld>
            <a:endParaRPr lang="fr-FR" altLang="fr-FR" sz="1800" b="1" dirty="0">
              <a:solidFill>
                <a:schemeClr val="bg1"/>
              </a:solidFill>
            </a:endParaRPr>
          </a:p>
        </p:txBody>
      </p:sp>
      <p:sp>
        <p:nvSpPr>
          <p:cNvPr id="2" name="Rectangle 1">
            <a:extLst>
              <a:ext uri="{FF2B5EF4-FFF2-40B4-BE49-F238E27FC236}">
                <a16:creationId xmlns:a16="http://schemas.microsoft.com/office/drawing/2014/main" id="{EADE6327-FDF9-F2F0-3659-7F5335FDB937}"/>
              </a:ext>
            </a:extLst>
          </p:cNvPr>
          <p:cNvSpPr/>
          <p:nvPr/>
        </p:nvSpPr>
        <p:spPr>
          <a:xfrm>
            <a:off x="1497013" y="6283325"/>
            <a:ext cx="2329263" cy="365125"/>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i="0" dirty="0">
                <a:solidFill>
                  <a:schemeClr val="bg1"/>
                </a:solidFill>
                <a:effectLst/>
              </a:rPr>
              <a:t>Pagure ou Bernard-l’hermite</a:t>
            </a:r>
            <a:endParaRPr lang="fr-FR" sz="1400" b="1" dirty="0">
              <a:solidFill>
                <a:schemeClr val="bg1"/>
              </a:solidFill>
            </a:endParaRPr>
          </a:p>
        </p:txBody>
      </p:sp>
      <p:pic>
        <p:nvPicPr>
          <p:cNvPr id="5" name="PictoVideo">
            <a:extLst>
              <a:ext uri="{FF2B5EF4-FFF2-40B4-BE49-F238E27FC236}">
                <a16:creationId xmlns:a16="http://schemas.microsoft.com/office/drawing/2014/main" id="{3F3E6AB5-A20B-F7B3-C6E5-2E6503FF4F3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E60F6A7D-0009-5A2C-B8D7-555696C8387E}"/>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4B647713-82FE-C979-B637-CA15D6A6A64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 name="PictoGuide">
            <a:extLst>
              <a:ext uri="{FF2B5EF4-FFF2-40B4-BE49-F238E27FC236}">
                <a16:creationId xmlns:a16="http://schemas.microsoft.com/office/drawing/2014/main" id="{B9BF1E4C-9C59-6300-B12F-E3212267F81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Guide">
            <a:extLst>
              <a:ext uri="{FF2B5EF4-FFF2-40B4-BE49-F238E27FC236}">
                <a16:creationId xmlns:a16="http://schemas.microsoft.com/office/drawing/2014/main" id="{F9CF130F-C23E-6466-D6C6-C9D9FB963A6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0" name="ZtxtP-Video">
            <a:extLst>
              <a:ext uri="{FF2B5EF4-FFF2-40B4-BE49-F238E27FC236}">
                <a16:creationId xmlns:a16="http://schemas.microsoft.com/office/drawing/2014/main" id="{5AA95E58-31BA-D1FC-74E9-0237C74BC42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Image 42">
            <a:extLst>
              <a:ext uri="{FF2B5EF4-FFF2-40B4-BE49-F238E27FC236}">
                <a16:creationId xmlns:a16="http://schemas.microsoft.com/office/drawing/2014/main" id="{A9BD03AE-4567-C11A-8048-52FA739043B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oVideo">
            <a:extLst>
              <a:ext uri="{FF2B5EF4-FFF2-40B4-BE49-F238E27FC236}">
                <a16:creationId xmlns:a16="http://schemas.microsoft.com/office/drawing/2014/main" id="{6464E076-3B1E-3974-035E-E7B493916E1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Logo AEM">
            <a:extLst>
              <a:ext uri="{FF2B5EF4-FFF2-40B4-BE49-F238E27FC236}">
                <a16:creationId xmlns:a16="http://schemas.microsoft.com/office/drawing/2014/main" id="{A0D95B65-8B6B-3065-B972-EFD1950A8A6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8204003"/>
      </p:ext>
    </p:extLst>
  </p:cSld>
  <p:clrMapOvr>
    <a:masterClrMapping/>
  </p:clrMapOvr>
  <p:transition spd="slow"/>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82CE7BF-E501-5FCD-16A5-074CC1EAAC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2725" y="-270361"/>
            <a:ext cx="10709275" cy="7128361"/>
          </a:xfrm>
          <a:prstGeom prst="rect">
            <a:avLst/>
          </a:prstGeom>
        </p:spPr>
      </p:pic>
      <p:sp>
        <p:nvSpPr>
          <p:cNvPr id="13" name="Rectangle 2">
            <a:extLst>
              <a:ext uri="{FF2B5EF4-FFF2-40B4-BE49-F238E27FC236}">
                <a16:creationId xmlns:a16="http://schemas.microsoft.com/office/drawing/2014/main" id="{66796333-1C5E-5EB1-E690-3C1D9BDB423F}"/>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Papillon</a:t>
            </a:r>
          </a:p>
        </p:txBody>
      </p:sp>
      <p:sp>
        <p:nvSpPr>
          <p:cNvPr id="15" name="Rectangle 1">
            <a:extLst>
              <a:ext uri="{FF2B5EF4-FFF2-40B4-BE49-F238E27FC236}">
                <a16:creationId xmlns:a16="http://schemas.microsoft.com/office/drawing/2014/main" id="{F84B3108-6CCF-49F1-A451-9D6D6A9A18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3173" name="ZoneTexte 30">
            <a:extLst>
              <a:ext uri="{FF2B5EF4-FFF2-40B4-BE49-F238E27FC236}">
                <a16:creationId xmlns:a16="http://schemas.microsoft.com/office/drawing/2014/main" id="{0BDBD5F4-AA08-8D52-0720-4A67B3A470F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63174" name="Rectangle 1">
            <a:extLst>
              <a:ext uri="{FF2B5EF4-FFF2-40B4-BE49-F238E27FC236}">
                <a16:creationId xmlns:a16="http://schemas.microsoft.com/office/drawing/2014/main" id="{27F32A32-BD2E-ABC3-31D0-390FB65CCF7B}"/>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solidFill>
                <a:srgbClr val="000000"/>
              </a:solidFill>
              <a:latin typeface="Corbel" panose="020B0503020204020204" pitchFamily="34" charset="0"/>
            </a:endParaRPr>
          </a:p>
        </p:txBody>
      </p:sp>
      <p:sp>
        <p:nvSpPr>
          <p:cNvPr id="263175" name="ZoneTexte 30">
            <a:extLst>
              <a:ext uri="{FF2B5EF4-FFF2-40B4-BE49-F238E27FC236}">
                <a16:creationId xmlns:a16="http://schemas.microsoft.com/office/drawing/2014/main" id="{24001350-F25B-12E4-4ED8-B57C7A51C81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E8EBF7F-22BA-9D19-C3E8-B0E0979E539D}"/>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pic>
        <p:nvPicPr>
          <p:cNvPr id="263178" name="Image 1">
            <a:hlinkClick r:id="rId4" action="ppaction://hlinksldjump"/>
            <a:extLst>
              <a:ext uri="{FF2B5EF4-FFF2-40B4-BE49-F238E27FC236}">
                <a16:creationId xmlns:a16="http://schemas.microsoft.com/office/drawing/2014/main" id="{B5233A8C-6F34-0B4A-FBB5-22235F9433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9" name="Espace réservé du numéro de diapositive 1">
            <a:extLst>
              <a:ext uri="{FF2B5EF4-FFF2-40B4-BE49-F238E27FC236}">
                <a16:creationId xmlns:a16="http://schemas.microsoft.com/office/drawing/2014/main" id="{27B3EADD-02E0-EAEB-D233-C666188140F4}"/>
              </a:ext>
            </a:extLst>
          </p:cNvPr>
          <p:cNvSpPr txBox="1">
            <a:spLocks/>
          </p:cNvSpPr>
          <p:nvPr/>
        </p:nvSpPr>
        <p:spPr bwMode="auto">
          <a:xfrm>
            <a:off x="11423650" y="6354763"/>
            <a:ext cx="76835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87</a:t>
            </a:fld>
            <a:endParaRPr lang="fr-FR" altLang="fr-FR" sz="1800" b="1" dirty="0">
              <a:solidFill>
                <a:schemeClr val="bg1"/>
              </a:solidFill>
            </a:endParaRPr>
          </a:p>
        </p:txBody>
      </p:sp>
      <p:pic>
        <p:nvPicPr>
          <p:cNvPr id="4" name="PictoVideo">
            <a:extLst>
              <a:ext uri="{FF2B5EF4-FFF2-40B4-BE49-F238E27FC236}">
                <a16:creationId xmlns:a16="http://schemas.microsoft.com/office/drawing/2014/main" id="{C287C02E-88A5-9789-4745-11E4120E0E0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1CEB4A81-C457-8320-3B26-3F0C1693358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46B1486F-9247-E0C9-3B0E-C000CA530E1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2047ADA9-EDB2-ABDA-6101-EDA66A64A1D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2750BB16-F26A-7344-C66C-E055657514F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5C25B25E-244E-56E0-1A74-1133D4AEA80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84ED7C4E-AFDF-0A08-1463-1FC36BC81B6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99C4D4D8-603B-934D-45B1-D2F6E5FD7FC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55D26E52-5A64-4A35-6D6D-A29857A6B56B}"/>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0986035"/>
      </p:ext>
    </p:extLst>
  </p:cSld>
  <p:clrMapOvr>
    <a:masterClrMapping/>
  </p:clrMapOvr>
  <p:transition spd="slow"/>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AA6319F-A520-EBD9-1D28-489B008845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0283" y="204479"/>
            <a:ext cx="10761717" cy="7825666"/>
          </a:xfrm>
          <a:prstGeom prst="rect">
            <a:avLst/>
          </a:prstGeom>
        </p:spPr>
      </p:pic>
      <p:sp>
        <p:nvSpPr>
          <p:cNvPr id="13" name="Rectangle 2">
            <a:extLst>
              <a:ext uri="{FF2B5EF4-FFF2-40B4-BE49-F238E27FC236}">
                <a16:creationId xmlns:a16="http://schemas.microsoft.com/office/drawing/2014/main" id="{66796333-1C5E-5EB1-E690-3C1D9BDB423F}"/>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Les bactéries </a:t>
            </a:r>
          </a:p>
          <a:p>
            <a:pPr algn="ctr" eaLnBrk="1" hangingPunct="1">
              <a:defRPr/>
            </a:pPr>
            <a:r>
              <a:rPr lang="fr-FR" sz="2400" b="1" dirty="0">
                <a:solidFill>
                  <a:srgbClr val="2F5597"/>
                </a:solidFill>
                <a:cs typeface="Arial" charset="0"/>
              </a:rPr>
              <a:t>(observées au microscope)</a:t>
            </a:r>
          </a:p>
        </p:txBody>
      </p:sp>
      <p:sp>
        <p:nvSpPr>
          <p:cNvPr id="15" name="Rectangle 1">
            <a:extLst>
              <a:ext uri="{FF2B5EF4-FFF2-40B4-BE49-F238E27FC236}">
                <a16:creationId xmlns:a16="http://schemas.microsoft.com/office/drawing/2014/main" id="{F84B3108-6CCF-49F1-A451-9D6D6A9A18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3173" name="ZoneTexte 30">
            <a:extLst>
              <a:ext uri="{FF2B5EF4-FFF2-40B4-BE49-F238E27FC236}">
                <a16:creationId xmlns:a16="http://schemas.microsoft.com/office/drawing/2014/main" id="{0BDBD5F4-AA08-8D52-0720-4A67B3A470F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63174" name="Rectangle 1">
            <a:extLst>
              <a:ext uri="{FF2B5EF4-FFF2-40B4-BE49-F238E27FC236}">
                <a16:creationId xmlns:a16="http://schemas.microsoft.com/office/drawing/2014/main" id="{27F32A32-BD2E-ABC3-31D0-390FB65CCF7B}"/>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solidFill>
                <a:srgbClr val="000000"/>
              </a:solidFill>
              <a:latin typeface="Corbel" panose="020B0503020204020204" pitchFamily="34" charset="0"/>
            </a:endParaRPr>
          </a:p>
        </p:txBody>
      </p:sp>
      <p:sp>
        <p:nvSpPr>
          <p:cNvPr id="263175" name="ZoneTexte 30">
            <a:extLst>
              <a:ext uri="{FF2B5EF4-FFF2-40B4-BE49-F238E27FC236}">
                <a16:creationId xmlns:a16="http://schemas.microsoft.com/office/drawing/2014/main" id="{24001350-F25B-12E4-4ED8-B57C7A51C81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E8EBF7F-22BA-9D19-C3E8-B0E0979E539D}"/>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pic>
        <p:nvPicPr>
          <p:cNvPr id="263178" name="Image 1">
            <a:hlinkClick r:id="rId4" action="ppaction://hlinksldjump"/>
            <a:extLst>
              <a:ext uri="{FF2B5EF4-FFF2-40B4-BE49-F238E27FC236}">
                <a16:creationId xmlns:a16="http://schemas.microsoft.com/office/drawing/2014/main" id="{B5233A8C-6F34-0B4A-FBB5-22235F9433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9" name="Espace réservé du numéro de diapositive 1">
            <a:extLst>
              <a:ext uri="{FF2B5EF4-FFF2-40B4-BE49-F238E27FC236}">
                <a16:creationId xmlns:a16="http://schemas.microsoft.com/office/drawing/2014/main" id="{27B3EADD-02E0-EAEB-D233-C666188140F4}"/>
              </a:ext>
            </a:extLst>
          </p:cNvPr>
          <p:cNvSpPr txBox="1">
            <a:spLocks/>
          </p:cNvSpPr>
          <p:nvPr/>
        </p:nvSpPr>
        <p:spPr bwMode="auto">
          <a:xfrm>
            <a:off x="11509375" y="6354763"/>
            <a:ext cx="6826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88</a:t>
            </a:fld>
            <a:endParaRPr lang="fr-FR" altLang="fr-FR" sz="1800" b="1" dirty="0">
              <a:solidFill>
                <a:schemeClr val="bg1"/>
              </a:solidFill>
            </a:endParaRPr>
          </a:p>
        </p:txBody>
      </p:sp>
      <p:pic>
        <p:nvPicPr>
          <p:cNvPr id="4" name="PictoVideo">
            <a:extLst>
              <a:ext uri="{FF2B5EF4-FFF2-40B4-BE49-F238E27FC236}">
                <a16:creationId xmlns:a16="http://schemas.microsoft.com/office/drawing/2014/main" id="{17DB957F-38C5-2BBD-612D-45B98615E7C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666677F0-55B2-C970-5913-5F19DD135CBA}"/>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7011F796-7A36-AB9C-7406-8F01A6728853}"/>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1318CFA8-ACBE-CBF4-530B-87D0455D703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06779184-D921-40EC-93F0-7F6CCA72D48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24729577-F092-1BCE-5551-9AABBA343AC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F02F8D7E-F226-F089-86E3-BDF6006D341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71F497B8-8FAC-5826-5B1C-FD27784A340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8059966B-ECC6-A809-1AF4-850A28E60D4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2840204"/>
      </p:ext>
    </p:extLst>
  </p:cSld>
  <p:clrMapOvr>
    <a:masterClrMapping/>
  </p:clrMapOvr>
  <p:transition spd="slow"/>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4C9EBC6-0174-1C5C-DC83-1F8AB7E0B0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7013" y="306788"/>
            <a:ext cx="10709275" cy="7011228"/>
          </a:xfrm>
          <a:prstGeom prst="rect">
            <a:avLst/>
          </a:prstGeom>
        </p:spPr>
      </p:pic>
      <p:sp>
        <p:nvSpPr>
          <p:cNvPr id="13" name="Rectangle 2">
            <a:extLst>
              <a:ext uri="{FF2B5EF4-FFF2-40B4-BE49-F238E27FC236}">
                <a16:creationId xmlns:a16="http://schemas.microsoft.com/office/drawing/2014/main" id="{66796333-1C5E-5EB1-E690-3C1D9BDB423F}"/>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Plantes à fleurs</a:t>
            </a:r>
          </a:p>
        </p:txBody>
      </p:sp>
      <p:sp>
        <p:nvSpPr>
          <p:cNvPr id="15" name="Rectangle 1">
            <a:extLst>
              <a:ext uri="{FF2B5EF4-FFF2-40B4-BE49-F238E27FC236}">
                <a16:creationId xmlns:a16="http://schemas.microsoft.com/office/drawing/2014/main" id="{F84B3108-6CCF-49F1-A451-9D6D6A9A18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3173" name="ZoneTexte 30">
            <a:extLst>
              <a:ext uri="{FF2B5EF4-FFF2-40B4-BE49-F238E27FC236}">
                <a16:creationId xmlns:a16="http://schemas.microsoft.com/office/drawing/2014/main" id="{0BDBD5F4-AA08-8D52-0720-4A67B3A470F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63174" name="Rectangle 1">
            <a:extLst>
              <a:ext uri="{FF2B5EF4-FFF2-40B4-BE49-F238E27FC236}">
                <a16:creationId xmlns:a16="http://schemas.microsoft.com/office/drawing/2014/main" id="{27F32A32-BD2E-ABC3-31D0-390FB65CCF7B}"/>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solidFill>
                <a:srgbClr val="000000"/>
              </a:solidFill>
              <a:latin typeface="Corbel" panose="020B0503020204020204" pitchFamily="34" charset="0"/>
            </a:endParaRPr>
          </a:p>
        </p:txBody>
      </p:sp>
      <p:sp>
        <p:nvSpPr>
          <p:cNvPr id="263175" name="ZoneTexte 30">
            <a:extLst>
              <a:ext uri="{FF2B5EF4-FFF2-40B4-BE49-F238E27FC236}">
                <a16:creationId xmlns:a16="http://schemas.microsoft.com/office/drawing/2014/main" id="{24001350-F25B-12E4-4ED8-B57C7A51C81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E8EBF7F-22BA-9D19-C3E8-B0E0979E539D}"/>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pic>
        <p:nvPicPr>
          <p:cNvPr id="263178" name="Image 1">
            <a:hlinkClick r:id="rId4" action="ppaction://hlinksldjump"/>
            <a:extLst>
              <a:ext uri="{FF2B5EF4-FFF2-40B4-BE49-F238E27FC236}">
                <a16:creationId xmlns:a16="http://schemas.microsoft.com/office/drawing/2014/main" id="{B5233A8C-6F34-0B4A-FBB5-22235F9433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9" name="Espace réservé du numéro de diapositive 1">
            <a:extLst>
              <a:ext uri="{FF2B5EF4-FFF2-40B4-BE49-F238E27FC236}">
                <a16:creationId xmlns:a16="http://schemas.microsoft.com/office/drawing/2014/main" id="{27B3EADD-02E0-EAEB-D233-C666188140F4}"/>
              </a:ext>
            </a:extLst>
          </p:cNvPr>
          <p:cNvSpPr txBox="1">
            <a:spLocks/>
          </p:cNvSpPr>
          <p:nvPr/>
        </p:nvSpPr>
        <p:spPr bwMode="auto">
          <a:xfrm>
            <a:off x="11509375" y="6354763"/>
            <a:ext cx="6826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89</a:t>
            </a:fld>
            <a:endParaRPr lang="fr-FR" altLang="fr-FR" sz="1800" b="1" dirty="0">
              <a:solidFill>
                <a:schemeClr val="bg1"/>
              </a:solidFill>
            </a:endParaRPr>
          </a:p>
        </p:txBody>
      </p:sp>
      <p:pic>
        <p:nvPicPr>
          <p:cNvPr id="4" name="PictoVideo">
            <a:extLst>
              <a:ext uri="{FF2B5EF4-FFF2-40B4-BE49-F238E27FC236}">
                <a16:creationId xmlns:a16="http://schemas.microsoft.com/office/drawing/2014/main" id="{BA62E0D3-7AAD-82A3-8E86-668A987BF1B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F10B938D-A3E1-9D66-1E41-62A24F96CDE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7F4E007E-1065-2312-A1CC-9D3854684D4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EA15A05C-2333-39EF-2E44-3695FA0438F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D87558D8-028E-9974-026B-DA2CE9C43A7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82A5CCB9-69D0-8BA7-F461-0F405C12C183}"/>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7874404A-AB74-9B80-BC76-A1E2129AECE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FE404B55-8A61-F73D-D800-61257B5DCFA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28EDE331-29DE-52C4-C638-21BFFD997F1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4837362C-9F32-5C26-48DF-EB82111F7E22}"/>
              </a:ext>
            </a:extLst>
          </p:cNvPr>
          <p:cNvSpPr/>
          <p:nvPr/>
        </p:nvSpPr>
        <p:spPr>
          <a:xfrm>
            <a:off x="1488135" y="6283325"/>
            <a:ext cx="978840" cy="365125"/>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rPr>
              <a:t>Coquelicot</a:t>
            </a:r>
          </a:p>
        </p:txBody>
      </p:sp>
    </p:spTree>
    <p:extLst>
      <p:ext uri="{BB962C8B-B14F-4D97-AF65-F5344CB8AC3E}">
        <p14:creationId xmlns:p14="http://schemas.microsoft.com/office/powerpoint/2010/main" val="3104140978"/>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E090CAF-BC9C-B4C6-6C72-C1B0314B19A3}"/>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500" b="1" dirty="0">
                <a:solidFill>
                  <a:srgbClr val="4472C4">
                    <a:lumMod val="75000"/>
                  </a:srgbClr>
                </a:solidFill>
                <a:cs typeface="Arial" panose="020B0604020202020204" pitchFamily="34" charset="0"/>
              </a:rPr>
              <a:t>La biodiversité : l’histoire du concept</a:t>
            </a:r>
            <a:endParaRPr lang="fr-FR" sz="3500" b="1" dirty="0">
              <a:solidFill>
                <a:srgbClr val="4472C4">
                  <a:lumMod val="75000"/>
                </a:srgbClr>
              </a:solidFill>
              <a:cs typeface="Arial" panose="020B0604020202020204" pitchFamily="34" charset="0"/>
            </a:endParaRPr>
          </a:p>
        </p:txBody>
      </p:sp>
      <p:sp>
        <p:nvSpPr>
          <p:cNvPr id="3" name="Rectangle 1">
            <a:extLst>
              <a:ext uri="{FF2B5EF4-FFF2-40B4-BE49-F238E27FC236}">
                <a16:creationId xmlns:a16="http://schemas.microsoft.com/office/drawing/2014/main" id="{AEEF08E3-728F-AE63-0497-616997EFCED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4" name="ZtxtP-Info">
            <a:extLst>
              <a:ext uri="{FF2B5EF4-FFF2-40B4-BE49-F238E27FC236}">
                <a16:creationId xmlns:a16="http://schemas.microsoft.com/office/drawing/2014/main" id="{4C0A1FE7-770D-0348-8619-A13F1263CE6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 name="ZtxtP-Video">
            <a:extLst>
              <a:ext uri="{FF2B5EF4-FFF2-40B4-BE49-F238E27FC236}">
                <a16:creationId xmlns:a16="http://schemas.microsoft.com/office/drawing/2014/main" id="{83AE09F4-E87F-2E7C-64D2-B159FEF8F769}"/>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6" name="PictoGuide">
            <a:extLst>
              <a:ext uri="{FF2B5EF4-FFF2-40B4-BE49-F238E27FC236}">
                <a16:creationId xmlns:a16="http://schemas.microsoft.com/office/drawing/2014/main" id="{39C5AE91-F0BB-9859-AF3E-8400F39C4D6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Guide">
            <a:extLst>
              <a:ext uri="{FF2B5EF4-FFF2-40B4-BE49-F238E27FC236}">
                <a16:creationId xmlns:a16="http://schemas.microsoft.com/office/drawing/2014/main" id="{7EEEDBC1-758B-6541-DA85-9C134A8F3E0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8" name="ZtxtP-Video">
            <a:extLst>
              <a:ext uri="{FF2B5EF4-FFF2-40B4-BE49-F238E27FC236}">
                <a16:creationId xmlns:a16="http://schemas.microsoft.com/office/drawing/2014/main" id="{76A1AD58-572E-DDBF-07E1-DFB0124854E4}"/>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9" name="Image 42">
            <a:extLst>
              <a:ext uri="{FF2B5EF4-FFF2-40B4-BE49-F238E27FC236}">
                <a16:creationId xmlns:a16="http://schemas.microsoft.com/office/drawing/2014/main" id="{7700A30E-A93F-DD42-E0F4-A46146E221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oVideo">
            <a:extLst>
              <a:ext uri="{FF2B5EF4-FFF2-40B4-BE49-F238E27FC236}">
                <a16:creationId xmlns:a16="http://schemas.microsoft.com/office/drawing/2014/main" id="{44A72F88-A2C6-273E-6A87-472162D1FB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BC85410F-ECAF-0914-CDC2-945A19B6B85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BBA418A8-7253-27FF-40CD-7401B592FA7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oneTexte 14">
            <a:extLst>
              <a:ext uri="{FF2B5EF4-FFF2-40B4-BE49-F238E27FC236}">
                <a16:creationId xmlns:a16="http://schemas.microsoft.com/office/drawing/2014/main" id="{043FEC6D-8E2F-8383-AFF6-F177FAF1921E}"/>
              </a:ext>
            </a:extLst>
          </p:cNvPr>
          <p:cNvSpPr txBox="1"/>
          <p:nvPr/>
        </p:nvSpPr>
        <p:spPr>
          <a:xfrm>
            <a:off x="4781549" y="1302634"/>
            <a:ext cx="7127875" cy="4770537"/>
          </a:xfrm>
          <a:prstGeom prst="rect">
            <a:avLst/>
          </a:prstGeom>
          <a:noFill/>
        </p:spPr>
        <p:txBody>
          <a:bodyPr wrap="square">
            <a:spAutoFit/>
          </a:bodyPr>
          <a:lstStyle/>
          <a:p>
            <a:r>
              <a:rPr lang="fr-FR" sz="1900" b="0" i="0" dirty="0">
                <a:solidFill>
                  <a:schemeClr val="accent1">
                    <a:lumMod val="75000"/>
                  </a:schemeClr>
                </a:solidFill>
                <a:effectLst/>
              </a:rPr>
              <a:t>Le mot de biodiversité a été forgé récemment en 1985 par W. G. </a:t>
            </a:r>
            <a:r>
              <a:rPr lang="fr-FR" sz="1900" b="0" i="0" dirty="0" err="1">
                <a:solidFill>
                  <a:schemeClr val="accent1">
                    <a:lumMod val="75000"/>
                  </a:schemeClr>
                </a:solidFill>
                <a:effectLst/>
              </a:rPr>
              <a:t>Rosen</a:t>
            </a:r>
            <a:r>
              <a:rPr lang="fr-FR" sz="1900" b="0" i="0" dirty="0">
                <a:solidFill>
                  <a:schemeClr val="accent1">
                    <a:lumMod val="75000"/>
                  </a:schemeClr>
                </a:solidFill>
                <a:effectLst/>
              </a:rPr>
              <a:t> à l’occasion d’un colloque. Mais ce concept a reçu une véritable popularisation dans le monde politique et dans la société en 1992 lors du sommet de la Terre qui s’est tenu à Rio de Janeiro où, pour la première fois, on a pris conscience, à une échelle planétaire, de la dégradation de la nature.</a:t>
            </a:r>
          </a:p>
          <a:p>
            <a:br>
              <a:rPr lang="fr-FR" sz="1900" dirty="0">
                <a:solidFill>
                  <a:schemeClr val="accent1">
                    <a:lumMod val="75000"/>
                  </a:schemeClr>
                </a:solidFill>
              </a:rPr>
            </a:br>
            <a:r>
              <a:rPr lang="fr-FR" sz="1900" b="0" i="0" dirty="0">
                <a:solidFill>
                  <a:schemeClr val="accent1">
                    <a:lumMod val="75000"/>
                  </a:schemeClr>
                </a:solidFill>
                <a:effectLst/>
              </a:rPr>
              <a:t>Pourtant la biodiversité est un objet d’étude très ancien. Les naturalistes étudient depuis des siècles la diversité des faunes, des flores et des écosystèmes.</a:t>
            </a:r>
          </a:p>
          <a:p>
            <a:br>
              <a:rPr lang="fr-FR" sz="1900" dirty="0">
                <a:solidFill>
                  <a:schemeClr val="accent1">
                    <a:lumMod val="75000"/>
                  </a:schemeClr>
                </a:solidFill>
              </a:rPr>
            </a:br>
            <a:r>
              <a:rPr lang="fr-FR" sz="1900" b="0" i="0" dirty="0">
                <a:solidFill>
                  <a:schemeClr val="accent1">
                    <a:lumMod val="75000"/>
                  </a:schemeClr>
                </a:solidFill>
                <a:effectLst/>
              </a:rPr>
              <a:t>Le concept de biodiversité est défini par la Convention sur la diversité biologique comme : « la variabilité des êtres vivants de toute origine y compris, entre autres, les écosystèmes aquatiques et les complexes écologiques dont ils font partie : cela comprend la diversité au sein des espèces, ainsi que celle des écosystèmes » (art. 2).</a:t>
            </a:r>
            <a:endParaRPr lang="fr-FR" sz="1900" dirty="0">
              <a:solidFill>
                <a:schemeClr val="accent1">
                  <a:lumMod val="75000"/>
                </a:schemeClr>
              </a:solidFill>
            </a:endParaRPr>
          </a:p>
        </p:txBody>
      </p:sp>
      <p:sp>
        <p:nvSpPr>
          <p:cNvPr id="17" name="ZoneTexte 16">
            <a:extLst>
              <a:ext uri="{FF2B5EF4-FFF2-40B4-BE49-F238E27FC236}">
                <a16:creationId xmlns:a16="http://schemas.microsoft.com/office/drawing/2014/main" id="{021C009B-38A2-5746-BC53-B5AB3293AB8E}"/>
              </a:ext>
            </a:extLst>
          </p:cNvPr>
          <p:cNvSpPr txBox="1"/>
          <p:nvPr/>
        </p:nvSpPr>
        <p:spPr>
          <a:xfrm>
            <a:off x="1669256" y="6446558"/>
            <a:ext cx="6224586" cy="276999"/>
          </a:xfrm>
          <a:prstGeom prst="rect">
            <a:avLst/>
          </a:prstGeom>
          <a:noFill/>
        </p:spPr>
        <p:txBody>
          <a:bodyPr wrap="square">
            <a:spAutoFit/>
          </a:bodyPr>
          <a:lstStyle/>
          <a:p>
            <a:r>
              <a:rPr lang="fr-FR" sz="1200" dirty="0">
                <a:solidFill>
                  <a:schemeClr val="bg1">
                    <a:lumMod val="50000"/>
                  </a:schemeClr>
                </a:solidFill>
              </a:rPr>
              <a:t>(https://inpn.mnhn.fr/informations/biodiversite/definition)</a:t>
            </a:r>
          </a:p>
        </p:txBody>
      </p:sp>
      <p:sp>
        <p:nvSpPr>
          <p:cNvPr id="19" name="Espace réservé du numéro de diapositive 1">
            <a:extLst>
              <a:ext uri="{FF2B5EF4-FFF2-40B4-BE49-F238E27FC236}">
                <a16:creationId xmlns:a16="http://schemas.microsoft.com/office/drawing/2014/main" id="{E19F3B75-71E2-5418-B220-762C76957964}"/>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9</a:t>
            </a:fld>
            <a:endParaRPr lang="fr-FR" altLang="fr-FR" sz="1800" b="1" dirty="0">
              <a:solidFill>
                <a:schemeClr val="bg1"/>
              </a:solidFill>
            </a:endParaRPr>
          </a:p>
        </p:txBody>
      </p:sp>
      <p:pic>
        <p:nvPicPr>
          <p:cNvPr id="21" name="Image 20">
            <a:extLst>
              <a:ext uri="{FF2B5EF4-FFF2-40B4-BE49-F238E27FC236}">
                <a16:creationId xmlns:a16="http://schemas.microsoft.com/office/drawing/2014/main" id="{7BDB398D-40E2-6793-D83B-A3EFD3C9FA94}"/>
              </a:ext>
            </a:extLst>
          </p:cNvPr>
          <p:cNvPicPr>
            <a:picLocks noChangeAspect="1"/>
          </p:cNvPicPr>
          <p:nvPr/>
        </p:nvPicPr>
        <p:blipFill rotWithShape="1">
          <a:blip r:embed="rId7">
            <a:extLst>
              <a:ext uri="{28A0092B-C50C-407E-A947-70E740481C1C}">
                <a14:useLocalDpi xmlns:a14="http://schemas.microsoft.com/office/drawing/2010/main" val="0"/>
              </a:ext>
            </a:extLst>
          </a:blip>
          <a:srcRect l="47098" t="22476" r="15362"/>
          <a:stretch/>
        </p:blipFill>
        <p:spPr>
          <a:xfrm>
            <a:off x="1800226" y="1448366"/>
            <a:ext cx="2405029" cy="4584839"/>
          </a:xfrm>
          <a:prstGeom prst="rect">
            <a:avLst/>
          </a:prstGeom>
        </p:spPr>
      </p:pic>
      <p:pic>
        <p:nvPicPr>
          <p:cNvPr id="11" name="Image 1">
            <a:hlinkClick r:id="rId8" action="ppaction://hlinksldjump"/>
            <a:extLst>
              <a:ext uri="{FF2B5EF4-FFF2-40B4-BE49-F238E27FC236}">
                <a16:creationId xmlns:a16="http://schemas.microsoft.com/office/drawing/2014/main" id="{8DCD0CC4-0872-0D3B-350D-48821D84D09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390391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C2912D58-EC56-65F6-5A7A-B32E0C9E05F1}"/>
              </a:ext>
            </a:extLst>
          </p:cNvPr>
          <p:cNvPicPr>
            <a:picLocks noChangeAspect="1"/>
          </p:cNvPicPr>
          <p:nvPr/>
        </p:nvPicPr>
        <p:blipFill rotWithShape="1">
          <a:blip r:embed="rId2">
            <a:extLst>
              <a:ext uri="{28A0092B-C50C-407E-A947-70E740481C1C}">
                <a14:useLocalDpi xmlns:a14="http://schemas.microsoft.com/office/drawing/2010/main" val="0"/>
              </a:ext>
            </a:extLst>
          </a:blip>
          <a:srcRect b="5752"/>
          <a:stretch/>
        </p:blipFill>
        <p:spPr>
          <a:xfrm>
            <a:off x="1446213" y="91872"/>
            <a:ext cx="10785475" cy="6766128"/>
          </a:xfrm>
          <a:prstGeom prst="rect">
            <a:avLst/>
          </a:prstGeom>
        </p:spPr>
      </p:pic>
      <p:sp>
        <p:nvSpPr>
          <p:cNvPr id="3" name="Rectangle 2">
            <a:extLst>
              <a:ext uri="{FF2B5EF4-FFF2-40B4-BE49-F238E27FC236}">
                <a16:creationId xmlns:a16="http://schemas.microsoft.com/office/drawing/2014/main" id="{248571C9-4311-0ECB-1172-4460EB190759}"/>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Une espèce endémique d’Australie</a:t>
            </a:r>
          </a:p>
        </p:txBody>
      </p:sp>
      <p:sp>
        <p:nvSpPr>
          <p:cNvPr id="4" name="Rectangle 1">
            <a:extLst>
              <a:ext uri="{FF2B5EF4-FFF2-40B4-BE49-F238E27FC236}">
                <a16:creationId xmlns:a16="http://schemas.microsoft.com/office/drawing/2014/main" id="{9F9C16AA-E5DB-6BD0-A793-BB692FACCB7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5" name="ZoneTexte 30">
            <a:extLst>
              <a:ext uri="{FF2B5EF4-FFF2-40B4-BE49-F238E27FC236}">
                <a16:creationId xmlns:a16="http://schemas.microsoft.com/office/drawing/2014/main" id="{E69E586D-917F-D33E-C420-C20A0065DF7E}"/>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6" name="Rectangle 1">
            <a:extLst>
              <a:ext uri="{FF2B5EF4-FFF2-40B4-BE49-F238E27FC236}">
                <a16:creationId xmlns:a16="http://schemas.microsoft.com/office/drawing/2014/main" id="{20C01AD4-E4B4-10E8-EA69-5B1C3C58B433}"/>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solidFill>
                <a:srgbClr val="000000"/>
              </a:solidFill>
              <a:latin typeface="Corbel" panose="020B0503020204020204" pitchFamily="34" charset="0"/>
            </a:endParaRPr>
          </a:p>
        </p:txBody>
      </p:sp>
      <p:sp>
        <p:nvSpPr>
          <p:cNvPr id="7" name="ZoneTexte 30">
            <a:extLst>
              <a:ext uri="{FF2B5EF4-FFF2-40B4-BE49-F238E27FC236}">
                <a16:creationId xmlns:a16="http://schemas.microsoft.com/office/drawing/2014/main" id="{D7E98BBE-D59A-D676-2CB7-C27C5DB8A27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3E5010B9-7FC2-FA84-534F-4E7132344BF8}"/>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pic>
        <p:nvPicPr>
          <p:cNvPr id="9" name="Image 1">
            <a:hlinkClick r:id="rId3" action="ppaction://hlinksldjump"/>
            <a:extLst>
              <a:ext uri="{FF2B5EF4-FFF2-40B4-BE49-F238E27FC236}">
                <a16:creationId xmlns:a16="http://schemas.microsoft.com/office/drawing/2014/main" id="{380143B7-B3B7-F5E2-0AF2-392BDBC06B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Espace réservé du numéro de diapositive 1">
            <a:extLst>
              <a:ext uri="{FF2B5EF4-FFF2-40B4-BE49-F238E27FC236}">
                <a16:creationId xmlns:a16="http://schemas.microsoft.com/office/drawing/2014/main" id="{B2A3EC3F-78FB-295C-3817-DCB2632C3284}"/>
              </a:ext>
            </a:extLst>
          </p:cNvPr>
          <p:cNvSpPr txBox="1">
            <a:spLocks/>
          </p:cNvSpPr>
          <p:nvPr/>
        </p:nvSpPr>
        <p:spPr bwMode="auto">
          <a:xfrm>
            <a:off x="11509375" y="6354763"/>
            <a:ext cx="6826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90</a:t>
            </a:fld>
            <a:endParaRPr lang="fr-FR" altLang="fr-FR" sz="1800" b="1" dirty="0">
              <a:solidFill>
                <a:schemeClr val="bg1"/>
              </a:solidFill>
            </a:endParaRPr>
          </a:p>
        </p:txBody>
      </p:sp>
      <p:pic>
        <p:nvPicPr>
          <p:cNvPr id="11" name="PictoVideo">
            <a:extLst>
              <a:ext uri="{FF2B5EF4-FFF2-40B4-BE49-F238E27FC236}">
                <a16:creationId xmlns:a16="http://schemas.microsoft.com/office/drawing/2014/main" id="{3B763A79-CFD3-38D8-D925-6A191D49718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Info">
            <a:extLst>
              <a:ext uri="{FF2B5EF4-FFF2-40B4-BE49-F238E27FC236}">
                <a16:creationId xmlns:a16="http://schemas.microsoft.com/office/drawing/2014/main" id="{26B6E152-F5C4-F3B1-FD7B-CB7E33EB36C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3" name="ZtxtP-Video">
            <a:extLst>
              <a:ext uri="{FF2B5EF4-FFF2-40B4-BE49-F238E27FC236}">
                <a16:creationId xmlns:a16="http://schemas.microsoft.com/office/drawing/2014/main" id="{7A76DF1E-3D19-F1A3-8F87-E8D42CC9517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4" name="PictoGuide">
            <a:extLst>
              <a:ext uri="{FF2B5EF4-FFF2-40B4-BE49-F238E27FC236}">
                <a16:creationId xmlns:a16="http://schemas.microsoft.com/office/drawing/2014/main" id="{4100BC72-A240-811B-A922-D133920AB3B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txtP-Guide">
            <a:extLst>
              <a:ext uri="{FF2B5EF4-FFF2-40B4-BE49-F238E27FC236}">
                <a16:creationId xmlns:a16="http://schemas.microsoft.com/office/drawing/2014/main" id="{A23B2CD1-4BBE-1AC9-D3ED-D3A9707F97A3}"/>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6" name="ZtxtP-Video">
            <a:extLst>
              <a:ext uri="{FF2B5EF4-FFF2-40B4-BE49-F238E27FC236}">
                <a16:creationId xmlns:a16="http://schemas.microsoft.com/office/drawing/2014/main" id="{88F1CB61-92EF-DB72-CCBA-329B4C37769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7" name="Image 42">
            <a:extLst>
              <a:ext uri="{FF2B5EF4-FFF2-40B4-BE49-F238E27FC236}">
                <a16:creationId xmlns:a16="http://schemas.microsoft.com/office/drawing/2014/main" id="{09744966-3BA7-A0C9-D4CD-86F354E2183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oVideo">
            <a:extLst>
              <a:ext uri="{FF2B5EF4-FFF2-40B4-BE49-F238E27FC236}">
                <a16:creationId xmlns:a16="http://schemas.microsoft.com/office/drawing/2014/main" id="{C46776B9-61D5-54E0-447C-1554C4AAF2F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Logo AEM">
            <a:extLst>
              <a:ext uri="{FF2B5EF4-FFF2-40B4-BE49-F238E27FC236}">
                <a16:creationId xmlns:a16="http://schemas.microsoft.com/office/drawing/2014/main" id="{E658C235-94BD-5E6C-882B-96EC77EB50B9}"/>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8F04A6A5-B1F1-BDF0-7161-D2F1BBE6F2DB}"/>
              </a:ext>
            </a:extLst>
          </p:cNvPr>
          <p:cNvSpPr/>
          <p:nvPr/>
        </p:nvSpPr>
        <p:spPr>
          <a:xfrm>
            <a:off x="1488135" y="6283325"/>
            <a:ext cx="978840" cy="365125"/>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rPr>
              <a:t>Le koala </a:t>
            </a:r>
          </a:p>
        </p:txBody>
      </p:sp>
    </p:spTree>
    <p:extLst>
      <p:ext uri="{BB962C8B-B14F-4D97-AF65-F5344CB8AC3E}">
        <p14:creationId xmlns:p14="http://schemas.microsoft.com/office/powerpoint/2010/main" val="41960781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AB9255AD-F7E9-8A50-8F36-D58CE87B5C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4624" y="399322"/>
            <a:ext cx="10785475" cy="7187508"/>
          </a:xfrm>
          <a:prstGeom prst="rect">
            <a:avLst/>
          </a:prstGeom>
        </p:spPr>
      </p:pic>
      <p:sp>
        <p:nvSpPr>
          <p:cNvPr id="13" name="Rectangle 2">
            <a:extLst>
              <a:ext uri="{FF2B5EF4-FFF2-40B4-BE49-F238E27FC236}">
                <a16:creationId xmlns:a16="http://schemas.microsoft.com/office/drawing/2014/main" id="{66796333-1C5E-5EB1-E690-3C1D9BDB423F}"/>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Espèce exotique envahissante</a:t>
            </a:r>
          </a:p>
        </p:txBody>
      </p:sp>
      <p:sp>
        <p:nvSpPr>
          <p:cNvPr id="15" name="Rectangle 1">
            <a:extLst>
              <a:ext uri="{FF2B5EF4-FFF2-40B4-BE49-F238E27FC236}">
                <a16:creationId xmlns:a16="http://schemas.microsoft.com/office/drawing/2014/main" id="{F84B3108-6CCF-49F1-A451-9D6D6A9A18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3173" name="ZoneTexte 30">
            <a:extLst>
              <a:ext uri="{FF2B5EF4-FFF2-40B4-BE49-F238E27FC236}">
                <a16:creationId xmlns:a16="http://schemas.microsoft.com/office/drawing/2014/main" id="{0BDBD5F4-AA08-8D52-0720-4A67B3A470F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63174" name="Rectangle 1">
            <a:extLst>
              <a:ext uri="{FF2B5EF4-FFF2-40B4-BE49-F238E27FC236}">
                <a16:creationId xmlns:a16="http://schemas.microsoft.com/office/drawing/2014/main" id="{27F32A32-BD2E-ABC3-31D0-390FB65CCF7B}"/>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solidFill>
                <a:srgbClr val="000000"/>
              </a:solidFill>
              <a:latin typeface="Corbel" panose="020B0503020204020204" pitchFamily="34" charset="0"/>
            </a:endParaRPr>
          </a:p>
        </p:txBody>
      </p:sp>
      <p:sp>
        <p:nvSpPr>
          <p:cNvPr id="263175" name="ZoneTexte 30">
            <a:extLst>
              <a:ext uri="{FF2B5EF4-FFF2-40B4-BE49-F238E27FC236}">
                <a16:creationId xmlns:a16="http://schemas.microsoft.com/office/drawing/2014/main" id="{24001350-F25B-12E4-4ED8-B57C7A51C81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E8EBF7F-22BA-9D19-C3E8-B0E0979E539D}"/>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sp>
        <p:nvSpPr>
          <p:cNvPr id="263179" name="Espace réservé du numéro de diapositive 1">
            <a:extLst>
              <a:ext uri="{FF2B5EF4-FFF2-40B4-BE49-F238E27FC236}">
                <a16:creationId xmlns:a16="http://schemas.microsoft.com/office/drawing/2014/main" id="{27B3EADD-02E0-EAEB-D233-C666188140F4}"/>
              </a:ext>
            </a:extLst>
          </p:cNvPr>
          <p:cNvSpPr txBox="1">
            <a:spLocks/>
          </p:cNvSpPr>
          <p:nvPr/>
        </p:nvSpPr>
        <p:spPr bwMode="auto">
          <a:xfrm>
            <a:off x="11509375" y="6354763"/>
            <a:ext cx="6826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91</a:t>
            </a:fld>
            <a:endParaRPr lang="fr-FR" altLang="fr-FR" sz="1800" b="1" dirty="0">
              <a:solidFill>
                <a:schemeClr val="bg1"/>
              </a:solidFill>
            </a:endParaRPr>
          </a:p>
        </p:txBody>
      </p:sp>
      <p:pic>
        <p:nvPicPr>
          <p:cNvPr id="4" name="PictoVideo">
            <a:extLst>
              <a:ext uri="{FF2B5EF4-FFF2-40B4-BE49-F238E27FC236}">
                <a16:creationId xmlns:a16="http://schemas.microsoft.com/office/drawing/2014/main" id="{BA62E0D3-7AAD-82A3-8E86-668A987BF1B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F10B938D-A3E1-9D66-1E41-62A24F96CDE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7F4E007E-1065-2312-A1CC-9D3854684D4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EA15A05C-2333-39EF-2E44-3695FA0438F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D87558D8-028E-9974-026B-DA2CE9C43A7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82A5CCB9-69D0-8BA7-F461-0F405C12C183}"/>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7874404A-AB74-9B80-BC76-A1E2129AECE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FE404B55-8A61-F73D-D800-61257B5DCFA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90AAA57C-99D4-9FA6-3C77-67EC9909F869}"/>
              </a:ext>
            </a:extLst>
          </p:cNvPr>
          <p:cNvSpPr/>
          <p:nvPr/>
        </p:nvSpPr>
        <p:spPr>
          <a:xfrm>
            <a:off x="1488135" y="6283325"/>
            <a:ext cx="2728758" cy="365125"/>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rPr>
              <a:t>Poisson lion ou rascasse volante</a:t>
            </a:r>
          </a:p>
        </p:txBody>
      </p:sp>
      <p:grpSp>
        <p:nvGrpSpPr>
          <p:cNvPr id="18" name="Groupe 17">
            <a:extLst>
              <a:ext uri="{FF2B5EF4-FFF2-40B4-BE49-F238E27FC236}">
                <a16:creationId xmlns:a16="http://schemas.microsoft.com/office/drawing/2014/main" id="{C33F73A4-7008-DE62-EF9F-16E5F081DBFF}"/>
              </a:ext>
            </a:extLst>
          </p:cNvPr>
          <p:cNvGrpSpPr/>
          <p:nvPr/>
        </p:nvGrpSpPr>
        <p:grpSpPr>
          <a:xfrm>
            <a:off x="1739899" y="1322083"/>
            <a:ext cx="5095880" cy="2609479"/>
            <a:chOff x="4820575" y="1918133"/>
            <a:chExt cx="5095880" cy="2609479"/>
          </a:xfrm>
        </p:grpSpPr>
        <p:sp>
          <p:nvSpPr>
            <p:cNvPr id="19" name="Ellipse Texte +">
              <a:extLst>
                <a:ext uri="{FF2B5EF4-FFF2-40B4-BE49-F238E27FC236}">
                  <a16:creationId xmlns:a16="http://schemas.microsoft.com/office/drawing/2014/main" id="{FD17EEB3-D143-C2A4-A26E-E36949A046CC}"/>
                </a:ext>
              </a:extLst>
            </p:cNvPr>
            <p:cNvSpPr/>
            <p:nvPr/>
          </p:nvSpPr>
          <p:spPr bwMode="auto">
            <a:xfrm>
              <a:off x="4820575" y="1918133"/>
              <a:ext cx="5095880" cy="260947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fr-FR" sz="1100" dirty="0">
                <a:solidFill>
                  <a:schemeClr val="bg1"/>
                </a:solidFill>
              </a:endParaRPr>
            </a:p>
          </p:txBody>
        </p:sp>
        <p:sp>
          <p:nvSpPr>
            <p:cNvPr id="20" name="ZoneTexte 19">
              <a:extLst>
                <a:ext uri="{FF2B5EF4-FFF2-40B4-BE49-F238E27FC236}">
                  <a16:creationId xmlns:a16="http://schemas.microsoft.com/office/drawing/2014/main" id="{36373776-9EAB-B350-D9AB-636695FFD06C}"/>
                </a:ext>
              </a:extLst>
            </p:cNvPr>
            <p:cNvSpPr txBox="1"/>
            <p:nvPr/>
          </p:nvSpPr>
          <p:spPr>
            <a:xfrm>
              <a:off x="4953740" y="2207209"/>
              <a:ext cx="4657692" cy="1754326"/>
            </a:xfrm>
            <a:prstGeom prst="rect">
              <a:avLst/>
            </a:prstGeom>
            <a:noFill/>
          </p:spPr>
          <p:txBody>
            <a:bodyPr wrap="square">
              <a:spAutoFit/>
            </a:bodyPr>
            <a:lstStyle/>
            <a:p>
              <a:pPr algn="ctr"/>
              <a:r>
                <a:rPr lang="fr-FR" sz="1800" dirty="0">
                  <a:solidFill>
                    <a:schemeClr val="bg1"/>
                  </a:solidFill>
                </a:rPr>
                <a:t>Depuis environ 2010, le poisson lion (ou rascasse volante) a envahi différentes mers (golfe du Mexique, mer des Caraïbes…) dont la mer Méditerranée. </a:t>
              </a:r>
              <a:r>
                <a:rPr lang="fr-FR" dirty="0">
                  <a:solidFill>
                    <a:schemeClr val="bg1"/>
                  </a:solidFill>
                </a:rPr>
                <a:t>Il n’a pas de prédateurs dans les lieux colonisés, se reproduit vite et mange tous les alevins, menaçant la biodiversité locale.</a:t>
              </a:r>
              <a:endParaRPr lang="fr-FR" sz="1800" dirty="0">
                <a:solidFill>
                  <a:schemeClr val="bg1"/>
                </a:solidFill>
              </a:endParaRPr>
            </a:p>
          </p:txBody>
        </p:sp>
      </p:grpSp>
      <p:pic>
        <p:nvPicPr>
          <p:cNvPr id="2" name="+ PLUS">
            <a:extLst>
              <a:ext uri="{FF2B5EF4-FFF2-40B4-BE49-F238E27FC236}">
                <a16:creationId xmlns:a16="http://schemas.microsoft.com/office/drawing/2014/main" id="{860AE362-1699-0B9C-7877-7779814F4977}"/>
              </a:ext>
            </a:extLst>
          </p:cNvPr>
          <p:cNvPicPr preferRelativeResize="0">
            <a:picLocks/>
          </p:cNvPicPr>
          <p:nvPr/>
        </p:nvPicPr>
        <p:blipFill>
          <a:blip r:embed="rId8">
            <a:extLst>
              <a:ext uri="{28A0092B-C50C-407E-A947-70E740481C1C}">
                <a14:useLocalDpi xmlns:a14="http://schemas.microsoft.com/office/drawing/2010/main" val="0"/>
              </a:ext>
            </a:extLst>
          </a:blip>
          <a:srcRect/>
          <a:stretch>
            <a:fillRect/>
          </a:stretch>
        </p:blipFill>
        <p:spPr bwMode="auto">
          <a:xfrm>
            <a:off x="11190847" y="344907"/>
            <a:ext cx="739552" cy="605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1">
            <a:hlinkClick r:id="rId9" action="ppaction://hlinksldjump"/>
            <a:extLst>
              <a:ext uri="{FF2B5EF4-FFF2-40B4-BE49-F238E27FC236}">
                <a16:creationId xmlns:a16="http://schemas.microsoft.com/office/drawing/2014/main" id="{4C679307-A436-0699-5A2E-AF1F9C44C89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272803" y="5533837"/>
            <a:ext cx="780290" cy="661417"/>
          </a:xfrm>
          <a:prstGeom prst="rect">
            <a:avLst/>
          </a:prstGeom>
        </p:spPr>
      </p:pic>
      <p:pic>
        <p:nvPicPr>
          <p:cNvPr id="21" name="Logo AEM">
            <a:extLst>
              <a:ext uri="{FF2B5EF4-FFF2-40B4-BE49-F238E27FC236}">
                <a16:creationId xmlns:a16="http://schemas.microsoft.com/office/drawing/2014/main" id="{ACEF3037-2DC3-A75A-FC39-EC602C1450A9}"/>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6511424"/>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CA589CB-D737-38DD-9E48-4697AFF5FC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4198" y="-199176"/>
            <a:ext cx="10779458" cy="7057176"/>
          </a:xfrm>
          <a:prstGeom prst="rect">
            <a:avLst/>
          </a:prstGeom>
        </p:spPr>
      </p:pic>
      <p:sp>
        <p:nvSpPr>
          <p:cNvPr id="15" name="Rectangle 1">
            <a:extLst>
              <a:ext uri="{FF2B5EF4-FFF2-40B4-BE49-F238E27FC236}">
                <a16:creationId xmlns:a16="http://schemas.microsoft.com/office/drawing/2014/main" id="{F84B3108-6CCF-49F1-A451-9D6D6A9A18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3173" name="ZoneTexte 30">
            <a:extLst>
              <a:ext uri="{FF2B5EF4-FFF2-40B4-BE49-F238E27FC236}">
                <a16:creationId xmlns:a16="http://schemas.microsoft.com/office/drawing/2014/main" id="{0BDBD5F4-AA08-8D52-0720-4A67B3A470F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63174" name="Rectangle 1">
            <a:extLst>
              <a:ext uri="{FF2B5EF4-FFF2-40B4-BE49-F238E27FC236}">
                <a16:creationId xmlns:a16="http://schemas.microsoft.com/office/drawing/2014/main" id="{27F32A32-BD2E-ABC3-31D0-390FB65CCF7B}"/>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solidFill>
                <a:srgbClr val="000000"/>
              </a:solidFill>
              <a:latin typeface="Corbel" panose="020B0503020204020204" pitchFamily="34" charset="0"/>
            </a:endParaRPr>
          </a:p>
        </p:txBody>
      </p:sp>
      <p:sp>
        <p:nvSpPr>
          <p:cNvPr id="263175" name="ZoneTexte 30">
            <a:extLst>
              <a:ext uri="{FF2B5EF4-FFF2-40B4-BE49-F238E27FC236}">
                <a16:creationId xmlns:a16="http://schemas.microsoft.com/office/drawing/2014/main" id="{24001350-F25B-12E4-4ED8-B57C7A51C81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E8EBF7F-22BA-9D19-C3E8-B0E0979E539D}"/>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pic>
        <p:nvPicPr>
          <p:cNvPr id="263178" name="Image 1">
            <a:hlinkClick r:id="rId4" action="ppaction://hlinksldjump"/>
            <a:extLst>
              <a:ext uri="{FF2B5EF4-FFF2-40B4-BE49-F238E27FC236}">
                <a16:creationId xmlns:a16="http://schemas.microsoft.com/office/drawing/2014/main" id="{B5233A8C-6F34-0B4A-FBB5-22235F9433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9" name="Espace réservé du numéro de diapositive 1">
            <a:extLst>
              <a:ext uri="{FF2B5EF4-FFF2-40B4-BE49-F238E27FC236}">
                <a16:creationId xmlns:a16="http://schemas.microsoft.com/office/drawing/2014/main" id="{27B3EADD-02E0-EAEB-D233-C666188140F4}"/>
              </a:ext>
            </a:extLst>
          </p:cNvPr>
          <p:cNvSpPr txBox="1">
            <a:spLocks/>
          </p:cNvSpPr>
          <p:nvPr/>
        </p:nvSpPr>
        <p:spPr bwMode="auto">
          <a:xfrm>
            <a:off x="11509375" y="6354763"/>
            <a:ext cx="6826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92</a:t>
            </a:fld>
            <a:endParaRPr lang="fr-FR" altLang="fr-FR" sz="1800" b="1" dirty="0">
              <a:solidFill>
                <a:schemeClr val="bg1"/>
              </a:solidFill>
            </a:endParaRPr>
          </a:p>
        </p:txBody>
      </p:sp>
      <p:pic>
        <p:nvPicPr>
          <p:cNvPr id="4" name="PictoVideo">
            <a:extLst>
              <a:ext uri="{FF2B5EF4-FFF2-40B4-BE49-F238E27FC236}">
                <a16:creationId xmlns:a16="http://schemas.microsoft.com/office/drawing/2014/main" id="{BA62E0D3-7AAD-82A3-8E86-668A987BF1B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F10B938D-A3E1-9D66-1E41-62A24F96CDE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7F4E007E-1065-2312-A1CC-9D3854684D4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EA15A05C-2333-39EF-2E44-3695FA0438F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D87558D8-028E-9974-026B-DA2CE9C43A7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82A5CCB9-69D0-8BA7-F461-0F405C12C183}"/>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7874404A-AB74-9B80-BC76-A1E2129AECE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FE404B55-8A61-F73D-D800-61257B5DCFA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90AAA57C-99D4-9FA6-3C77-67EC9909F869}"/>
              </a:ext>
            </a:extLst>
          </p:cNvPr>
          <p:cNvSpPr/>
          <p:nvPr/>
        </p:nvSpPr>
        <p:spPr>
          <a:xfrm>
            <a:off x="1488135" y="6283325"/>
            <a:ext cx="1021385" cy="365125"/>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rPr>
              <a:t>Lichen</a:t>
            </a:r>
          </a:p>
        </p:txBody>
      </p:sp>
      <p:sp>
        <p:nvSpPr>
          <p:cNvPr id="2" name="Rectangle 2">
            <a:extLst>
              <a:ext uri="{FF2B5EF4-FFF2-40B4-BE49-F238E27FC236}">
                <a16:creationId xmlns:a16="http://schemas.microsoft.com/office/drawing/2014/main" id="{B2F33148-7F2A-3770-6A20-A7D6DBD28736}"/>
              </a:ext>
            </a:extLst>
          </p:cNvPr>
          <p:cNvSpPr/>
          <p:nvPr/>
        </p:nvSpPr>
        <p:spPr>
          <a:xfrm>
            <a:off x="1495237" y="-20214"/>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Les champignons</a:t>
            </a:r>
          </a:p>
        </p:txBody>
      </p:sp>
      <p:pic>
        <p:nvPicPr>
          <p:cNvPr id="12" name="Logo AEM">
            <a:extLst>
              <a:ext uri="{FF2B5EF4-FFF2-40B4-BE49-F238E27FC236}">
                <a16:creationId xmlns:a16="http://schemas.microsoft.com/office/drawing/2014/main" id="{03DF4018-6924-958B-5620-80D354767F03}"/>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3616343"/>
      </p:ext>
    </p:extLst>
  </p:cSld>
  <p:clrMapOvr>
    <a:masterClrMapping/>
  </p:clrMapOvr>
  <p:transition spd="slow"/>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465A39C7-51C8-78C8-4A29-387793594FA4}"/>
              </a:ext>
            </a:extLst>
          </p:cNvPr>
          <p:cNvPicPr>
            <a:picLocks noChangeAspect="1"/>
          </p:cNvPicPr>
          <p:nvPr/>
        </p:nvPicPr>
        <p:blipFill rotWithShape="1">
          <a:blip r:embed="rId3">
            <a:extLst>
              <a:ext uri="{28A0092B-C50C-407E-A947-70E740481C1C}">
                <a14:useLocalDpi xmlns:a14="http://schemas.microsoft.com/office/drawing/2010/main" val="0"/>
              </a:ext>
            </a:extLst>
          </a:blip>
          <a:srcRect t="14783" r="1334"/>
          <a:stretch/>
        </p:blipFill>
        <p:spPr>
          <a:xfrm>
            <a:off x="1420579" y="0"/>
            <a:ext cx="10771421" cy="9303232"/>
          </a:xfrm>
          <a:prstGeom prst="rect">
            <a:avLst/>
          </a:prstGeom>
        </p:spPr>
      </p:pic>
      <p:sp>
        <p:nvSpPr>
          <p:cNvPr id="13" name="Rectangle 2">
            <a:extLst>
              <a:ext uri="{FF2B5EF4-FFF2-40B4-BE49-F238E27FC236}">
                <a16:creationId xmlns:a16="http://schemas.microsoft.com/office/drawing/2014/main" id="{66796333-1C5E-5EB1-E690-3C1D9BDB423F}"/>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La limule</a:t>
            </a:r>
          </a:p>
        </p:txBody>
      </p:sp>
      <p:sp>
        <p:nvSpPr>
          <p:cNvPr id="15" name="Rectangle 1">
            <a:extLst>
              <a:ext uri="{FF2B5EF4-FFF2-40B4-BE49-F238E27FC236}">
                <a16:creationId xmlns:a16="http://schemas.microsoft.com/office/drawing/2014/main" id="{F84B3108-6CCF-49F1-A451-9D6D6A9A18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263173" name="ZoneTexte 30">
            <a:extLst>
              <a:ext uri="{FF2B5EF4-FFF2-40B4-BE49-F238E27FC236}">
                <a16:creationId xmlns:a16="http://schemas.microsoft.com/office/drawing/2014/main" id="{0BDBD5F4-AA08-8D52-0720-4A67B3A470F3}"/>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63174" name="Rectangle 1">
            <a:extLst>
              <a:ext uri="{FF2B5EF4-FFF2-40B4-BE49-F238E27FC236}">
                <a16:creationId xmlns:a16="http://schemas.microsoft.com/office/drawing/2014/main" id="{27F32A32-BD2E-ABC3-31D0-390FB65CCF7B}"/>
              </a:ext>
            </a:extLst>
          </p:cNvPr>
          <p:cNvSpPr>
            <a:spLocks noChangeArrowheads="1"/>
          </p:cNvSpPr>
          <p:nvPr/>
        </p:nvSpPr>
        <p:spPr bwMode="auto">
          <a:xfrm>
            <a:off x="5413375"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solidFill>
                <a:srgbClr val="000000"/>
              </a:solidFill>
              <a:latin typeface="Corbel" panose="020B0503020204020204" pitchFamily="34" charset="0"/>
            </a:endParaRPr>
          </a:p>
        </p:txBody>
      </p:sp>
      <p:sp>
        <p:nvSpPr>
          <p:cNvPr id="263175" name="ZoneTexte 30">
            <a:extLst>
              <a:ext uri="{FF2B5EF4-FFF2-40B4-BE49-F238E27FC236}">
                <a16:creationId xmlns:a16="http://schemas.microsoft.com/office/drawing/2014/main" id="{24001350-F25B-12E4-4ED8-B57C7A51C81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3E8EBF7F-22BA-9D19-C3E8-B0E0979E539D}"/>
              </a:ext>
            </a:extLst>
          </p:cNvPr>
          <p:cNvSpPr>
            <a:spLocks noChangeArrowheads="1"/>
          </p:cNvSpPr>
          <p:nvPr/>
        </p:nvSpPr>
        <p:spPr bwMode="auto">
          <a:xfrm rot="16200000">
            <a:off x="11647487" y="5178426"/>
            <a:ext cx="811213" cy="277812"/>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dirty="0">
                <a:solidFill>
                  <a:schemeClr val="bg1"/>
                </a:solidFill>
                <a:latin typeface="+mj-lt"/>
              </a:rPr>
              <a:t>© </a:t>
            </a:r>
            <a:r>
              <a:rPr lang="fr-FR" altLang="fr-FR" sz="1200" dirty="0" err="1">
                <a:solidFill>
                  <a:schemeClr val="bg1"/>
                </a:solidFill>
                <a:latin typeface="+mj-lt"/>
              </a:rPr>
              <a:t>Pixabay</a:t>
            </a:r>
            <a:endParaRPr lang="fr-FR" altLang="fr-FR" sz="1200" dirty="0">
              <a:solidFill>
                <a:schemeClr val="bg1"/>
              </a:solidFill>
              <a:latin typeface="+mj-lt"/>
            </a:endParaRPr>
          </a:p>
        </p:txBody>
      </p:sp>
      <p:pic>
        <p:nvPicPr>
          <p:cNvPr id="263178" name="Image 1">
            <a:hlinkClick r:id="rId4" action="ppaction://hlinksldjump"/>
            <a:extLst>
              <a:ext uri="{FF2B5EF4-FFF2-40B4-BE49-F238E27FC236}">
                <a16:creationId xmlns:a16="http://schemas.microsoft.com/office/drawing/2014/main" id="{B5233A8C-6F34-0B4A-FBB5-22235F9433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9" name="Espace réservé du numéro de diapositive 1">
            <a:extLst>
              <a:ext uri="{FF2B5EF4-FFF2-40B4-BE49-F238E27FC236}">
                <a16:creationId xmlns:a16="http://schemas.microsoft.com/office/drawing/2014/main" id="{27B3EADD-02E0-EAEB-D233-C666188140F4}"/>
              </a:ext>
            </a:extLst>
          </p:cNvPr>
          <p:cNvSpPr txBox="1">
            <a:spLocks/>
          </p:cNvSpPr>
          <p:nvPr/>
        </p:nvSpPr>
        <p:spPr bwMode="auto">
          <a:xfrm>
            <a:off x="11509375" y="6354763"/>
            <a:ext cx="6826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B3EB6F5E-F5BF-4355-B3A8-712D83EBFEE3}" type="slidenum">
              <a:rPr lang="fr-FR" altLang="fr-FR" sz="1800" b="1" smtClean="0">
                <a:solidFill>
                  <a:schemeClr val="bg1"/>
                </a:solidFill>
              </a:rPr>
              <a:pPr eaLnBrk="1" hangingPunct="1">
                <a:lnSpc>
                  <a:spcPct val="100000"/>
                </a:lnSpc>
                <a:spcBef>
                  <a:spcPct val="0"/>
                </a:spcBef>
                <a:buFontTx/>
                <a:buNone/>
              </a:pPr>
              <a:t>93</a:t>
            </a:fld>
            <a:endParaRPr lang="fr-FR" altLang="fr-FR" sz="1800" b="1" dirty="0">
              <a:solidFill>
                <a:schemeClr val="bg1"/>
              </a:solidFill>
            </a:endParaRPr>
          </a:p>
        </p:txBody>
      </p:sp>
      <p:pic>
        <p:nvPicPr>
          <p:cNvPr id="4" name="PictoVideo">
            <a:extLst>
              <a:ext uri="{FF2B5EF4-FFF2-40B4-BE49-F238E27FC236}">
                <a16:creationId xmlns:a16="http://schemas.microsoft.com/office/drawing/2014/main" id="{BA62E0D3-7AAD-82A3-8E86-668A987BF1B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F10B938D-A3E1-9D66-1E41-62A24F96CDE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7F4E007E-1065-2312-A1CC-9D3854684D4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EA15A05C-2333-39EF-2E44-3695FA0438F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D87558D8-028E-9974-026B-DA2CE9C43A7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82A5CCB9-69D0-8BA7-F461-0F405C12C183}"/>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7874404A-AB74-9B80-BC76-A1E2129AECE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FE404B55-8A61-F73D-D800-61257B5DCFA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e 1">
            <a:extLst>
              <a:ext uri="{FF2B5EF4-FFF2-40B4-BE49-F238E27FC236}">
                <a16:creationId xmlns:a16="http://schemas.microsoft.com/office/drawing/2014/main" id="{E34FFDF1-8103-FB73-A136-7028FC25DA8A}"/>
              </a:ext>
            </a:extLst>
          </p:cNvPr>
          <p:cNvGrpSpPr/>
          <p:nvPr/>
        </p:nvGrpSpPr>
        <p:grpSpPr>
          <a:xfrm>
            <a:off x="1739899" y="1332487"/>
            <a:ext cx="4029965" cy="1956479"/>
            <a:chOff x="4820575" y="1933645"/>
            <a:chExt cx="5095880" cy="3988026"/>
          </a:xfrm>
        </p:grpSpPr>
        <p:sp>
          <p:nvSpPr>
            <p:cNvPr id="3" name="Ellipse Texte +">
              <a:extLst>
                <a:ext uri="{FF2B5EF4-FFF2-40B4-BE49-F238E27FC236}">
                  <a16:creationId xmlns:a16="http://schemas.microsoft.com/office/drawing/2014/main" id="{160B6554-4174-9FB4-5C41-F513711D030C}"/>
                </a:ext>
              </a:extLst>
            </p:cNvPr>
            <p:cNvSpPr/>
            <p:nvPr/>
          </p:nvSpPr>
          <p:spPr bwMode="auto">
            <a:xfrm>
              <a:off x="4820575" y="1933645"/>
              <a:ext cx="5095880" cy="324833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endParaRPr lang="fr-FR" sz="1100" dirty="0">
                <a:solidFill>
                  <a:schemeClr val="bg1"/>
                </a:solidFill>
              </a:endParaRPr>
            </a:p>
          </p:txBody>
        </p:sp>
        <p:sp>
          <p:nvSpPr>
            <p:cNvPr id="18" name="ZoneTexte 17">
              <a:extLst>
                <a:ext uri="{FF2B5EF4-FFF2-40B4-BE49-F238E27FC236}">
                  <a16:creationId xmlns:a16="http://schemas.microsoft.com/office/drawing/2014/main" id="{07CE9285-4BBA-1E5C-A596-3288431E8572}"/>
                </a:ext>
              </a:extLst>
            </p:cNvPr>
            <p:cNvSpPr txBox="1"/>
            <p:nvPr/>
          </p:nvSpPr>
          <p:spPr>
            <a:xfrm>
              <a:off x="5039669" y="2345707"/>
              <a:ext cx="4657692" cy="3575964"/>
            </a:xfrm>
            <a:prstGeom prst="rect">
              <a:avLst/>
            </a:prstGeom>
            <a:noFill/>
          </p:spPr>
          <p:txBody>
            <a:bodyPr wrap="square">
              <a:spAutoFit/>
            </a:bodyPr>
            <a:lstStyle/>
            <a:p>
              <a:pPr algn="ctr"/>
              <a:r>
                <a:rPr lang="fr-FR" dirty="0">
                  <a:solidFill>
                    <a:schemeClr val="bg1"/>
                  </a:solidFill>
                  <a:latin typeface="Calibri" pitchFamily="34"/>
                  <a:ea typeface="Microsoft YaHei" pitchFamily="2"/>
                  <a:cs typeface="Arial" pitchFamily="2"/>
                </a:rPr>
                <a:t>L</a:t>
              </a:r>
              <a:r>
                <a:rPr lang="fr-FR" sz="1800" b="0" i="0" u="none" strike="noStrike" kern="1200" cap="none" spc="0" baseline="0" dirty="0">
                  <a:solidFill>
                    <a:schemeClr val="bg1"/>
                  </a:solidFill>
                  <a:uFillTx/>
                  <a:latin typeface="Calibri" pitchFamily="34"/>
                  <a:ea typeface="Microsoft YaHei" pitchFamily="2"/>
                  <a:cs typeface="Arial" pitchFamily="2"/>
                </a:rPr>
                <a:t>es premiers fossiles datent de -484 à -440 millions d'années (avant les dinosaures). La limule n’a quasiment pas changé depuis.</a:t>
              </a:r>
            </a:p>
            <a:p>
              <a:pPr algn="ctr"/>
              <a:endParaRPr lang="fr-FR" sz="1800" b="0" i="0" u="none" strike="noStrike" kern="1200" cap="none" spc="0" baseline="0" dirty="0">
                <a:solidFill>
                  <a:srgbClr val="000000"/>
                </a:solidFill>
                <a:uFillTx/>
                <a:latin typeface="Calibri" pitchFamily="34"/>
                <a:ea typeface="Microsoft YaHei" pitchFamily="2"/>
                <a:cs typeface="Arial" pitchFamily="2"/>
              </a:endParaRPr>
            </a:p>
            <a:p>
              <a:pPr algn="ctr"/>
              <a:endParaRPr lang="fr-FR" sz="1800" dirty="0">
                <a:solidFill>
                  <a:schemeClr val="bg1"/>
                </a:solidFill>
              </a:endParaRPr>
            </a:p>
          </p:txBody>
        </p:sp>
      </p:grpSp>
      <p:pic>
        <p:nvPicPr>
          <p:cNvPr id="19" name="+ PLUS">
            <a:extLst>
              <a:ext uri="{FF2B5EF4-FFF2-40B4-BE49-F238E27FC236}">
                <a16:creationId xmlns:a16="http://schemas.microsoft.com/office/drawing/2014/main" id="{DA804FE5-55EE-8EF0-CD0D-30305F0CA6A3}"/>
              </a:ext>
            </a:extLst>
          </p:cNvPr>
          <p:cNvPicPr preferRelativeResize="0">
            <a:picLocks/>
          </p:cNvPicPr>
          <p:nvPr/>
        </p:nvPicPr>
        <p:blipFill>
          <a:blip r:embed="rId10">
            <a:extLst>
              <a:ext uri="{28A0092B-C50C-407E-A947-70E740481C1C}">
                <a14:useLocalDpi xmlns:a14="http://schemas.microsoft.com/office/drawing/2010/main" val="0"/>
              </a:ext>
            </a:extLst>
          </a:blip>
          <a:srcRect/>
          <a:stretch>
            <a:fillRect/>
          </a:stretch>
        </p:blipFill>
        <p:spPr bwMode="auto">
          <a:xfrm>
            <a:off x="11190847" y="344907"/>
            <a:ext cx="739552" cy="605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49753DDE-0DD7-9B05-DCA0-E5B6E5D3298F}"/>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3614146"/>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E28415A5-CD80-6145-D0A2-F92B77E4A747}"/>
              </a:ext>
            </a:extLst>
          </p:cNvPr>
          <p:cNvPicPr>
            <a:picLocks noChangeAspect="1"/>
          </p:cNvPicPr>
          <p:nvPr/>
        </p:nvPicPr>
        <p:blipFill rotWithShape="1">
          <a:blip r:embed="rId2">
            <a:extLst>
              <a:ext uri="{28A0092B-C50C-407E-A947-70E740481C1C}">
                <a14:useLocalDpi xmlns:a14="http://schemas.microsoft.com/office/drawing/2010/main" val="0"/>
              </a:ext>
            </a:extLst>
          </a:blip>
          <a:srcRect t="15083"/>
          <a:stretch/>
        </p:blipFill>
        <p:spPr>
          <a:xfrm>
            <a:off x="1493838" y="883814"/>
            <a:ext cx="10703042" cy="6056736"/>
          </a:xfrm>
          <a:prstGeom prst="rect">
            <a:avLst/>
          </a:prstGeom>
        </p:spPr>
      </p:pic>
      <p:sp>
        <p:nvSpPr>
          <p:cNvPr id="3" name="Rectangle 2">
            <a:extLst>
              <a:ext uri="{FF2B5EF4-FFF2-40B4-BE49-F238E27FC236}">
                <a16:creationId xmlns:a16="http://schemas.microsoft.com/office/drawing/2014/main" id="{B48466EE-B862-5F01-0BED-D0C36DFB527D}"/>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Fragmentation de l’habitat due à l’activité agricole</a:t>
            </a:r>
          </a:p>
        </p:txBody>
      </p:sp>
      <p:sp>
        <p:nvSpPr>
          <p:cNvPr id="4" name="Rectangle 1">
            <a:extLst>
              <a:ext uri="{FF2B5EF4-FFF2-40B4-BE49-F238E27FC236}">
                <a16:creationId xmlns:a16="http://schemas.microsoft.com/office/drawing/2014/main" id="{1ACDBCA5-7650-DD53-E506-34DB37B12D3F}"/>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83E9E99E-8C26-2674-3F9A-906E212F776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CB6B8E36-858A-610E-0B1A-90CC592C1FF7}"/>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64D25D95-BBD4-B0E9-58FE-D23FBAB9BA7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 name="PictoGuide">
            <a:extLst>
              <a:ext uri="{FF2B5EF4-FFF2-40B4-BE49-F238E27FC236}">
                <a16:creationId xmlns:a16="http://schemas.microsoft.com/office/drawing/2014/main" id="{AB7FA67D-DF80-50C5-38C0-5EB2971DD99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Guide">
            <a:extLst>
              <a:ext uri="{FF2B5EF4-FFF2-40B4-BE49-F238E27FC236}">
                <a16:creationId xmlns:a16="http://schemas.microsoft.com/office/drawing/2014/main" id="{373A263A-58DD-3545-22DB-F64983F4D3DD}"/>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0" name="ZtxtP-Video">
            <a:extLst>
              <a:ext uri="{FF2B5EF4-FFF2-40B4-BE49-F238E27FC236}">
                <a16:creationId xmlns:a16="http://schemas.microsoft.com/office/drawing/2014/main" id="{42BD92B1-E7DA-9806-E8EC-669EB495FF01}"/>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Image 42">
            <a:extLst>
              <a:ext uri="{FF2B5EF4-FFF2-40B4-BE49-F238E27FC236}">
                <a16:creationId xmlns:a16="http://schemas.microsoft.com/office/drawing/2014/main" id="{2EB2072C-0BCA-5C1E-6675-1D4143F6B3E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oVideo">
            <a:extLst>
              <a:ext uri="{FF2B5EF4-FFF2-40B4-BE49-F238E27FC236}">
                <a16:creationId xmlns:a16="http://schemas.microsoft.com/office/drawing/2014/main" id="{C3412C93-6006-AE98-14C8-BC9E0F0E58E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a:extLst>
              <a:ext uri="{FF2B5EF4-FFF2-40B4-BE49-F238E27FC236}">
                <a16:creationId xmlns:a16="http://schemas.microsoft.com/office/drawing/2014/main" id="{7A45C218-9F0C-570A-69BC-C661D6FA35AE}"/>
              </a:ext>
            </a:extLst>
          </p:cNvPr>
          <p:cNvSpPr/>
          <p:nvPr/>
        </p:nvSpPr>
        <p:spPr>
          <a:xfrm>
            <a:off x="1488135" y="6283325"/>
            <a:ext cx="925881" cy="365125"/>
          </a:xfrm>
          <a:prstGeom prst="rect">
            <a:avLst/>
          </a:prstGeom>
          <a:solidFill>
            <a:srgbClr val="008CB4"/>
          </a:solidFill>
          <a:ln>
            <a:solidFill>
              <a:srgbClr val="008C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400" b="1" dirty="0">
                <a:solidFill>
                  <a:schemeClr val="bg1"/>
                </a:solidFill>
              </a:rPr>
              <a:t>Rizières</a:t>
            </a:r>
          </a:p>
        </p:txBody>
      </p:sp>
      <p:sp>
        <p:nvSpPr>
          <p:cNvPr id="15" name="Espace réservé du numéro de diapositive 1">
            <a:extLst>
              <a:ext uri="{FF2B5EF4-FFF2-40B4-BE49-F238E27FC236}">
                <a16:creationId xmlns:a16="http://schemas.microsoft.com/office/drawing/2014/main" id="{619992DF-0B2A-87FC-DE21-FBD5F0582905}"/>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94</a:t>
            </a:fld>
            <a:endParaRPr lang="fr-FR" altLang="fr-FR" sz="1800" b="1" dirty="0">
              <a:solidFill>
                <a:schemeClr val="bg1"/>
              </a:solidFill>
            </a:endParaRPr>
          </a:p>
        </p:txBody>
      </p:sp>
      <p:pic>
        <p:nvPicPr>
          <p:cNvPr id="19" name="Logo AEM">
            <a:extLst>
              <a:ext uri="{FF2B5EF4-FFF2-40B4-BE49-F238E27FC236}">
                <a16:creationId xmlns:a16="http://schemas.microsoft.com/office/drawing/2014/main" id="{ECE91F43-DC9B-86BA-60F0-AD00E6E3111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 1">
            <a:hlinkClick r:id="rId8" action="ppaction://hlinksldjump"/>
            <a:extLst>
              <a:ext uri="{FF2B5EF4-FFF2-40B4-BE49-F238E27FC236}">
                <a16:creationId xmlns:a16="http://schemas.microsoft.com/office/drawing/2014/main" id="{F910AB50-A82D-0E38-0442-5758CC4A24B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423649"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091753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CEB7B101-B3B6-CE11-791C-81FA1B31DC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3838" y="-154972"/>
            <a:ext cx="10714843" cy="7140438"/>
          </a:xfrm>
          <a:prstGeom prst="rect">
            <a:avLst/>
          </a:prstGeom>
        </p:spPr>
      </p:pic>
      <p:sp>
        <p:nvSpPr>
          <p:cNvPr id="2" name="Rectangle 1">
            <a:extLst>
              <a:ext uri="{FF2B5EF4-FFF2-40B4-BE49-F238E27FC236}">
                <a16:creationId xmlns:a16="http://schemas.microsoft.com/office/drawing/2014/main" id="{F8C2B424-7B19-0F4F-0453-B7A7BA28C4F1}"/>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Marécage</a:t>
            </a:r>
          </a:p>
        </p:txBody>
      </p:sp>
      <p:sp>
        <p:nvSpPr>
          <p:cNvPr id="3" name="Rectangle 1">
            <a:extLst>
              <a:ext uri="{FF2B5EF4-FFF2-40B4-BE49-F238E27FC236}">
                <a16:creationId xmlns:a16="http://schemas.microsoft.com/office/drawing/2014/main" id="{54FECFC5-0750-0065-6D44-F6DA1C7B8E6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879D69E5-72E1-1671-B35D-7F33BCDD204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BAD240A0-56BE-C183-11B7-DF11658CCBC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0E1F5840-2DFE-95F8-CA3A-528D6EB3975F}"/>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FFF74C28-D8A3-1E32-C93A-0628C34999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B6353053-3E65-BB4F-347C-8326869F48E1}"/>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CC6C4662-A70C-8AFF-C74B-E77A1656647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3A6D9ABE-5913-44B0-DD08-5E922FFC4FE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A2114A77-E175-AD04-68DB-E826C4DC332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BBC3663D-C0AF-771E-CCA4-FEF3511591A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hlinkClick r:id="rId8" action="ppaction://hlinksldjump"/>
            <a:extLst>
              <a:ext uri="{FF2B5EF4-FFF2-40B4-BE49-F238E27FC236}">
                <a16:creationId xmlns:a16="http://schemas.microsoft.com/office/drawing/2014/main" id="{1A0FF5DD-4F7B-E271-9FDD-3EE07DC652E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Espace réservé du numéro de diapositive 1">
            <a:extLst>
              <a:ext uri="{FF2B5EF4-FFF2-40B4-BE49-F238E27FC236}">
                <a16:creationId xmlns:a16="http://schemas.microsoft.com/office/drawing/2014/main" id="{47928DE3-B755-27B2-DF3F-791A0547615D}"/>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95</a:t>
            </a:fld>
            <a:endParaRPr lang="fr-FR" altLang="fr-FR" sz="1800" b="1" dirty="0">
              <a:solidFill>
                <a:schemeClr val="bg1"/>
              </a:solidFill>
            </a:endParaRPr>
          </a:p>
        </p:txBody>
      </p:sp>
      <p:sp>
        <p:nvSpPr>
          <p:cNvPr id="17" name="Rectangle 16">
            <a:extLst>
              <a:ext uri="{FF2B5EF4-FFF2-40B4-BE49-F238E27FC236}">
                <a16:creationId xmlns:a16="http://schemas.microsoft.com/office/drawing/2014/main" id="{466ED358-436A-E5AA-DC77-197FEB9B59BF}"/>
              </a:ext>
            </a:extLst>
          </p:cNvPr>
          <p:cNvSpPr>
            <a:spLocks noChangeArrowheads="1"/>
          </p:cNvSpPr>
          <p:nvPr/>
        </p:nvSpPr>
        <p:spPr bwMode="auto">
          <a:xfrm rot="16200000">
            <a:off x="11391570" y="4840722"/>
            <a:ext cx="1235018" cy="276999"/>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b="1" dirty="0">
                <a:solidFill>
                  <a:schemeClr val="bg1"/>
                </a:solidFill>
                <a:latin typeface="+mj-lt"/>
              </a:rPr>
              <a:t>© </a:t>
            </a:r>
            <a:r>
              <a:rPr lang="fr-FR" altLang="fr-FR" sz="1200" b="1" dirty="0" err="1">
                <a:solidFill>
                  <a:schemeClr val="bg1"/>
                </a:solidFill>
                <a:latin typeface="+mj-lt"/>
              </a:rPr>
              <a:t>Boenz-Pixabay</a:t>
            </a:r>
            <a:endParaRPr lang="fr-FR" altLang="fr-FR" sz="1200" b="1" dirty="0">
              <a:solidFill>
                <a:schemeClr val="bg1"/>
              </a:solidFill>
              <a:latin typeface="+mj-lt"/>
            </a:endParaRPr>
          </a:p>
        </p:txBody>
      </p:sp>
    </p:spTree>
    <p:extLst>
      <p:ext uri="{BB962C8B-B14F-4D97-AF65-F5344CB8AC3E}">
        <p14:creationId xmlns:p14="http://schemas.microsoft.com/office/powerpoint/2010/main" val="60157224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5B38A8D9-4111-DA46-CDAF-2AC9567057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8141" y="444930"/>
            <a:ext cx="10913859" cy="7273064"/>
          </a:xfrm>
          <a:prstGeom prst="rect">
            <a:avLst/>
          </a:prstGeom>
        </p:spPr>
      </p:pic>
      <p:sp>
        <p:nvSpPr>
          <p:cNvPr id="2" name="Rectangle 1">
            <a:extLst>
              <a:ext uri="{FF2B5EF4-FFF2-40B4-BE49-F238E27FC236}">
                <a16:creationId xmlns:a16="http://schemas.microsoft.com/office/drawing/2014/main" id="{CFEF4948-1AAD-11EE-926F-F8CB134E05F8}"/>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Montagne</a:t>
            </a:r>
          </a:p>
        </p:txBody>
      </p:sp>
      <p:sp>
        <p:nvSpPr>
          <p:cNvPr id="3" name="Rectangle 1">
            <a:extLst>
              <a:ext uri="{FF2B5EF4-FFF2-40B4-BE49-F238E27FC236}">
                <a16:creationId xmlns:a16="http://schemas.microsoft.com/office/drawing/2014/main" id="{C6D798C6-95A4-A8D5-4865-3E58C6DAFA2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40D81F24-E902-0B99-0AE3-07F8A3A6D0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CA12F9F0-8F76-244D-1D7A-FCF813860E9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C977C224-AF63-0D33-219C-96AD1F1EDF7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EBAB1389-489C-1FA1-7A05-4DDE2B3FF00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C292AA0D-3266-9DD7-6572-E269CAB695E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3255A769-AFC0-61C4-387A-CA42D2A341E9}"/>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F9831624-3783-D268-40A1-16D4526EA98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2B1964CC-5F00-0E9A-7D2A-87637C6B539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B4772097-BC45-55A7-7D8D-783ED5F231B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hlinkClick r:id="rId8" action="ppaction://hlinksldjump"/>
            <a:extLst>
              <a:ext uri="{FF2B5EF4-FFF2-40B4-BE49-F238E27FC236}">
                <a16:creationId xmlns:a16="http://schemas.microsoft.com/office/drawing/2014/main" id="{950D5D80-A86A-61F5-0A9B-6989F88B468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Espace réservé du numéro de diapositive 1">
            <a:extLst>
              <a:ext uri="{FF2B5EF4-FFF2-40B4-BE49-F238E27FC236}">
                <a16:creationId xmlns:a16="http://schemas.microsoft.com/office/drawing/2014/main" id="{7FA95BA9-A68B-9351-6E03-A642CBD0C100}"/>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96</a:t>
            </a:fld>
            <a:endParaRPr lang="fr-FR" altLang="fr-FR" sz="1800" b="1" dirty="0">
              <a:solidFill>
                <a:schemeClr val="bg1"/>
              </a:solidFill>
            </a:endParaRPr>
          </a:p>
        </p:txBody>
      </p:sp>
      <p:sp>
        <p:nvSpPr>
          <p:cNvPr id="17" name="Rectangle 16">
            <a:extLst>
              <a:ext uri="{FF2B5EF4-FFF2-40B4-BE49-F238E27FC236}">
                <a16:creationId xmlns:a16="http://schemas.microsoft.com/office/drawing/2014/main" id="{C4474ABF-C7C8-EA96-8021-1BC110ACF67F}"/>
              </a:ext>
            </a:extLst>
          </p:cNvPr>
          <p:cNvSpPr>
            <a:spLocks noChangeArrowheads="1"/>
          </p:cNvSpPr>
          <p:nvPr/>
        </p:nvSpPr>
        <p:spPr bwMode="auto">
          <a:xfrm rot="16200000">
            <a:off x="11300617" y="4840722"/>
            <a:ext cx="1416926" cy="276999"/>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b="1" dirty="0">
                <a:solidFill>
                  <a:schemeClr val="bg1"/>
                </a:solidFill>
                <a:latin typeface="+mj-lt"/>
              </a:rPr>
              <a:t>© PeterG63-Pixabay</a:t>
            </a:r>
          </a:p>
        </p:txBody>
      </p:sp>
    </p:spTree>
    <p:extLst>
      <p:ext uri="{BB962C8B-B14F-4D97-AF65-F5344CB8AC3E}">
        <p14:creationId xmlns:p14="http://schemas.microsoft.com/office/powerpoint/2010/main" val="380321338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FE50BF60-D1AD-FF94-0041-3F2B22BBC733}"/>
              </a:ext>
            </a:extLst>
          </p:cNvPr>
          <p:cNvPicPr>
            <a:picLocks noChangeAspect="1"/>
          </p:cNvPicPr>
          <p:nvPr/>
        </p:nvPicPr>
        <p:blipFill rotWithShape="1">
          <a:blip r:embed="rId2">
            <a:extLst>
              <a:ext uri="{28A0092B-C50C-407E-A947-70E740481C1C}">
                <a14:useLocalDpi xmlns:a14="http://schemas.microsoft.com/office/drawing/2010/main" val="0"/>
              </a:ext>
            </a:extLst>
          </a:blip>
          <a:srcRect r="2211" b="10662"/>
          <a:stretch/>
        </p:blipFill>
        <p:spPr>
          <a:xfrm>
            <a:off x="1470651" y="330677"/>
            <a:ext cx="10721349" cy="6527323"/>
          </a:xfrm>
          <a:prstGeom prst="rect">
            <a:avLst/>
          </a:prstGeom>
        </p:spPr>
      </p:pic>
      <p:sp>
        <p:nvSpPr>
          <p:cNvPr id="2" name="Rectangle 1">
            <a:extLst>
              <a:ext uri="{FF2B5EF4-FFF2-40B4-BE49-F238E27FC236}">
                <a16:creationId xmlns:a16="http://schemas.microsoft.com/office/drawing/2014/main" id="{935C666F-5335-D219-E58C-5EF6A7F42CB2}"/>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Forêt tempérée</a:t>
            </a:r>
          </a:p>
        </p:txBody>
      </p:sp>
      <p:sp>
        <p:nvSpPr>
          <p:cNvPr id="3" name="Rectangle 1">
            <a:extLst>
              <a:ext uri="{FF2B5EF4-FFF2-40B4-BE49-F238E27FC236}">
                <a16:creationId xmlns:a16="http://schemas.microsoft.com/office/drawing/2014/main" id="{60660F49-59D4-17DE-9BFD-28A015F0E923}"/>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50BC79BF-A895-DE41-4448-282EEFF47F8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B84ABCB4-7992-D186-EE0F-9725AFF9AFA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01592C3C-3B3C-8866-A767-C04F6FE845B3}"/>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F589A2D5-A6B6-B1EF-1ADB-C9E1A3D603C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BEFB2E68-7E42-5EC6-5128-20AC0B4BCCD1}"/>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54CD7C7B-73F0-95F1-F3BB-A2195541B17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189D29E6-A090-715E-6F8E-2F9228457F6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EBF21C9C-15F1-D8AD-1D6A-753EFFE18AF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07A60DBE-08DB-AD63-3DCA-6A746900E39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hlinkClick r:id="rId8" action="ppaction://hlinksldjump"/>
            <a:extLst>
              <a:ext uri="{FF2B5EF4-FFF2-40B4-BE49-F238E27FC236}">
                <a16:creationId xmlns:a16="http://schemas.microsoft.com/office/drawing/2014/main" id="{CB44D800-B146-DCE8-2BCC-4F638BED454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Espace réservé du numéro de diapositive 1">
            <a:extLst>
              <a:ext uri="{FF2B5EF4-FFF2-40B4-BE49-F238E27FC236}">
                <a16:creationId xmlns:a16="http://schemas.microsoft.com/office/drawing/2014/main" id="{6B724009-2A59-30B2-5E6A-73381CB87B4F}"/>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97</a:t>
            </a:fld>
            <a:endParaRPr lang="fr-FR" altLang="fr-FR" sz="1800" b="1" dirty="0">
              <a:solidFill>
                <a:schemeClr val="bg1"/>
              </a:solidFill>
            </a:endParaRPr>
          </a:p>
        </p:txBody>
      </p:sp>
      <p:sp>
        <p:nvSpPr>
          <p:cNvPr id="17" name="Rectangle 16">
            <a:extLst>
              <a:ext uri="{FF2B5EF4-FFF2-40B4-BE49-F238E27FC236}">
                <a16:creationId xmlns:a16="http://schemas.microsoft.com/office/drawing/2014/main" id="{9317FAF7-9997-45E4-9415-E52D15E5D622}"/>
              </a:ext>
            </a:extLst>
          </p:cNvPr>
          <p:cNvSpPr>
            <a:spLocks noChangeArrowheads="1"/>
          </p:cNvSpPr>
          <p:nvPr/>
        </p:nvSpPr>
        <p:spPr bwMode="auto">
          <a:xfrm rot="16200000">
            <a:off x="11303599" y="4840722"/>
            <a:ext cx="1410964" cy="276999"/>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b="1" dirty="0">
                <a:solidFill>
                  <a:schemeClr val="bg1"/>
                </a:solidFill>
                <a:latin typeface="+mj-lt"/>
              </a:rPr>
              <a:t>© </a:t>
            </a:r>
            <a:r>
              <a:rPr lang="fr-FR" altLang="fr-FR" sz="1200" b="1" dirty="0" err="1">
                <a:solidFill>
                  <a:schemeClr val="bg1"/>
                </a:solidFill>
                <a:latin typeface="+mj-lt"/>
              </a:rPr>
              <a:t>fietzfotos-Pixabay</a:t>
            </a:r>
            <a:endParaRPr lang="fr-FR" altLang="fr-FR" sz="1200" b="1" dirty="0">
              <a:solidFill>
                <a:schemeClr val="bg1"/>
              </a:solidFill>
              <a:latin typeface="+mj-lt"/>
            </a:endParaRPr>
          </a:p>
        </p:txBody>
      </p:sp>
    </p:spTree>
    <p:extLst>
      <p:ext uri="{BB962C8B-B14F-4D97-AF65-F5344CB8AC3E}">
        <p14:creationId xmlns:p14="http://schemas.microsoft.com/office/powerpoint/2010/main" val="10978177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CE1EFB28-F83D-9A71-01E2-A7B8DC16F6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3838" y="-280226"/>
            <a:ext cx="10715048" cy="7140575"/>
          </a:xfrm>
          <a:prstGeom prst="rect">
            <a:avLst/>
          </a:prstGeom>
        </p:spPr>
      </p:pic>
      <p:sp>
        <p:nvSpPr>
          <p:cNvPr id="2" name="Rectangle 1">
            <a:extLst>
              <a:ext uri="{FF2B5EF4-FFF2-40B4-BE49-F238E27FC236}">
                <a16:creationId xmlns:a16="http://schemas.microsoft.com/office/drawing/2014/main" id="{D9201752-F8FC-0953-3988-FB2CEA4E91DA}"/>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Rivière</a:t>
            </a:r>
          </a:p>
        </p:txBody>
      </p:sp>
      <p:sp>
        <p:nvSpPr>
          <p:cNvPr id="3" name="Rectangle 1">
            <a:extLst>
              <a:ext uri="{FF2B5EF4-FFF2-40B4-BE49-F238E27FC236}">
                <a16:creationId xmlns:a16="http://schemas.microsoft.com/office/drawing/2014/main" id="{92C376FD-C27E-D221-4DDE-445EA524A125}"/>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737115ED-0DCC-D532-E820-0DD0DEECF5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C870111F-7AF8-05A7-567A-DC43059A966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115ADC06-B40D-602B-6200-43F7BDC66723}"/>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6186AF7D-B81C-6A82-B43A-59CFB8977B9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FD72653D-5D1F-000A-14E9-E1A5F09757C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CA9C299D-1D65-FEFF-CB7F-E00E0EB3EEB3}"/>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240EC9C3-38D8-F7C9-8E34-9BD608A029F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661A4215-EA2F-892E-B52D-84574331B9A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BE1CE13B-7863-8CFA-B4EA-62851625BF4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hlinkClick r:id="rId8" action="ppaction://hlinksldjump"/>
            <a:extLst>
              <a:ext uri="{FF2B5EF4-FFF2-40B4-BE49-F238E27FC236}">
                <a16:creationId xmlns:a16="http://schemas.microsoft.com/office/drawing/2014/main" id="{F9F390B7-C446-D0A5-F82A-8433BCF2AF2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Espace réservé du numéro de diapositive 1">
            <a:extLst>
              <a:ext uri="{FF2B5EF4-FFF2-40B4-BE49-F238E27FC236}">
                <a16:creationId xmlns:a16="http://schemas.microsoft.com/office/drawing/2014/main" id="{E796F251-85E5-707E-B582-C0ED66652964}"/>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98</a:t>
            </a:fld>
            <a:endParaRPr lang="fr-FR" altLang="fr-FR" sz="1800" b="1" dirty="0">
              <a:solidFill>
                <a:schemeClr val="bg1"/>
              </a:solidFill>
            </a:endParaRPr>
          </a:p>
        </p:txBody>
      </p:sp>
      <p:sp>
        <p:nvSpPr>
          <p:cNvPr id="17" name="Rectangle 16">
            <a:extLst>
              <a:ext uri="{FF2B5EF4-FFF2-40B4-BE49-F238E27FC236}">
                <a16:creationId xmlns:a16="http://schemas.microsoft.com/office/drawing/2014/main" id="{9C629E26-84A4-1FE0-D6E4-E4E405B5038E}"/>
              </a:ext>
            </a:extLst>
          </p:cNvPr>
          <p:cNvSpPr>
            <a:spLocks noChangeArrowheads="1"/>
          </p:cNvSpPr>
          <p:nvPr/>
        </p:nvSpPr>
        <p:spPr bwMode="auto">
          <a:xfrm rot="16200000">
            <a:off x="11228163" y="4840722"/>
            <a:ext cx="1561838" cy="276999"/>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b="1" dirty="0">
                <a:solidFill>
                  <a:schemeClr val="bg1"/>
                </a:solidFill>
                <a:latin typeface="+mj-lt"/>
              </a:rPr>
              <a:t>© </a:t>
            </a:r>
            <a:r>
              <a:rPr lang="fr-FR" altLang="fr-FR" sz="1200" b="1" dirty="0" err="1">
                <a:solidFill>
                  <a:schemeClr val="bg1"/>
                </a:solidFill>
                <a:latin typeface="+mj-lt"/>
              </a:rPr>
              <a:t>mystraysoul-Pixabay</a:t>
            </a:r>
            <a:endParaRPr lang="fr-FR" altLang="fr-FR" sz="1200" b="1" dirty="0">
              <a:solidFill>
                <a:schemeClr val="bg1"/>
              </a:solidFill>
              <a:latin typeface="+mj-lt"/>
            </a:endParaRPr>
          </a:p>
        </p:txBody>
      </p:sp>
    </p:spTree>
    <p:extLst>
      <p:ext uri="{BB962C8B-B14F-4D97-AF65-F5344CB8AC3E}">
        <p14:creationId xmlns:p14="http://schemas.microsoft.com/office/powerpoint/2010/main" val="223796702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431A728F-F856-5498-C343-042FEBAE66BA}"/>
              </a:ext>
            </a:extLst>
          </p:cNvPr>
          <p:cNvPicPr>
            <a:picLocks noChangeAspect="1"/>
          </p:cNvPicPr>
          <p:nvPr/>
        </p:nvPicPr>
        <p:blipFill rotWithShape="1">
          <a:blip r:embed="rId2">
            <a:extLst>
              <a:ext uri="{28A0092B-C50C-407E-A947-70E740481C1C}">
                <a14:useLocalDpi xmlns:a14="http://schemas.microsoft.com/office/drawing/2010/main" val="0"/>
              </a:ext>
            </a:extLst>
          </a:blip>
          <a:srcRect t="11723"/>
          <a:stretch/>
        </p:blipFill>
        <p:spPr>
          <a:xfrm>
            <a:off x="1432868" y="335261"/>
            <a:ext cx="10808988" cy="6522739"/>
          </a:xfrm>
          <a:prstGeom prst="rect">
            <a:avLst/>
          </a:prstGeom>
        </p:spPr>
      </p:pic>
      <p:sp>
        <p:nvSpPr>
          <p:cNvPr id="2" name="Rectangle 1">
            <a:extLst>
              <a:ext uri="{FF2B5EF4-FFF2-40B4-BE49-F238E27FC236}">
                <a16:creationId xmlns:a16="http://schemas.microsoft.com/office/drawing/2014/main" id="{6410FFCC-0CE1-9C13-37CF-65B2991CBEC8}"/>
              </a:ext>
            </a:extLst>
          </p:cNvPr>
          <p:cNvSpPr/>
          <p:nvPr/>
        </p:nvSpPr>
        <p:spPr>
          <a:xfrm>
            <a:off x="1482725" y="-17463"/>
            <a:ext cx="10709275" cy="1127126"/>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2F5597"/>
                </a:solidFill>
                <a:cs typeface="Arial" charset="0"/>
              </a:rPr>
              <a:t>Océan</a:t>
            </a:r>
          </a:p>
        </p:txBody>
      </p:sp>
      <p:sp>
        <p:nvSpPr>
          <p:cNvPr id="3" name="Rectangle 1">
            <a:extLst>
              <a:ext uri="{FF2B5EF4-FFF2-40B4-BE49-F238E27FC236}">
                <a16:creationId xmlns:a16="http://schemas.microsoft.com/office/drawing/2014/main" id="{40ADA137-4621-14F0-E7CB-06F544E3EEF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3B4B1B5C-3335-65A3-BB2B-1BD189DABA2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txtP-Info">
            <a:extLst>
              <a:ext uri="{FF2B5EF4-FFF2-40B4-BE49-F238E27FC236}">
                <a16:creationId xmlns:a16="http://schemas.microsoft.com/office/drawing/2014/main" id="{A4EEC197-7C30-2356-BA0B-C609787A848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 name="ZtxtP-Video">
            <a:extLst>
              <a:ext uri="{FF2B5EF4-FFF2-40B4-BE49-F238E27FC236}">
                <a16:creationId xmlns:a16="http://schemas.microsoft.com/office/drawing/2014/main" id="{20970BA1-58B7-FF16-8AE1-A287FB65433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7" name="PictoGuide">
            <a:extLst>
              <a:ext uri="{FF2B5EF4-FFF2-40B4-BE49-F238E27FC236}">
                <a16:creationId xmlns:a16="http://schemas.microsoft.com/office/drawing/2014/main" id="{00CE13A0-DFE3-32E4-ACC3-AC734C7A9CC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Guide">
            <a:extLst>
              <a:ext uri="{FF2B5EF4-FFF2-40B4-BE49-F238E27FC236}">
                <a16:creationId xmlns:a16="http://schemas.microsoft.com/office/drawing/2014/main" id="{AD337102-875A-F6E6-DB63-C95B88F07B91}"/>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9" name="ZtxtP-Video">
            <a:extLst>
              <a:ext uri="{FF2B5EF4-FFF2-40B4-BE49-F238E27FC236}">
                <a16:creationId xmlns:a16="http://schemas.microsoft.com/office/drawing/2014/main" id="{F3602A6F-FD15-B937-52E4-F9BC1AA3C1A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0" name="Image 42">
            <a:extLst>
              <a:ext uri="{FF2B5EF4-FFF2-40B4-BE49-F238E27FC236}">
                <a16:creationId xmlns:a16="http://schemas.microsoft.com/office/drawing/2014/main" id="{3D58BD49-0228-86A0-5463-5450B8B7F86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oVideo">
            <a:extLst>
              <a:ext uri="{FF2B5EF4-FFF2-40B4-BE49-F238E27FC236}">
                <a16:creationId xmlns:a16="http://schemas.microsoft.com/office/drawing/2014/main" id="{5FF9E2C6-EE4B-CE8B-58BF-A1EB3476483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Logo AEM">
            <a:extLst>
              <a:ext uri="{FF2B5EF4-FFF2-40B4-BE49-F238E27FC236}">
                <a16:creationId xmlns:a16="http://schemas.microsoft.com/office/drawing/2014/main" id="{05AF2F09-EEC7-37EA-1D3D-7983FD45E48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63198" y="94507"/>
            <a:ext cx="893127" cy="111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
            <a:hlinkClick r:id="rId8" action="ppaction://hlinksldjump"/>
            <a:extLst>
              <a:ext uri="{FF2B5EF4-FFF2-40B4-BE49-F238E27FC236}">
                <a16:creationId xmlns:a16="http://schemas.microsoft.com/office/drawing/2014/main" id="{D670FC89-AD88-30E0-CA78-166EA189879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285538" y="5632450"/>
            <a:ext cx="768350"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Espace réservé du numéro de diapositive 1">
            <a:extLst>
              <a:ext uri="{FF2B5EF4-FFF2-40B4-BE49-F238E27FC236}">
                <a16:creationId xmlns:a16="http://schemas.microsoft.com/office/drawing/2014/main" id="{6A9B6A39-9296-71DF-B0FB-931EF35C2391}"/>
              </a:ext>
            </a:extLst>
          </p:cNvPr>
          <p:cNvSpPr txBox="1">
            <a:spLocks/>
          </p:cNvSpPr>
          <p:nvPr/>
        </p:nvSpPr>
        <p:spPr bwMode="auto">
          <a:xfrm>
            <a:off x="11578974" y="6354763"/>
            <a:ext cx="613025"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fld id="{2798C770-FC2B-45C7-A36C-23623BD7F586}" type="slidenum">
              <a:rPr lang="fr-FR" altLang="fr-FR" sz="1800" b="1" smtClean="0">
                <a:solidFill>
                  <a:schemeClr val="bg1"/>
                </a:solidFill>
              </a:rPr>
              <a:pPr eaLnBrk="1" hangingPunct="1">
                <a:lnSpc>
                  <a:spcPct val="100000"/>
                </a:lnSpc>
                <a:spcBef>
                  <a:spcPct val="0"/>
                </a:spcBef>
                <a:buFontTx/>
                <a:buNone/>
              </a:pPr>
              <a:t>99</a:t>
            </a:fld>
            <a:endParaRPr lang="fr-FR" altLang="fr-FR" sz="1800" b="1" dirty="0">
              <a:solidFill>
                <a:schemeClr val="bg1"/>
              </a:solidFill>
            </a:endParaRPr>
          </a:p>
        </p:txBody>
      </p:sp>
      <p:sp>
        <p:nvSpPr>
          <p:cNvPr id="17" name="Rectangle 16">
            <a:extLst>
              <a:ext uri="{FF2B5EF4-FFF2-40B4-BE49-F238E27FC236}">
                <a16:creationId xmlns:a16="http://schemas.microsoft.com/office/drawing/2014/main" id="{6BA116B3-6C77-8B2E-E926-A01CC4008ED7}"/>
              </a:ext>
            </a:extLst>
          </p:cNvPr>
          <p:cNvSpPr>
            <a:spLocks noChangeArrowheads="1"/>
          </p:cNvSpPr>
          <p:nvPr/>
        </p:nvSpPr>
        <p:spPr bwMode="auto">
          <a:xfrm rot="16200000">
            <a:off x="11363358" y="4840722"/>
            <a:ext cx="1291444" cy="276999"/>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200" b="1" dirty="0">
                <a:solidFill>
                  <a:schemeClr val="bg1"/>
                </a:solidFill>
                <a:latin typeface="+mj-lt"/>
              </a:rPr>
              <a:t>© </a:t>
            </a:r>
            <a:r>
              <a:rPr lang="fr-FR" altLang="fr-FR" sz="1200" b="1" dirty="0" err="1">
                <a:solidFill>
                  <a:schemeClr val="bg1"/>
                </a:solidFill>
                <a:latin typeface="+mj-lt"/>
              </a:rPr>
              <a:t>joakant-Pixabay</a:t>
            </a:r>
            <a:endParaRPr lang="fr-FR" altLang="fr-FR" sz="1200" b="1" dirty="0">
              <a:solidFill>
                <a:schemeClr val="bg1"/>
              </a:solidFill>
              <a:latin typeface="+mj-lt"/>
            </a:endParaRPr>
          </a:p>
        </p:txBody>
      </p:sp>
    </p:spTree>
    <p:extLst>
      <p:ext uri="{BB962C8B-B14F-4D97-AF65-F5344CB8AC3E}">
        <p14:creationId xmlns:p14="http://schemas.microsoft.com/office/powerpoint/2010/main" val="19428190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13353</TotalTime>
  <Words>6692</Words>
  <Application>Microsoft Office PowerPoint</Application>
  <PresentationFormat>Grand écran</PresentationFormat>
  <Paragraphs>1502</Paragraphs>
  <Slides>113</Slides>
  <Notes>38</Notes>
  <HiddenSlides>69</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113</vt:i4>
      </vt:variant>
    </vt:vector>
  </HeadingPairs>
  <TitlesOfParts>
    <vt:vector size="121" baseType="lpstr">
      <vt:lpstr>Arial</vt:lpstr>
      <vt:lpstr>Calibri</vt:lpstr>
      <vt:lpstr>Calibri Light</vt:lpstr>
      <vt:lpstr>Candara</vt:lpstr>
      <vt:lpstr>Chelsea Market</vt:lpstr>
      <vt:lpstr>Corbel</vt:lpstr>
      <vt:lpstr>source sans pro</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V1FAEMX</dc:creator>
  <cp:lastModifiedBy>V1FAEMX</cp:lastModifiedBy>
  <cp:revision>378</cp:revision>
  <dcterms:created xsi:type="dcterms:W3CDTF">2023-10-11T07:46:27Z</dcterms:created>
  <dcterms:modified xsi:type="dcterms:W3CDTF">2026-02-03T10:58:10Z</dcterms:modified>
</cp:coreProperties>
</file>